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b" ContentType="application/vnd.ms-excel.sheet.binary.macroEnabled.12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2.xml" ContentType="application/vnd.openxmlformats-officedocument.them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3.xml" ContentType="application/vnd.openxmlformats-officedocument.theme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heme/theme4.xml" ContentType="application/vnd.openxmlformats-officedocument.theme+xml"/>
  <Override PartName="/ppt/tags/tag102.xml" ContentType="application/vnd.openxmlformats-officedocument.presentationml.tags+xml"/>
  <Override PartName="/ppt/notesSlides/notesSlide1.xml" ContentType="application/vnd.openxmlformats-officedocument.presentationml.notesSlide+xml"/>
  <Override PartName="/ppt/tags/tag103.xml" ContentType="application/vnd.openxmlformats-officedocument.presentationml.tags+xml"/>
  <Override PartName="/ppt/notesSlides/notesSlide2.xml" ContentType="application/vnd.openxmlformats-officedocument.presentationml.notesSlide+xml"/>
  <Override PartName="/ppt/tags/tag104.xml" ContentType="application/vnd.openxmlformats-officedocument.presentationml.tags+xml"/>
  <Override PartName="/ppt/notesSlides/notesSlide3.xml" ContentType="application/vnd.openxmlformats-officedocument.presentationml.notesSlide+xml"/>
  <Override PartName="/ppt/tags/tag105.xml" ContentType="application/vnd.openxmlformats-officedocument.presentationml.tags+xml"/>
  <Override PartName="/ppt/notesSlides/notesSlide4.xml" ContentType="application/vnd.openxmlformats-officedocument.presentationml.notesSlide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notesSlides/notesSlide5.xml" ContentType="application/vnd.openxmlformats-officedocument.presentationml.notesSlide+xml"/>
  <Override PartName="/ppt/tags/tag113.xml" ContentType="application/vnd.openxmlformats-officedocument.presentationml.tags+xml"/>
  <Override PartName="/ppt/notesSlides/notesSlide6.xml" ContentType="application/vnd.openxmlformats-officedocument.presentationml.notesSlide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notesSlides/notesSlide7.xml" ContentType="application/vnd.openxmlformats-officedocument.presentationml.notesSlide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notesSlides/notesSlide8.xml" ContentType="application/vnd.openxmlformats-officedocument.presentationml.notesSlide+xml"/>
  <Override PartName="/ppt/charts/chart1.xml" ContentType="application/vnd.openxmlformats-officedocument.drawingml.chart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notesSlides/notesSlide9.xml" ContentType="application/vnd.openxmlformats-officedocument.presentationml.notesSlide+xml"/>
  <Override PartName="/ppt/tags/tag128.xml" ContentType="application/vnd.openxmlformats-officedocument.presentationml.tags+xml"/>
  <Override PartName="/ppt/notesSlides/notesSlide10.xml" ContentType="application/vnd.openxmlformats-officedocument.presentationml.notesSlide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notesSlides/notesSlide11.xml" ContentType="application/vnd.openxmlformats-officedocument.presentationml.notesSlide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notesSlides/notesSlide12.xml" ContentType="application/vnd.openxmlformats-officedocument.presentationml.notesSlid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tags/tag147.xml" ContentType="application/vnd.openxmlformats-officedocument.presentationml.tags+xml"/>
  <Override PartName="/ppt/notesSlides/notesSlide13.xml" ContentType="application/vnd.openxmlformats-officedocument.presentationml.notesSlide+xml"/>
  <Override PartName="/ppt/tags/tag148.xml" ContentType="application/vnd.openxmlformats-officedocument.presentationml.tags+xml"/>
  <Override PartName="/ppt/notesSlides/notesSlide14.xml" ContentType="application/vnd.openxmlformats-officedocument.presentationml.notesSlide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notesSlides/notesSlide15.xml" ContentType="application/vnd.openxmlformats-officedocument.presentationml.notesSlide+xml"/>
  <Override PartName="/ppt/tags/tag153.xml" ContentType="application/vnd.openxmlformats-officedocument.presentationml.tags+xml"/>
  <Override PartName="/ppt/notesSlides/notesSlide16.xml" ContentType="application/vnd.openxmlformats-officedocument.presentationml.notesSlide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notesSlides/notesSlide17.xml" ContentType="application/vnd.openxmlformats-officedocument.presentationml.notesSlide+xml"/>
  <Override PartName="/ppt/charts/chart5.xml" ContentType="application/vnd.openxmlformats-officedocument.drawingml.chart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notesSlides/notesSlide18.xml" ContentType="application/vnd.openxmlformats-officedocument.presentationml.notesSlide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notesSlides/notesSlide19.xml" ContentType="application/vnd.openxmlformats-officedocument.presentationml.notesSlide+xml"/>
  <Override PartName="/ppt/charts/chart6.xml" ContentType="application/vnd.openxmlformats-officedocument.drawingml.chart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notesSlides/notesSlide20.xml" ContentType="application/vnd.openxmlformats-officedocument.presentationml.notesSlide+xml"/>
  <Override PartName="/ppt/tags/tag183.xml" ContentType="application/vnd.openxmlformats-officedocument.presentationml.tags+xml"/>
  <Override PartName="/ppt/notesSlides/notesSlide21.xml" ContentType="application/vnd.openxmlformats-officedocument.presentationml.notesSlide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notesSlides/notesSlide22.xml" ContentType="application/vnd.openxmlformats-officedocument.presentationml.notesSlide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notesSlides/notesSlide23.xml" ContentType="application/vnd.openxmlformats-officedocument.presentationml.notesSlide+xml"/>
  <Override PartName="/ppt/tags/tag205.xml" ContentType="application/vnd.openxmlformats-officedocument.presentationml.tags+xml"/>
  <Override PartName="/ppt/notesSlides/notesSlide24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11" r:id="rId4"/>
    <p:sldMasterId id="2147483772" r:id="rId5"/>
    <p:sldMasterId id="2147483813" r:id="rId6"/>
  </p:sldMasterIdLst>
  <p:notesMasterIdLst>
    <p:notesMasterId r:id="rId32"/>
  </p:notesMasterIdLst>
  <p:sldIdLst>
    <p:sldId id="2147483568" r:id="rId7"/>
    <p:sldId id="2147483411" r:id="rId8"/>
    <p:sldId id="2147483465" r:id="rId9"/>
    <p:sldId id="2147483570" r:id="rId10"/>
    <p:sldId id="2147483571" r:id="rId11"/>
    <p:sldId id="2147483581" r:id="rId12"/>
    <p:sldId id="2147483644" r:id="rId13"/>
    <p:sldId id="259" r:id="rId14"/>
    <p:sldId id="2147483641" r:id="rId15"/>
    <p:sldId id="2147483574" r:id="rId16"/>
    <p:sldId id="2147483582" r:id="rId17"/>
    <p:sldId id="2147483646" r:id="rId18"/>
    <p:sldId id="257" r:id="rId19"/>
    <p:sldId id="276" r:id="rId20"/>
    <p:sldId id="2147483643" r:id="rId21"/>
    <p:sldId id="2147483575" r:id="rId22"/>
    <p:sldId id="2147483583" r:id="rId23"/>
    <p:sldId id="2147483573" r:id="rId24"/>
    <p:sldId id="2147483642" r:id="rId25"/>
    <p:sldId id="256" r:id="rId26"/>
    <p:sldId id="258" r:id="rId27"/>
    <p:sldId id="2147483580" r:id="rId28"/>
    <p:sldId id="2147483579" r:id="rId29"/>
    <p:sldId id="2147483647" r:id="rId30"/>
    <p:sldId id="2147483569" r:id="rId31"/>
  </p:sldIdLst>
  <p:sldSz cx="12192000" cy="6858000"/>
  <p:notesSz cx="6858000" cy="9144000"/>
  <p:custDataLst>
    <p:tags r:id="rId33"/>
  </p:custDataLst>
  <p:defaultTextStyle>
    <a:defPPr>
      <a:defRPr lang="pt-PT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A3649409-C7D8-FFD5-C3E7-24195F440589}" name="Sandra Primitivo" initials="SP" userId="S::Sandra.Primitivo@parthenon.ey.com::23900e16-56e5-455f-af87-29f4cc43473c" providerId="AD"/>
  <p188:author id="{1E92CB7F-C2B0-C367-2F4E-8751F446C6CA}" name="Luís Quartin" initials="LQ" userId="Luís Quartin" providerId="None"/>
  <p188:author id="{27DEBD9F-7E60-A317-A909-CB21DA854334}" name="Rui Faustino" initials="RF" userId="S::Rui.Faustino@parthenon.ey.com::c6bd691a-867b-4144-9791-f43391b0b8c3" providerId="AD"/>
  <p188:author id="{9AF8D0CB-28E6-630E-7C3A-A684EBF3ED71}" name="Teresa Castel-Branco" initials="TC" userId="S::Teresa.Castel-Branco@parthenon.ey.com::2576f700-aad9-409f-ad82-b8a1e270dd21" providerId="AD"/>
  <p188:author id="{AB65D3FB-78DE-0581-E8A6-4541F1E29D48}" name="Joana Canada" initials="JC" userId="S::Joana.Canada@pt.ey.com::9bb5da60-711e-4b65-a25f-ef4a857bfe18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3F3F5"/>
    <a:srgbClr val="C3F3D4"/>
    <a:srgbClr val="76C2FC"/>
    <a:srgbClr val="0476CB"/>
    <a:srgbClr val="FCB2AE"/>
    <a:srgbClr val="FCBDBA"/>
    <a:srgbClr val="FBA09B"/>
    <a:srgbClr val="FA807A"/>
    <a:srgbClr val="F95D54"/>
    <a:srgbClr val="FF2C2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6423D11-7F39-407B-ADA4-18C94FED9365}" v="2541" dt="2026-08-03T16:32:58.102"/>
    <p1510:client id="{A0CF73CF-E4DA-489E-BD43-C76317B63040}" v="20295" dt="2026-08-03T16:56:26.899"/>
    <p1510:client id="{D857702A-EB8A-4AF6-88E2-9B324DD1B0E6}" v="2332" dt="2026-08-03T16:57:57.960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9" Type="http://schemas.microsoft.com/office/2015/10/relationships/revisionInfo" Target="revisionInfo.xml"/><Relationship Id="rId21" Type="http://schemas.openxmlformats.org/officeDocument/2006/relationships/slide" Target="slides/slide15.xml"/><Relationship Id="rId34" Type="http://schemas.openxmlformats.org/officeDocument/2006/relationships/presProps" Target="presProps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tags" Target="tags/tag1.xml"/><Relationship Id="rId38" Type="http://schemas.microsoft.com/office/2016/11/relationships/changesInfo" Target="changesInfos/changesInfo1.xml"/><Relationship Id="rId2" Type="http://schemas.openxmlformats.org/officeDocument/2006/relationships/customXml" Target="../customXml/item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slide" Target="slides/slide23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notesMaster" Target="notesMasters/notesMaster1.xml"/><Relationship Id="rId37" Type="http://schemas.openxmlformats.org/officeDocument/2006/relationships/tableStyles" Target="tableStyles.xml"/><Relationship Id="rId40" Type="http://schemas.microsoft.com/office/2018/10/relationships/authors" Target="author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theme" Target="theme/theme1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slide" Target="slides/slide2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viewProps" Target="viewProps.xml"/><Relationship Id="rId8" Type="http://schemas.openxmlformats.org/officeDocument/2006/relationships/slide" Target="slides/slide2.xml"/><Relationship Id="rId3" Type="http://schemas.openxmlformats.org/officeDocument/2006/relationships/customXml" Target="../customXml/item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João Vieira" userId="268431ca-b3e6-4399-bbbd-90549103c711" providerId="ADAL" clId="{0625030F-675B-45E8-8718-FA7E28BA7FF0}"/>
    <pc:docChg chg="custSel modMainMaster">
      <pc:chgData name="João Vieira" userId="268431ca-b3e6-4399-bbbd-90549103c711" providerId="ADAL" clId="{0625030F-675B-45E8-8718-FA7E28BA7FF0}" dt="2026-07-06T10:10:05.672" v="24" actId="947"/>
      <pc:docMkLst>
        <pc:docMk/>
      </pc:docMkLst>
    </pc:docChg>
  </pc:docChgLst>
  <pc:docChgLst>
    <pc:chgData name="Luís Quartin" userId="d62dd0be-a1f4-461f-90a2-b18d53884721" providerId="ADAL" clId="{9FD88B08-A2C8-44BF-9C3C-4FCE9D680F3B}"/>
    <pc:docChg chg="undo redo custSel addSld delSld modSld sldOrd addMainMaster delMainMaster modMainMaster modNotesMaster">
      <pc:chgData name="Luís Quartin" userId="d62dd0be-a1f4-461f-90a2-b18d53884721" providerId="ADAL" clId="{9FD88B08-A2C8-44BF-9C3C-4FCE9D680F3B}" dt="2026-08-03T16:56:26.899" v="36895"/>
      <pc:docMkLst>
        <pc:docMk/>
      </pc:docMkLst>
      <pc:sldChg chg="addSp delSp modSp mod">
        <pc:chgData name="Luís Quartin" userId="d62dd0be-a1f4-461f-90a2-b18d53884721" providerId="ADAL" clId="{9FD88B08-A2C8-44BF-9C3C-4FCE9D680F3B}" dt="2026-08-03T16:24:32.985" v="36265"/>
        <pc:sldMkLst>
          <pc:docMk/>
          <pc:sldMk cId="1135831611" sldId="256"/>
        </pc:sldMkLst>
        <pc:spChg chg="add del mod modVis">
          <ac:chgData name="Luís Quartin" userId="d62dd0be-a1f4-461f-90a2-b18d53884721" providerId="ADAL" clId="{9FD88B08-A2C8-44BF-9C3C-4FCE9D680F3B}" dt="2026-08-03T16:24:32.985" v="36265"/>
          <ac:spMkLst>
            <pc:docMk/>
            <pc:sldMk cId="1135831611" sldId="256"/>
            <ac:spMk id="2" creationId="{1BBA86CD-40DA-7BFA-047D-FF440FEB0D87}"/>
          </ac:spMkLst>
        </pc:spChg>
        <pc:spChg chg="mod">
          <ac:chgData name="Luís Quartin" userId="d62dd0be-a1f4-461f-90a2-b18d53884721" providerId="ADAL" clId="{9FD88B08-A2C8-44BF-9C3C-4FCE9D680F3B}" dt="2026-08-03T16:24:32.967" v="36263" actId="299"/>
          <ac:spMkLst>
            <pc:docMk/>
            <pc:sldMk cId="1135831611" sldId="256"/>
            <ac:spMk id="4" creationId="{3EDAF819-DF31-3202-C4D2-36B3A91F03E2}"/>
          </ac:spMkLst>
        </pc:spChg>
        <pc:spChg chg="mod">
          <ac:chgData name="Luís Quartin" userId="d62dd0be-a1f4-461f-90a2-b18d53884721" providerId="ADAL" clId="{9FD88B08-A2C8-44BF-9C3C-4FCE9D680F3B}" dt="2026-08-03T16:24:32.858" v="36187"/>
          <ac:spMkLst>
            <pc:docMk/>
            <pc:sldMk cId="1135831611" sldId="256"/>
            <ac:spMk id="12" creationId="{06270A4E-9D37-2EA4-32FE-BBFC86EDF91D}"/>
          </ac:spMkLst>
        </pc:spChg>
        <pc:spChg chg="mod">
          <ac:chgData name="Luís Quartin" userId="d62dd0be-a1f4-461f-90a2-b18d53884721" providerId="ADAL" clId="{9FD88B08-A2C8-44BF-9C3C-4FCE9D680F3B}" dt="2026-08-03T16:24:32.883" v="36204"/>
          <ac:spMkLst>
            <pc:docMk/>
            <pc:sldMk cId="1135831611" sldId="256"/>
            <ac:spMk id="14" creationId="{880201BC-BE15-6F1A-2D8D-52402F43BD78}"/>
          </ac:spMkLst>
        </pc:spChg>
        <pc:spChg chg="mod">
          <ac:chgData name="Luís Quartin" userId="d62dd0be-a1f4-461f-90a2-b18d53884721" providerId="ADAL" clId="{9FD88B08-A2C8-44BF-9C3C-4FCE9D680F3B}" dt="2026-08-03T16:24:32.908" v="36221"/>
          <ac:spMkLst>
            <pc:docMk/>
            <pc:sldMk cId="1135831611" sldId="256"/>
            <ac:spMk id="15" creationId="{F9C7C364-212B-B0AE-9551-6D5244DD7770}"/>
          </ac:spMkLst>
        </pc:spChg>
        <pc:spChg chg="mod">
          <ac:chgData name="Luís Quartin" userId="d62dd0be-a1f4-461f-90a2-b18d53884721" providerId="ADAL" clId="{9FD88B08-A2C8-44BF-9C3C-4FCE9D680F3B}" dt="2026-08-03T16:24:32.932" v="36238"/>
          <ac:spMkLst>
            <pc:docMk/>
            <pc:sldMk cId="1135831611" sldId="256"/>
            <ac:spMk id="26" creationId="{38FF93FB-891B-3965-4897-A6D770126ECD}"/>
          </ac:spMkLst>
        </pc:spChg>
        <pc:spChg chg="mod">
          <ac:chgData name="Luís Quartin" userId="d62dd0be-a1f4-461f-90a2-b18d53884721" providerId="ADAL" clId="{9FD88B08-A2C8-44BF-9C3C-4FCE9D680F3B}" dt="2026-08-03T16:24:32.954" v="36255"/>
          <ac:spMkLst>
            <pc:docMk/>
            <pc:sldMk cId="1135831611" sldId="256"/>
            <ac:spMk id="29" creationId="{C844091B-11DD-34EF-150D-D324F92BF278}"/>
          </ac:spMkLst>
        </pc:spChg>
      </pc:sldChg>
      <pc:sldChg chg="addSp delSp modSp mod">
        <pc:chgData name="Luís Quartin" userId="d62dd0be-a1f4-461f-90a2-b18d53884721" providerId="ADAL" clId="{9FD88B08-A2C8-44BF-9C3C-4FCE9D680F3B}" dt="2026-08-03T15:04:32.029" v="35005"/>
        <pc:sldMkLst>
          <pc:docMk/>
          <pc:sldMk cId="26551376" sldId="257"/>
        </pc:sldMkLst>
        <pc:spChg chg="mod">
          <ac:chgData name="Luís Quartin" userId="d62dd0be-a1f4-461f-90a2-b18d53884721" providerId="ADAL" clId="{9FD88B08-A2C8-44BF-9C3C-4FCE9D680F3B}" dt="2026-08-03T15:04:26.169" v="34991" actId="299"/>
          <ac:spMkLst>
            <pc:docMk/>
            <pc:sldMk cId="26551376" sldId="257"/>
            <ac:spMk id="2" creationId="{1284EFBA-3F05-2C7B-7832-9C9FE1C30FE7}"/>
          </ac:spMkLst>
        </pc:spChg>
        <pc:spChg chg="del">
          <ac:chgData name="Luís Quartin" userId="d62dd0be-a1f4-461f-90a2-b18d53884721" providerId="ADAL" clId="{9FD88B08-A2C8-44BF-9C3C-4FCE9D680F3B}" dt="2026-08-03T15:01:55.958" v="34736" actId="478"/>
          <ac:spMkLst>
            <pc:docMk/>
            <pc:sldMk cId="26551376" sldId="257"/>
            <ac:spMk id="3" creationId="{9C10707D-C674-712C-56FA-5D44B60B0D6E}"/>
          </ac:spMkLst>
        </pc:spChg>
        <pc:spChg chg="del">
          <ac:chgData name="Luís Quartin" userId="d62dd0be-a1f4-461f-90a2-b18d53884721" providerId="ADAL" clId="{9FD88B08-A2C8-44BF-9C3C-4FCE9D680F3B}" dt="2026-08-03T15:01:55.958" v="34736" actId="478"/>
          <ac:spMkLst>
            <pc:docMk/>
            <pc:sldMk cId="26551376" sldId="257"/>
            <ac:spMk id="4" creationId="{8B3F438C-D03D-C131-B3B7-A4B9BF6A5D26}"/>
          </ac:spMkLst>
        </pc:spChg>
        <pc:spChg chg="del">
          <ac:chgData name="Luís Quartin" userId="d62dd0be-a1f4-461f-90a2-b18d53884721" providerId="ADAL" clId="{9FD88B08-A2C8-44BF-9C3C-4FCE9D680F3B}" dt="2026-08-03T15:01:55.958" v="34736" actId="478"/>
          <ac:spMkLst>
            <pc:docMk/>
            <pc:sldMk cId="26551376" sldId="257"/>
            <ac:spMk id="5" creationId="{B9D424D4-DB44-D322-5F11-855B0BAA8F10}"/>
          </ac:spMkLst>
        </pc:spChg>
        <pc:spChg chg="del mod">
          <ac:chgData name="Luís Quartin" userId="d62dd0be-a1f4-461f-90a2-b18d53884721" providerId="ADAL" clId="{9FD88B08-A2C8-44BF-9C3C-4FCE9D680F3B}" dt="2026-08-03T15:02:02.102" v="34987" actId="478"/>
          <ac:spMkLst>
            <pc:docMk/>
            <pc:sldMk cId="26551376" sldId="257"/>
            <ac:spMk id="6" creationId="{B821D888-D09C-2A57-BBA9-E6E14B3BDB25}"/>
          </ac:spMkLst>
        </pc:spChg>
        <pc:spChg chg="add mod">
          <ac:chgData name="Luís Quartin" userId="d62dd0be-a1f4-461f-90a2-b18d53884721" providerId="ADAL" clId="{9FD88B08-A2C8-44BF-9C3C-4FCE9D680F3B}" dt="2026-08-03T15:01:56.852" v="34737"/>
          <ac:spMkLst>
            <pc:docMk/>
            <pc:sldMk cId="26551376" sldId="257"/>
            <ac:spMk id="7" creationId="{BBC0F420-353F-33E0-1DFC-2451D91350A4}"/>
          </ac:spMkLst>
        </pc:spChg>
        <pc:spChg chg="add mod">
          <ac:chgData name="Luís Quartin" userId="d62dd0be-a1f4-461f-90a2-b18d53884721" providerId="ADAL" clId="{9FD88B08-A2C8-44BF-9C3C-4FCE9D680F3B}" dt="2026-08-03T15:01:56.852" v="34737"/>
          <ac:spMkLst>
            <pc:docMk/>
            <pc:sldMk cId="26551376" sldId="257"/>
            <ac:spMk id="11" creationId="{9904C86D-C16D-4F24-07A0-180F130E0690}"/>
          </ac:spMkLst>
        </pc:spChg>
        <pc:spChg chg="add mod">
          <ac:chgData name="Luís Quartin" userId="d62dd0be-a1f4-461f-90a2-b18d53884721" providerId="ADAL" clId="{9FD88B08-A2C8-44BF-9C3C-4FCE9D680F3B}" dt="2026-08-03T15:01:57.130" v="34867"/>
          <ac:spMkLst>
            <pc:docMk/>
            <pc:sldMk cId="26551376" sldId="257"/>
            <ac:spMk id="16" creationId="{3D2F842B-9691-2E89-DE71-485DA3451394}"/>
          </ac:spMkLst>
        </pc:spChg>
        <pc:spChg chg="mod">
          <ac:chgData name="Luís Quartin" userId="d62dd0be-a1f4-461f-90a2-b18d53884721" providerId="ADAL" clId="{9FD88B08-A2C8-44BF-9C3C-4FCE9D680F3B}" dt="2026-08-03T15:01:57.151" v="34882"/>
          <ac:spMkLst>
            <pc:docMk/>
            <pc:sldMk cId="26551376" sldId="257"/>
            <ac:spMk id="17" creationId="{DFC68EB3-46EB-686D-EA28-66DCF47E47D6}"/>
          </ac:spMkLst>
        </pc:spChg>
        <pc:spChg chg="mod">
          <ac:chgData name="Luís Quartin" userId="d62dd0be-a1f4-461f-90a2-b18d53884721" providerId="ADAL" clId="{9FD88B08-A2C8-44BF-9C3C-4FCE9D680F3B}" dt="2026-08-03T15:01:57.161" v="34890"/>
          <ac:spMkLst>
            <pc:docMk/>
            <pc:sldMk cId="26551376" sldId="257"/>
            <ac:spMk id="18" creationId="{3429265E-31B1-19AF-D0B7-B538D1F99BA9}"/>
          </ac:spMkLst>
        </pc:spChg>
        <pc:spChg chg="mod">
          <ac:chgData name="Luís Quartin" userId="d62dd0be-a1f4-461f-90a2-b18d53884721" providerId="ADAL" clId="{9FD88B08-A2C8-44BF-9C3C-4FCE9D680F3B}" dt="2026-08-03T15:01:57.169" v="34898"/>
          <ac:spMkLst>
            <pc:docMk/>
            <pc:sldMk cId="26551376" sldId="257"/>
            <ac:spMk id="19" creationId="{248267F3-099F-49A8-9C0D-676B58C6899E}"/>
          </ac:spMkLst>
        </pc:spChg>
        <pc:spChg chg="add mod">
          <ac:chgData name="Luís Quartin" userId="d62dd0be-a1f4-461f-90a2-b18d53884721" providerId="ADAL" clId="{9FD88B08-A2C8-44BF-9C3C-4FCE9D680F3B}" dt="2026-08-03T15:01:57.211" v="34913"/>
          <ac:spMkLst>
            <pc:docMk/>
            <pc:sldMk cId="26551376" sldId="257"/>
            <ac:spMk id="21" creationId="{D9371E83-C606-EBDD-A5DF-C6EDBC915C49}"/>
          </ac:spMkLst>
        </pc:spChg>
        <pc:spChg chg="mod">
          <ac:chgData name="Luís Quartin" userId="d62dd0be-a1f4-461f-90a2-b18d53884721" providerId="ADAL" clId="{9FD88B08-A2C8-44BF-9C3C-4FCE9D680F3B}" dt="2026-08-03T15:01:57.218" v="34920"/>
          <ac:spMkLst>
            <pc:docMk/>
            <pc:sldMk cId="26551376" sldId="257"/>
            <ac:spMk id="22" creationId="{843404F8-D27D-08C6-E9AC-B028ADECEC4D}"/>
          </ac:spMkLst>
        </pc:spChg>
        <pc:spChg chg="mod">
          <ac:chgData name="Luís Quartin" userId="d62dd0be-a1f4-461f-90a2-b18d53884721" providerId="ADAL" clId="{9FD88B08-A2C8-44BF-9C3C-4FCE9D680F3B}" dt="2026-08-03T15:01:57.224" v="34927"/>
          <ac:spMkLst>
            <pc:docMk/>
            <pc:sldMk cId="26551376" sldId="257"/>
            <ac:spMk id="23" creationId="{3C2C6793-7BE3-B587-D8B7-3C517DFD8822}"/>
          </ac:spMkLst>
        </pc:spChg>
        <pc:spChg chg="mod">
          <ac:chgData name="Luís Quartin" userId="d62dd0be-a1f4-461f-90a2-b18d53884721" providerId="ADAL" clId="{9FD88B08-A2C8-44BF-9C3C-4FCE9D680F3B}" dt="2026-08-03T15:01:57.229" v="34934"/>
          <ac:spMkLst>
            <pc:docMk/>
            <pc:sldMk cId="26551376" sldId="257"/>
            <ac:spMk id="24" creationId="{83B950DA-E2F6-14AD-AD01-6AF1E7C72345}"/>
          </ac:spMkLst>
        </pc:spChg>
        <pc:spChg chg="mod">
          <ac:chgData name="Luís Quartin" userId="d62dd0be-a1f4-461f-90a2-b18d53884721" providerId="ADAL" clId="{9FD88B08-A2C8-44BF-9C3C-4FCE9D680F3B}" dt="2026-08-03T15:01:57.238" v="34941"/>
          <ac:spMkLst>
            <pc:docMk/>
            <pc:sldMk cId="26551376" sldId="257"/>
            <ac:spMk id="26" creationId="{69BD2BE8-5512-DBFE-9472-4AFE33C62D73}"/>
          </ac:spMkLst>
        </pc:spChg>
        <pc:spChg chg="add mod">
          <ac:chgData name="Luís Quartin" userId="d62dd0be-a1f4-461f-90a2-b18d53884721" providerId="ADAL" clId="{9FD88B08-A2C8-44BF-9C3C-4FCE9D680F3B}" dt="2026-08-03T15:01:57.245" v="34948"/>
          <ac:spMkLst>
            <pc:docMk/>
            <pc:sldMk cId="26551376" sldId="257"/>
            <ac:spMk id="27" creationId="{5BD0E1BE-A034-D890-0CF8-36CD3F034DFA}"/>
          </ac:spMkLst>
        </pc:spChg>
        <pc:spChg chg="add mod">
          <ac:chgData name="Luís Quartin" userId="d62dd0be-a1f4-461f-90a2-b18d53884721" providerId="ADAL" clId="{9FD88B08-A2C8-44BF-9C3C-4FCE9D680F3B}" dt="2026-08-03T15:01:57.250" v="34955"/>
          <ac:spMkLst>
            <pc:docMk/>
            <pc:sldMk cId="26551376" sldId="257"/>
            <ac:spMk id="28" creationId="{5C3D859C-AD53-B022-E2F8-40AD5FE4BECF}"/>
          </ac:spMkLst>
        </pc:spChg>
        <pc:spChg chg="mod">
          <ac:chgData name="Luís Quartin" userId="d62dd0be-a1f4-461f-90a2-b18d53884721" providerId="ADAL" clId="{9FD88B08-A2C8-44BF-9C3C-4FCE9D680F3B}" dt="2026-08-03T15:01:57.273" v="34969"/>
          <ac:spMkLst>
            <pc:docMk/>
            <pc:sldMk cId="26551376" sldId="257"/>
            <ac:spMk id="29" creationId="{9FC5F3A3-9579-BB23-4D80-17E6034F9EF2}"/>
          </ac:spMkLst>
        </pc:spChg>
        <pc:spChg chg="add mod">
          <ac:chgData name="Luís Quartin" userId="d62dd0be-a1f4-461f-90a2-b18d53884721" providerId="ADAL" clId="{9FD88B08-A2C8-44BF-9C3C-4FCE9D680F3B}" dt="2026-08-03T15:01:56.852" v="34737"/>
          <ac:spMkLst>
            <pc:docMk/>
            <pc:sldMk cId="26551376" sldId="257"/>
            <ac:spMk id="31" creationId="{743DC953-F895-F016-0785-D6C01B21825C}"/>
          </ac:spMkLst>
        </pc:spChg>
        <pc:spChg chg="mod">
          <ac:chgData name="Luís Quartin" userId="d62dd0be-a1f4-461f-90a2-b18d53884721" providerId="ADAL" clId="{9FD88B08-A2C8-44BF-9C3C-4FCE9D680F3B}" dt="2026-08-03T15:01:56.852" v="34737"/>
          <ac:spMkLst>
            <pc:docMk/>
            <pc:sldMk cId="26551376" sldId="257"/>
            <ac:spMk id="33" creationId="{C2FFAE2B-50DA-949C-599D-FF20ADC31AB3}"/>
          </ac:spMkLst>
        </pc:spChg>
        <pc:spChg chg="add mod">
          <ac:chgData name="Luís Quartin" userId="d62dd0be-a1f4-461f-90a2-b18d53884721" providerId="ADAL" clId="{9FD88B08-A2C8-44BF-9C3C-4FCE9D680F3B}" dt="2026-08-03T15:01:56.852" v="34737"/>
          <ac:spMkLst>
            <pc:docMk/>
            <pc:sldMk cId="26551376" sldId="257"/>
            <ac:spMk id="36" creationId="{9A736006-EFFB-CC80-9CB9-A58BF9E907D2}"/>
          </ac:spMkLst>
        </pc:spChg>
        <pc:spChg chg="add mod">
          <ac:chgData name="Luís Quartin" userId="d62dd0be-a1f4-461f-90a2-b18d53884721" providerId="ADAL" clId="{9FD88B08-A2C8-44BF-9C3C-4FCE9D680F3B}" dt="2026-08-03T15:01:56.852" v="34737"/>
          <ac:spMkLst>
            <pc:docMk/>
            <pc:sldMk cId="26551376" sldId="257"/>
            <ac:spMk id="37" creationId="{A4BF59F8-FF1F-0D33-DFE6-334BD8AA4AF8}"/>
          </ac:spMkLst>
        </pc:spChg>
        <pc:spChg chg="add del mod modVis">
          <ac:chgData name="Luís Quartin" userId="d62dd0be-a1f4-461f-90a2-b18d53884721" providerId="ADAL" clId="{9FD88B08-A2C8-44BF-9C3C-4FCE9D680F3B}" dt="2026-08-03T15:01:57.286" v="34971"/>
          <ac:spMkLst>
            <pc:docMk/>
            <pc:sldMk cId="26551376" sldId="257"/>
            <ac:spMk id="39" creationId="{DFD2F468-3B43-17F4-DDB2-3C175ECFEEE9}"/>
          </ac:spMkLst>
        </pc:spChg>
        <pc:spChg chg="add mod">
          <ac:chgData name="Luís Quartin" userId="d62dd0be-a1f4-461f-90a2-b18d53884721" providerId="ADAL" clId="{9FD88B08-A2C8-44BF-9C3C-4FCE9D680F3B}" dt="2026-08-03T15:04:32.029" v="35005"/>
          <ac:spMkLst>
            <pc:docMk/>
            <pc:sldMk cId="26551376" sldId="257"/>
            <ac:spMk id="41" creationId="{D3511E11-70C1-092F-5759-7B7087199085}"/>
          </ac:spMkLst>
        </pc:spChg>
        <pc:graphicFrameChg chg="add mod ord modVis">
          <ac:chgData name="Luís Quartin" userId="d62dd0be-a1f4-461f-90a2-b18d53884721" providerId="ADAL" clId="{9FD88B08-A2C8-44BF-9C3C-4FCE9D680F3B}" dt="2026-08-03T15:01:57.304" v="34985"/>
          <ac:graphicFrameMkLst>
            <pc:docMk/>
            <pc:sldMk cId="26551376" sldId="257"/>
            <ac:graphicFrameMk id="40" creationId="{83240AC7-40B2-2AFC-BB1F-C43101B52270}"/>
          </ac:graphicFrameMkLst>
        </pc:graphicFrameChg>
      </pc:sldChg>
      <pc:sldChg chg="addSp delSp modSp del mod modShow">
        <pc:chgData name="Luís Quartin" userId="d62dd0be-a1f4-461f-90a2-b18d53884721" providerId="ADAL" clId="{9FD88B08-A2C8-44BF-9C3C-4FCE9D680F3B}" dt="2026-08-03T14:35:06.768" v="34719" actId="47"/>
        <pc:sldMkLst>
          <pc:docMk/>
          <pc:sldMk cId="1099663500" sldId="258"/>
        </pc:sldMkLst>
        <pc:spChg chg="del">
          <ac:chgData name="Luís Quartin" userId="d62dd0be-a1f4-461f-90a2-b18d53884721" providerId="ADAL" clId="{9FD88B08-A2C8-44BF-9C3C-4FCE9D680F3B}" dt="2026-08-03T14:12:17.643" v="34590" actId="478"/>
          <ac:spMkLst>
            <pc:docMk/>
            <pc:sldMk cId="1099663500" sldId="258"/>
            <ac:spMk id="3" creationId="{392B2B46-7710-1B54-BB7D-271684A6BCDD}"/>
          </ac:spMkLst>
        </pc:spChg>
        <pc:spChg chg="del">
          <ac:chgData name="Luís Quartin" userId="d62dd0be-a1f4-461f-90a2-b18d53884721" providerId="ADAL" clId="{9FD88B08-A2C8-44BF-9C3C-4FCE9D680F3B}" dt="2026-08-03T14:12:17.643" v="34590" actId="478"/>
          <ac:spMkLst>
            <pc:docMk/>
            <pc:sldMk cId="1099663500" sldId="258"/>
            <ac:spMk id="4" creationId="{916D2F61-9D41-EAD4-F3FE-A501B18A06CB}"/>
          </ac:spMkLst>
        </pc:spChg>
        <pc:spChg chg="del">
          <ac:chgData name="Luís Quartin" userId="d62dd0be-a1f4-461f-90a2-b18d53884721" providerId="ADAL" clId="{9FD88B08-A2C8-44BF-9C3C-4FCE9D680F3B}" dt="2026-08-03T14:12:17.643" v="34590" actId="478"/>
          <ac:spMkLst>
            <pc:docMk/>
            <pc:sldMk cId="1099663500" sldId="258"/>
            <ac:spMk id="5" creationId="{7BC17774-31B4-24DF-1F0A-EA37B1ADE9B0}"/>
          </ac:spMkLst>
        </pc:spChg>
        <pc:spChg chg="mod">
          <ac:chgData name="Luís Quartin" userId="d62dd0be-a1f4-461f-90a2-b18d53884721" providerId="ADAL" clId="{9FD88B08-A2C8-44BF-9C3C-4FCE9D680F3B}" dt="2026-08-03T14:12:46.088" v="34597" actId="1076"/>
          <ac:spMkLst>
            <pc:docMk/>
            <pc:sldMk cId="1099663500" sldId="258"/>
            <ac:spMk id="7" creationId="{C538BBCF-E6DE-794A-FABE-796B5EA29B2A}"/>
          </ac:spMkLst>
        </pc:spChg>
        <pc:spChg chg="mod">
          <ac:chgData name="Luís Quartin" userId="d62dd0be-a1f4-461f-90a2-b18d53884721" providerId="ADAL" clId="{9FD88B08-A2C8-44BF-9C3C-4FCE9D680F3B}" dt="2026-08-03T14:12:18.151" v="34591"/>
          <ac:spMkLst>
            <pc:docMk/>
            <pc:sldMk cId="1099663500" sldId="258"/>
            <ac:spMk id="16" creationId="{2A41B33E-0EEF-34FD-EC5F-57B26A543746}"/>
          </ac:spMkLst>
        </pc:spChg>
        <pc:spChg chg="mod">
          <ac:chgData name="Luís Quartin" userId="d62dd0be-a1f4-461f-90a2-b18d53884721" providerId="ADAL" clId="{9FD88B08-A2C8-44BF-9C3C-4FCE9D680F3B}" dt="2026-08-03T14:12:18.151" v="34591"/>
          <ac:spMkLst>
            <pc:docMk/>
            <pc:sldMk cId="1099663500" sldId="258"/>
            <ac:spMk id="18" creationId="{C2A149D4-F652-89DC-E6F3-F70F46C5EB0B}"/>
          </ac:spMkLst>
        </pc:spChg>
        <pc:spChg chg="mod">
          <ac:chgData name="Luís Quartin" userId="d62dd0be-a1f4-461f-90a2-b18d53884721" providerId="ADAL" clId="{9FD88B08-A2C8-44BF-9C3C-4FCE9D680F3B}" dt="2026-08-03T14:12:18.151" v="34591"/>
          <ac:spMkLst>
            <pc:docMk/>
            <pc:sldMk cId="1099663500" sldId="258"/>
            <ac:spMk id="24" creationId="{8FA79915-6A76-3505-C14E-9954AFB86E5E}"/>
          </ac:spMkLst>
        </pc:spChg>
        <pc:spChg chg="mod">
          <ac:chgData name="Luís Quartin" userId="d62dd0be-a1f4-461f-90a2-b18d53884721" providerId="ADAL" clId="{9FD88B08-A2C8-44BF-9C3C-4FCE9D680F3B}" dt="2026-08-03T14:12:18.151" v="34591"/>
          <ac:spMkLst>
            <pc:docMk/>
            <pc:sldMk cId="1099663500" sldId="258"/>
            <ac:spMk id="33" creationId="{09283D24-AD46-4514-4475-78C0D6F5B6AC}"/>
          </ac:spMkLst>
        </pc:spChg>
        <pc:spChg chg="mod">
          <ac:chgData name="Luís Quartin" userId="d62dd0be-a1f4-461f-90a2-b18d53884721" providerId="ADAL" clId="{9FD88B08-A2C8-44BF-9C3C-4FCE9D680F3B}" dt="2026-08-03T14:12:18.151" v="34591"/>
          <ac:spMkLst>
            <pc:docMk/>
            <pc:sldMk cId="1099663500" sldId="258"/>
            <ac:spMk id="37" creationId="{7D86801C-3EE8-C80E-9A05-72DBBDC01022}"/>
          </ac:spMkLst>
        </pc:spChg>
        <pc:spChg chg="mod">
          <ac:chgData name="Luís Quartin" userId="d62dd0be-a1f4-461f-90a2-b18d53884721" providerId="ADAL" clId="{9FD88B08-A2C8-44BF-9C3C-4FCE9D680F3B}" dt="2026-08-03T14:12:18.151" v="34591"/>
          <ac:spMkLst>
            <pc:docMk/>
            <pc:sldMk cId="1099663500" sldId="258"/>
            <ac:spMk id="39" creationId="{90D0FD1D-FA2D-5F3F-7EB8-53C20291316E}"/>
          </ac:spMkLst>
        </pc:spChg>
        <pc:spChg chg="mod">
          <ac:chgData name="Luís Quartin" userId="d62dd0be-a1f4-461f-90a2-b18d53884721" providerId="ADAL" clId="{9FD88B08-A2C8-44BF-9C3C-4FCE9D680F3B}" dt="2026-08-03T14:12:18.151" v="34591"/>
          <ac:spMkLst>
            <pc:docMk/>
            <pc:sldMk cId="1099663500" sldId="258"/>
            <ac:spMk id="50" creationId="{79532E85-EFAE-4837-9A31-C2107CA345CA}"/>
          </ac:spMkLst>
        </pc:spChg>
        <pc:spChg chg="mod">
          <ac:chgData name="Luís Quartin" userId="d62dd0be-a1f4-461f-90a2-b18d53884721" providerId="ADAL" clId="{9FD88B08-A2C8-44BF-9C3C-4FCE9D680F3B}" dt="2026-08-03T14:12:18.151" v="34591"/>
          <ac:spMkLst>
            <pc:docMk/>
            <pc:sldMk cId="1099663500" sldId="258"/>
            <ac:spMk id="74" creationId="{E463324A-BECD-CCFB-DEEB-07FB258FA335}"/>
          </ac:spMkLst>
        </pc:spChg>
        <pc:spChg chg="mod">
          <ac:chgData name="Luís Quartin" userId="d62dd0be-a1f4-461f-90a2-b18d53884721" providerId="ADAL" clId="{9FD88B08-A2C8-44BF-9C3C-4FCE9D680F3B}" dt="2026-08-03T14:12:18.151" v="34591"/>
          <ac:spMkLst>
            <pc:docMk/>
            <pc:sldMk cId="1099663500" sldId="258"/>
            <ac:spMk id="75" creationId="{C3C88BA6-F294-26B8-1BCE-03B1BF819DA4}"/>
          </ac:spMkLst>
        </pc:spChg>
        <pc:spChg chg="add mod">
          <ac:chgData name="Luís Quartin" userId="d62dd0be-a1f4-461f-90a2-b18d53884721" providerId="ADAL" clId="{9FD88B08-A2C8-44BF-9C3C-4FCE9D680F3B}" dt="2026-08-03T14:12:18.151" v="34591"/>
          <ac:spMkLst>
            <pc:docMk/>
            <pc:sldMk cId="1099663500" sldId="258"/>
            <ac:spMk id="88" creationId="{CDF74592-69F8-6CA6-C69D-1DFC117D9196}"/>
          </ac:spMkLst>
        </pc:spChg>
      </pc:sldChg>
      <pc:sldChg chg="add del">
        <pc:chgData name="Luís Quartin" userId="d62dd0be-a1f4-461f-90a2-b18d53884721" providerId="ADAL" clId="{9FD88B08-A2C8-44BF-9C3C-4FCE9D680F3B}" dt="2026-08-03T15:12:04.336" v="35008" actId="47"/>
        <pc:sldMkLst>
          <pc:docMk/>
          <pc:sldMk cId="1635753354" sldId="258"/>
        </pc:sldMkLst>
      </pc:sldChg>
      <pc:sldChg chg="addSp delSp modSp add mod">
        <pc:chgData name="Luís Quartin" userId="d62dd0be-a1f4-461f-90a2-b18d53884721" providerId="ADAL" clId="{9FD88B08-A2C8-44BF-9C3C-4FCE9D680F3B}" dt="2026-08-03T16:56:05.053" v="36871" actId="14100"/>
        <pc:sldMkLst>
          <pc:docMk/>
          <pc:sldMk cId="2803632336" sldId="258"/>
        </pc:sldMkLst>
        <pc:spChg chg="mod">
          <ac:chgData name="Luís Quartin" userId="d62dd0be-a1f4-461f-90a2-b18d53884721" providerId="ADAL" clId="{9FD88B08-A2C8-44BF-9C3C-4FCE9D680F3B}" dt="2026-08-03T16:27:10.585" v="36311" actId="1076"/>
          <ac:spMkLst>
            <pc:docMk/>
            <pc:sldMk cId="2803632336" sldId="258"/>
            <ac:spMk id="4" creationId="{DB6BB911-0603-2F71-A4A4-907D6AE3440E}"/>
          </ac:spMkLst>
        </pc:spChg>
        <pc:spChg chg="del">
          <ac:chgData name="Luís Quartin" userId="d62dd0be-a1f4-461f-90a2-b18d53884721" providerId="ADAL" clId="{9FD88B08-A2C8-44BF-9C3C-4FCE9D680F3B}" dt="2026-08-03T16:24:56.865" v="36277"/>
          <ac:spMkLst>
            <pc:docMk/>
            <pc:sldMk cId="2803632336" sldId="258"/>
            <ac:spMk id="5" creationId="{18E4BEB9-FBB1-62DA-444B-A579F9D6C663}"/>
          </ac:spMkLst>
        </pc:spChg>
        <pc:spChg chg="add del mod">
          <ac:chgData name="Luís Quartin" userId="d62dd0be-a1f4-461f-90a2-b18d53884721" providerId="ADAL" clId="{9FD88B08-A2C8-44BF-9C3C-4FCE9D680F3B}" dt="2026-08-03T16:25:02.317" v="36298" actId="478"/>
          <ac:spMkLst>
            <pc:docMk/>
            <pc:sldMk cId="2803632336" sldId="258"/>
            <ac:spMk id="9" creationId="{C5D4C831-0391-02B9-B5CC-BEA2A3D83F9C}"/>
          </ac:spMkLst>
        </pc:spChg>
        <pc:spChg chg="del">
          <ac:chgData name="Luís Quartin" userId="d62dd0be-a1f4-461f-90a2-b18d53884721" providerId="ADAL" clId="{9FD88B08-A2C8-44BF-9C3C-4FCE9D680F3B}" dt="2026-08-03T16:24:56.858" v="36271"/>
          <ac:spMkLst>
            <pc:docMk/>
            <pc:sldMk cId="2803632336" sldId="258"/>
            <ac:spMk id="12" creationId="{99C4E9C3-77D1-7C54-3A19-922560A5B25D}"/>
          </ac:spMkLst>
        </pc:spChg>
        <pc:spChg chg="del">
          <ac:chgData name="Luís Quartin" userId="d62dd0be-a1f4-461f-90a2-b18d53884721" providerId="ADAL" clId="{9FD88B08-A2C8-44BF-9C3C-4FCE9D680F3B}" dt="2026-08-03T16:24:56.857" v="36270"/>
          <ac:spMkLst>
            <pc:docMk/>
            <pc:sldMk cId="2803632336" sldId="258"/>
            <ac:spMk id="14" creationId="{5DFA6969-8E07-D0ED-175C-FF9920EA778E}"/>
          </ac:spMkLst>
        </pc:spChg>
        <pc:spChg chg="del">
          <ac:chgData name="Luís Quartin" userId="d62dd0be-a1f4-461f-90a2-b18d53884721" providerId="ADAL" clId="{9FD88B08-A2C8-44BF-9C3C-4FCE9D680F3B}" dt="2026-08-03T16:24:56.857" v="36269"/>
          <ac:spMkLst>
            <pc:docMk/>
            <pc:sldMk cId="2803632336" sldId="258"/>
            <ac:spMk id="15" creationId="{E77F194B-A445-D64F-7D3C-313364905544}"/>
          </ac:spMkLst>
        </pc:spChg>
        <pc:spChg chg="add mod topLvl">
          <ac:chgData name="Luís Quartin" userId="d62dd0be-a1f4-461f-90a2-b18d53884721" providerId="ADAL" clId="{9FD88B08-A2C8-44BF-9C3C-4FCE9D680F3B}" dt="2026-08-03T16:50:15.790" v="36632" actId="552"/>
          <ac:spMkLst>
            <pc:docMk/>
            <pc:sldMk cId="2803632336" sldId="258"/>
            <ac:spMk id="16" creationId="{0845480A-9659-D7D6-2C5C-6ACD396FD70B}"/>
          </ac:spMkLst>
        </pc:spChg>
        <pc:spChg chg="add mod topLvl">
          <ac:chgData name="Luís Quartin" userId="d62dd0be-a1f4-461f-90a2-b18d53884721" providerId="ADAL" clId="{9FD88B08-A2C8-44BF-9C3C-4FCE9D680F3B}" dt="2026-08-03T16:49:02.191" v="36608" actId="1038"/>
          <ac:spMkLst>
            <pc:docMk/>
            <pc:sldMk cId="2803632336" sldId="258"/>
            <ac:spMk id="17" creationId="{46897319-8527-B9A2-8416-595662C7DDF8}"/>
          </ac:spMkLst>
        </pc:spChg>
        <pc:spChg chg="add mod topLvl">
          <ac:chgData name="Luís Quartin" userId="d62dd0be-a1f4-461f-90a2-b18d53884721" providerId="ADAL" clId="{9FD88B08-A2C8-44BF-9C3C-4FCE9D680F3B}" dt="2026-08-03T16:27:18.055" v="36315" actId="255"/>
          <ac:spMkLst>
            <pc:docMk/>
            <pc:sldMk cId="2803632336" sldId="258"/>
            <ac:spMk id="18" creationId="{5C021080-AE73-578B-9EAF-4FF409620374}"/>
          </ac:spMkLst>
        </pc:spChg>
        <pc:spChg chg="add del mod topLvl">
          <ac:chgData name="Luís Quartin" userId="d62dd0be-a1f4-461f-90a2-b18d53884721" providerId="ADAL" clId="{9FD88B08-A2C8-44BF-9C3C-4FCE9D680F3B}" dt="2026-08-03T16:51:38.879" v="36653" actId="478"/>
          <ac:spMkLst>
            <pc:docMk/>
            <pc:sldMk cId="2803632336" sldId="258"/>
            <ac:spMk id="19" creationId="{66A3A14A-18CF-B3D0-C6F8-C9C74E2B7688}"/>
          </ac:spMkLst>
        </pc:spChg>
        <pc:spChg chg="mod">
          <ac:chgData name="Luís Quartin" userId="d62dd0be-a1f4-461f-90a2-b18d53884721" providerId="ADAL" clId="{9FD88B08-A2C8-44BF-9C3C-4FCE9D680F3B}" dt="2026-08-03T16:48:04.605" v="36580" actId="555"/>
          <ac:spMkLst>
            <pc:docMk/>
            <pc:sldMk cId="2803632336" sldId="258"/>
            <ac:spMk id="20" creationId="{95676D33-E3FE-B8D1-2F87-EE07F96E0D4F}"/>
          </ac:spMkLst>
        </pc:spChg>
        <pc:spChg chg="add del mod topLvl">
          <ac:chgData name="Luís Quartin" userId="d62dd0be-a1f4-461f-90a2-b18d53884721" providerId="ADAL" clId="{9FD88B08-A2C8-44BF-9C3C-4FCE9D680F3B}" dt="2026-08-03T16:32:01.940" v="36388" actId="478"/>
          <ac:spMkLst>
            <pc:docMk/>
            <pc:sldMk cId="2803632336" sldId="258"/>
            <ac:spMk id="21" creationId="{7E74E252-6A8F-DC2F-5878-9390AAB40339}"/>
          </ac:spMkLst>
        </pc:spChg>
        <pc:spChg chg="add del mod topLvl">
          <ac:chgData name="Luís Quartin" userId="d62dd0be-a1f4-461f-90a2-b18d53884721" providerId="ADAL" clId="{9FD88B08-A2C8-44BF-9C3C-4FCE9D680F3B}" dt="2026-08-03T16:32:01.940" v="36388" actId="478"/>
          <ac:spMkLst>
            <pc:docMk/>
            <pc:sldMk cId="2803632336" sldId="258"/>
            <ac:spMk id="22" creationId="{4D4C7EA3-4966-7AEB-6F7A-F63B2C2683B3}"/>
          </ac:spMkLst>
        </pc:spChg>
        <pc:spChg chg="add mod topLvl">
          <ac:chgData name="Luís Quartin" userId="d62dd0be-a1f4-461f-90a2-b18d53884721" providerId="ADAL" clId="{9FD88B08-A2C8-44BF-9C3C-4FCE9D680F3B}" dt="2026-08-03T16:27:18.055" v="36315" actId="255"/>
          <ac:spMkLst>
            <pc:docMk/>
            <pc:sldMk cId="2803632336" sldId="258"/>
            <ac:spMk id="23" creationId="{888809DF-E710-2BFE-9B68-F7CFFA9CFE79}"/>
          </ac:spMkLst>
        </pc:spChg>
        <pc:spChg chg="mod">
          <ac:chgData name="Luís Quartin" userId="d62dd0be-a1f4-461f-90a2-b18d53884721" providerId="ADAL" clId="{9FD88B08-A2C8-44BF-9C3C-4FCE9D680F3B}" dt="2026-08-03T16:48:01.145" v="36579" actId="554"/>
          <ac:spMkLst>
            <pc:docMk/>
            <pc:sldMk cId="2803632336" sldId="258"/>
            <ac:spMk id="24" creationId="{01396EB4-68A5-F9B3-0EF6-B88A4AAEC98F}"/>
          </ac:spMkLst>
        </pc:spChg>
        <pc:spChg chg="add del mod topLvl">
          <ac:chgData name="Luís Quartin" userId="d62dd0be-a1f4-461f-90a2-b18d53884721" providerId="ADAL" clId="{9FD88B08-A2C8-44BF-9C3C-4FCE9D680F3B}" dt="2026-08-03T16:32:01.940" v="36388" actId="478"/>
          <ac:spMkLst>
            <pc:docMk/>
            <pc:sldMk cId="2803632336" sldId="258"/>
            <ac:spMk id="25" creationId="{A4E367D2-9428-4023-E278-64E5C66260E4}"/>
          </ac:spMkLst>
        </pc:spChg>
        <pc:spChg chg="del">
          <ac:chgData name="Luís Quartin" userId="d62dd0be-a1f4-461f-90a2-b18d53884721" providerId="ADAL" clId="{9FD88B08-A2C8-44BF-9C3C-4FCE9D680F3B}" dt="2026-08-03T16:24:56.856" v="36268"/>
          <ac:spMkLst>
            <pc:docMk/>
            <pc:sldMk cId="2803632336" sldId="258"/>
            <ac:spMk id="26" creationId="{7CC6A7C5-7F48-A69A-5CDE-1225498415E6}"/>
          </ac:spMkLst>
        </pc:spChg>
        <pc:spChg chg="add mod topLvl">
          <ac:chgData name="Luís Quartin" userId="d62dd0be-a1f4-461f-90a2-b18d53884721" providerId="ADAL" clId="{9FD88B08-A2C8-44BF-9C3C-4FCE9D680F3B}" dt="2026-08-03T16:48:47.088" v="36590"/>
          <ac:spMkLst>
            <pc:docMk/>
            <pc:sldMk cId="2803632336" sldId="258"/>
            <ac:spMk id="27" creationId="{5861F163-BA45-E23C-9EE5-26F7FD1F5284}"/>
          </ac:spMkLst>
        </pc:spChg>
        <pc:spChg chg="add del mod topLvl">
          <ac:chgData name="Luís Quartin" userId="d62dd0be-a1f4-461f-90a2-b18d53884721" providerId="ADAL" clId="{9FD88B08-A2C8-44BF-9C3C-4FCE9D680F3B}" dt="2026-08-03T16:32:01.940" v="36388" actId="478"/>
          <ac:spMkLst>
            <pc:docMk/>
            <pc:sldMk cId="2803632336" sldId="258"/>
            <ac:spMk id="28" creationId="{0279D734-0D5A-7EB9-734E-012F7A146B03}"/>
          </ac:spMkLst>
        </pc:spChg>
        <pc:spChg chg="del">
          <ac:chgData name="Luís Quartin" userId="d62dd0be-a1f4-461f-90a2-b18d53884721" providerId="ADAL" clId="{9FD88B08-A2C8-44BF-9C3C-4FCE9D680F3B}" dt="2026-08-03T16:24:56.854" v="36267"/>
          <ac:spMkLst>
            <pc:docMk/>
            <pc:sldMk cId="2803632336" sldId="258"/>
            <ac:spMk id="29" creationId="{07CDA6DC-13DD-315C-E7C5-39A7985943BE}"/>
          </ac:spMkLst>
        </pc:spChg>
        <pc:spChg chg="mod">
          <ac:chgData name="Luís Quartin" userId="d62dd0be-a1f4-461f-90a2-b18d53884721" providerId="ADAL" clId="{9FD88B08-A2C8-44BF-9C3C-4FCE9D680F3B}" dt="2026-08-03T16:39:55.181" v="36542" actId="1076"/>
          <ac:spMkLst>
            <pc:docMk/>
            <pc:sldMk cId="2803632336" sldId="258"/>
            <ac:spMk id="30" creationId="{267FBEF7-51E3-959A-68A3-6F8E2AF9343E}"/>
          </ac:spMkLst>
        </pc:spChg>
        <pc:spChg chg="add del mod">
          <ac:chgData name="Luís Quartin" userId="d62dd0be-a1f4-461f-90a2-b18d53884721" providerId="ADAL" clId="{9FD88B08-A2C8-44BF-9C3C-4FCE9D680F3B}" dt="2026-08-03T16:31:00.296" v="36377" actId="478"/>
          <ac:spMkLst>
            <pc:docMk/>
            <pc:sldMk cId="2803632336" sldId="258"/>
            <ac:spMk id="33" creationId="{2A027353-AAC0-55F0-A6A3-9C7E497E8F64}"/>
          </ac:spMkLst>
        </pc:spChg>
        <pc:spChg chg="add del mod">
          <ac:chgData name="Luís Quartin" userId="d62dd0be-a1f4-461f-90a2-b18d53884721" providerId="ADAL" clId="{9FD88B08-A2C8-44BF-9C3C-4FCE9D680F3B}" dt="2026-08-03T16:31:29.633" v="36386" actId="478"/>
          <ac:spMkLst>
            <pc:docMk/>
            <pc:sldMk cId="2803632336" sldId="258"/>
            <ac:spMk id="35" creationId="{7D5A3BCD-A598-5A6A-FD1D-30A19F396DA9}"/>
          </ac:spMkLst>
        </pc:spChg>
        <pc:spChg chg="add del mod">
          <ac:chgData name="Luís Quartin" userId="d62dd0be-a1f4-461f-90a2-b18d53884721" providerId="ADAL" clId="{9FD88B08-A2C8-44BF-9C3C-4FCE9D680F3B}" dt="2026-08-03T16:31:29.633" v="36386" actId="478"/>
          <ac:spMkLst>
            <pc:docMk/>
            <pc:sldMk cId="2803632336" sldId="258"/>
            <ac:spMk id="37" creationId="{F1FEDC18-DE5E-8B58-BE15-E7C75AC8C1F0}"/>
          </ac:spMkLst>
        </pc:spChg>
        <pc:spChg chg="add mod">
          <ac:chgData name="Luís Quartin" userId="d62dd0be-a1f4-461f-90a2-b18d53884721" providerId="ADAL" clId="{9FD88B08-A2C8-44BF-9C3C-4FCE9D680F3B}" dt="2026-08-03T16:38:33.516" v="36535" actId="1076"/>
          <ac:spMkLst>
            <pc:docMk/>
            <pc:sldMk cId="2803632336" sldId="258"/>
            <ac:spMk id="38" creationId="{D5C733BE-6E1D-9263-477D-154109CEDB2D}"/>
          </ac:spMkLst>
        </pc:spChg>
        <pc:spChg chg="add mod">
          <ac:chgData name="Luís Quartin" userId="d62dd0be-a1f4-461f-90a2-b18d53884721" providerId="ADAL" clId="{9FD88B08-A2C8-44BF-9C3C-4FCE9D680F3B}" dt="2026-08-03T16:53:27.102" v="36695" actId="554"/>
          <ac:spMkLst>
            <pc:docMk/>
            <pc:sldMk cId="2803632336" sldId="258"/>
            <ac:spMk id="40" creationId="{12150939-8B35-3375-BE71-009418690F83}"/>
          </ac:spMkLst>
        </pc:spChg>
        <pc:spChg chg="add mod">
          <ac:chgData name="Luís Quartin" userId="d62dd0be-a1f4-461f-90a2-b18d53884721" providerId="ADAL" clId="{9FD88B08-A2C8-44BF-9C3C-4FCE9D680F3B}" dt="2026-08-03T16:55:54.760" v="36866" actId="1037"/>
          <ac:spMkLst>
            <pc:docMk/>
            <pc:sldMk cId="2803632336" sldId="258"/>
            <ac:spMk id="42" creationId="{AD5F8128-7288-7344-8930-26396FB571DB}"/>
          </ac:spMkLst>
        </pc:spChg>
        <pc:spChg chg="add mod">
          <ac:chgData name="Luís Quartin" userId="d62dd0be-a1f4-461f-90a2-b18d53884721" providerId="ADAL" clId="{9FD88B08-A2C8-44BF-9C3C-4FCE9D680F3B}" dt="2026-08-03T16:56:05.053" v="36871" actId="14100"/>
          <ac:spMkLst>
            <pc:docMk/>
            <pc:sldMk cId="2803632336" sldId="258"/>
            <ac:spMk id="44" creationId="{D85A2029-464F-C1A4-C391-699FDD87A388}"/>
          </ac:spMkLst>
        </pc:spChg>
        <pc:spChg chg="del">
          <ac:chgData name="Luís Quartin" userId="d62dd0be-a1f4-461f-90a2-b18d53884721" providerId="ADAL" clId="{9FD88B08-A2C8-44BF-9C3C-4FCE9D680F3B}" dt="2026-08-03T16:24:56.866" v="36279"/>
          <ac:spMkLst>
            <pc:docMk/>
            <pc:sldMk cId="2803632336" sldId="258"/>
            <ac:spMk id="46" creationId="{D2E393C6-3D19-74FF-6B62-3FB0274D36E3}"/>
          </ac:spMkLst>
        </pc:spChg>
        <pc:spChg chg="del">
          <ac:chgData name="Luís Quartin" userId="d62dd0be-a1f4-461f-90a2-b18d53884721" providerId="ADAL" clId="{9FD88B08-A2C8-44BF-9C3C-4FCE9D680F3B}" dt="2026-08-03T16:24:56.869" v="36287"/>
          <ac:spMkLst>
            <pc:docMk/>
            <pc:sldMk cId="2803632336" sldId="258"/>
            <ac:spMk id="47" creationId="{64DAB6A1-FD16-1BFC-95E7-E491DD109A67}"/>
          </ac:spMkLst>
        </pc:spChg>
        <pc:spChg chg="add del mod">
          <ac:chgData name="Luís Quartin" userId="d62dd0be-a1f4-461f-90a2-b18d53884721" providerId="ADAL" clId="{9FD88B08-A2C8-44BF-9C3C-4FCE9D680F3B}" dt="2026-08-03T16:37:26.621" v="36522" actId="478"/>
          <ac:spMkLst>
            <pc:docMk/>
            <pc:sldMk cId="2803632336" sldId="258"/>
            <ac:spMk id="48" creationId="{E26B8B1C-3C93-4E9C-CEEC-697CAFBD6182}"/>
          </ac:spMkLst>
        </pc:spChg>
        <pc:spChg chg="add del mod">
          <ac:chgData name="Luís Quartin" userId="d62dd0be-a1f4-461f-90a2-b18d53884721" providerId="ADAL" clId="{9FD88B08-A2C8-44BF-9C3C-4FCE9D680F3B}" dt="2026-08-03T16:38:05.323" v="36531" actId="478"/>
          <ac:spMkLst>
            <pc:docMk/>
            <pc:sldMk cId="2803632336" sldId="258"/>
            <ac:spMk id="50" creationId="{CE47AEEC-0974-9644-E20B-8351A5855565}"/>
          </ac:spMkLst>
        </pc:spChg>
        <pc:spChg chg="add del mod">
          <ac:chgData name="Luís Quartin" userId="d62dd0be-a1f4-461f-90a2-b18d53884721" providerId="ADAL" clId="{9FD88B08-A2C8-44BF-9C3C-4FCE9D680F3B}" dt="2026-08-03T16:38:18.200" v="36533" actId="478"/>
          <ac:spMkLst>
            <pc:docMk/>
            <pc:sldMk cId="2803632336" sldId="258"/>
            <ac:spMk id="52" creationId="{3C152ED8-F1E1-F911-99A7-4B623A14DF7A}"/>
          </ac:spMkLst>
        </pc:spChg>
        <pc:spChg chg="del">
          <ac:chgData name="Luís Quartin" userId="d62dd0be-a1f4-461f-90a2-b18d53884721" providerId="ADAL" clId="{9FD88B08-A2C8-44BF-9C3C-4FCE9D680F3B}" dt="2026-08-03T16:24:56.870" v="36289"/>
          <ac:spMkLst>
            <pc:docMk/>
            <pc:sldMk cId="2803632336" sldId="258"/>
            <ac:spMk id="57" creationId="{F9D8E2B6-D668-C54B-A996-DAD8C290AD86}"/>
          </ac:spMkLst>
        </pc:spChg>
        <pc:spChg chg="del">
          <ac:chgData name="Luís Quartin" userId="d62dd0be-a1f4-461f-90a2-b18d53884721" providerId="ADAL" clId="{9FD88B08-A2C8-44BF-9C3C-4FCE9D680F3B}" dt="2026-08-03T16:24:56.861" v="36275"/>
          <ac:spMkLst>
            <pc:docMk/>
            <pc:sldMk cId="2803632336" sldId="258"/>
            <ac:spMk id="59" creationId="{C22CB6F9-87A0-03DF-AE78-BA946680FBB9}"/>
          </ac:spMkLst>
        </pc:spChg>
        <pc:spChg chg="del">
          <ac:chgData name="Luís Quartin" userId="d62dd0be-a1f4-461f-90a2-b18d53884721" providerId="ADAL" clId="{9FD88B08-A2C8-44BF-9C3C-4FCE9D680F3B}" dt="2026-08-03T16:24:56.869" v="36285"/>
          <ac:spMkLst>
            <pc:docMk/>
            <pc:sldMk cId="2803632336" sldId="258"/>
            <ac:spMk id="60" creationId="{984383F4-83F1-1590-6EF3-68FF6F93131D}"/>
          </ac:spMkLst>
        </pc:spChg>
        <pc:spChg chg="del">
          <ac:chgData name="Luís Quartin" userId="d62dd0be-a1f4-461f-90a2-b18d53884721" providerId="ADAL" clId="{9FD88B08-A2C8-44BF-9C3C-4FCE9D680F3B}" dt="2026-08-03T16:24:56.872" v="36291"/>
          <ac:spMkLst>
            <pc:docMk/>
            <pc:sldMk cId="2803632336" sldId="258"/>
            <ac:spMk id="70" creationId="{F8099C4F-58FB-BA33-E3E1-49483F306F8F}"/>
          </ac:spMkLst>
        </pc:spChg>
        <pc:spChg chg="mod">
          <ac:chgData name="Luís Quartin" userId="d62dd0be-a1f4-461f-90a2-b18d53884721" providerId="ADAL" clId="{9FD88B08-A2C8-44BF-9C3C-4FCE9D680F3B}" dt="2026-08-03T16:55:27.943" v="36852"/>
          <ac:spMkLst>
            <pc:docMk/>
            <pc:sldMk cId="2803632336" sldId="258"/>
            <ac:spMk id="76" creationId="{1D7F7B11-960E-50E6-0663-4F0506E3493D}"/>
          </ac:spMkLst>
        </pc:spChg>
        <pc:spChg chg="del mod">
          <ac:chgData name="Luís Quartin" userId="d62dd0be-a1f4-461f-90a2-b18d53884721" providerId="ADAL" clId="{9FD88B08-A2C8-44BF-9C3C-4FCE9D680F3B}" dt="2026-08-03T16:46:26.855" v="36557" actId="478"/>
          <ac:spMkLst>
            <pc:docMk/>
            <pc:sldMk cId="2803632336" sldId="258"/>
            <ac:spMk id="77" creationId="{E7BCFE05-08F3-C870-E00A-6654C41D9567}"/>
          </ac:spMkLst>
        </pc:spChg>
        <pc:spChg chg="mod">
          <ac:chgData name="Luís Quartin" userId="d62dd0be-a1f4-461f-90a2-b18d53884721" providerId="ADAL" clId="{9FD88B08-A2C8-44BF-9C3C-4FCE9D680F3B}" dt="2026-08-03T16:55:27.943" v="36852"/>
          <ac:spMkLst>
            <pc:docMk/>
            <pc:sldMk cId="2803632336" sldId="258"/>
            <ac:spMk id="78" creationId="{2E809882-F4D2-3B34-19B8-401657EA38B1}"/>
          </ac:spMkLst>
        </pc:spChg>
        <pc:spChg chg="add mod">
          <ac:chgData name="Luís Quartin" userId="d62dd0be-a1f4-461f-90a2-b18d53884721" providerId="ADAL" clId="{9FD88B08-A2C8-44BF-9C3C-4FCE9D680F3B}" dt="2026-08-03T16:48:20.430" v="36582" actId="164"/>
          <ac:spMkLst>
            <pc:docMk/>
            <pc:sldMk cId="2803632336" sldId="258"/>
            <ac:spMk id="81" creationId="{41C8FFA0-1B8F-2944-F2B8-B473707DFB53}"/>
          </ac:spMkLst>
        </pc:spChg>
        <pc:spChg chg="add mod">
          <ac:chgData name="Luís Quartin" userId="d62dd0be-a1f4-461f-90a2-b18d53884721" providerId="ADAL" clId="{9FD88B08-A2C8-44BF-9C3C-4FCE9D680F3B}" dt="2026-08-03T16:48:20.430" v="36582" actId="164"/>
          <ac:spMkLst>
            <pc:docMk/>
            <pc:sldMk cId="2803632336" sldId="258"/>
            <ac:spMk id="82" creationId="{0DF0CCFE-0EC8-5CCE-C4AB-93FE56F4177A}"/>
          </ac:spMkLst>
        </pc:spChg>
        <pc:spChg chg="add del mod topLvl">
          <ac:chgData name="Luís Quartin" userId="d62dd0be-a1f4-461f-90a2-b18d53884721" providerId="ADAL" clId="{9FD88B08-A2C8-44BF-9C3C-4FCE9D680F3B}" dt="2026-08-03T16:50:23.883" v="36633" actId="478"/>
          <ac:spMkLst>
            <pc:docMk/>
            <pc:sldMk cId="2803632336" sldId="258"/>
            <ac:spMk id="85" creationId="{ED153FCC-FC46-E58B-ED26-A5FA38A28C2D}"/>
          </ac:spMkLst>
        </pc:spChg>
        <pc:spChg chg="add del mod topLvl">
          <ac:chgData name="Luís Quartin" userId="d62dd0be-a1f4-461f-90a2-b18d53884721" providerId="ADAL" clId="{9FD88B08-A2C8-44BF-9C3C-4FCE9D680F3B}" dt="2026-08-03T16:51:49.816" v="36655" actId="478"/>
          <ac:spMkLst>
            <pc:docMk/>
            <pc:sldMk cId="2803632336" sldId="258"/>
            <ac:spMk id="88" creationId="{52F5A6C8-EF83-DDBD-0632-13854B73C5B2}"/>
          </ac:spMkLst>
        </pc:spChg>
        <pc:spChg chg="add del mod topLvl">
          <ac:chgData name="Luís Quartin" userId="d62dd0be-a1f4-461f-90a2-b18d53884721" providerId="ADAL" clId="{9FD88B08-A2C8-44BF-9C3C-4FCE9D680F3B}" dt="2026-08-03T16:52:21.790" v="36661" actId="478"/>
          <ac:spMkLst>
            <pc:docMk/>
            <pc:sldMk cId="2803632336" sldId="258"/>
            <ac:spMk id="90" creationId="{38FAC1F3-86E9-F2AF-5475-D7634CB201F7}"/>
          </ac:spMkLst>
        </pc:spChg>
        <pc:grpChg chg="del">
          <ac:chgData name="Luís Quartin" userId="d62dd0be-a1f4-461f-90a2-b18d53884721" providerId="ADAL" clId="{9FD88B08-A2C8-44BF-9C3C-4FCE9D680F3B}" dt="2026-08-03T16:24:56.868" v="36283"/>
          <ac:grpSpMkLst>
            <pc:docMk/>
            <pc:sldMk cId="2803632336" sldId="258"/>
            <ac:grpSpMk id="3" creationId="{34438725-9A67-E810-5C4C-2BCB3BBBC17F}"/>
          </ac:grpSpMkLst>
        </pc:grpChg>
        <pc:grpChg chg="del">
          <ac:chgData name="Luís Quartin" userId="d62dd0be-a1f4-461f-90a2-b18d53884721" providerId="ADAL" clId="{9FD88B08-A2C8-44BF-9C3C-4FCE9D680F3B}" dt="2026-08-03T16:24:56.866" v="36281"/>
          <ac:grpSpMkLst>
            <pc:docMk/>
            <pc:sldMk cId="2803632336" sldId="258"/>
            <ac:grpSpMk id="62" creationId="{F9E61672-BAFE-D276-5DAC-60AB7DF3126C}"/>
          </ac:grpSpMkLst>
        </pc:grpChg>
        <pc:grpChg chg="del mod">
          <ac:chgData name="Luís Quartin" userId="d62dd0be-a1f4-461f-90a2-b18d53884721" providerId="ADAL" clId="{9FD88B08-A2C8-44BF-9C3C-4FCE9D680F3B}" dt="2026-08-03T16:46:20.300" v="36552" actId="27803"/>
          <ac:grpSpMkLst>
            <pc:docMk/>
            <pc:sldMk cId="2803632336" sldId="258"/>
            <ac:grpSpMk id="75" creationId="{AEFE8839-AFEA-EC14-E07D-D2C26CB203BF}"/>
          </ac:grpSpMkLst>
        </pc:grpChg>
        <pc:grpChg chg="add mod">
          <ac:chgData name="Luís Quartin" userId="d62dd0be-a1f4-461f-90a2-b18d53884721" providerId="ADAL" clId="{9FD88B08-A2C8-44BF-9C3C-4FCE9D680F3B}" dt="2026-08-03T16:55:59.983" v="36870" actId="1037"/>
          <ac:grpSpMkLst>
            <pc:docMk/>
            <pc:sldMk cId="2803632336" sldId="258"/>
            <ac:grpSpMk id="79" creationId="{01F3F877-CFE9-CAC1-0EB6-8FE72B4C91FC}"/>
          </ac:grpSpMkLst>
        </pc:grpChg>
        <pc:grpChg chg="add del mod">
          <ac:chgData name="Luís Quartin" userId="d62dd0be-a1f4-461f-90a2-b18d53884721" providerId="ADAL" clId="{9FD88B08-A2C8-44BF-9C3C-4FCE9D680F3B}" dt="2026-08-03T16:48:36.790" v="36586" actId="478"/>
          <ac:grpSpMkLst>
            <pc:docMk/>
            <pc:sldMk cId="2803632336" sldId="258"/>
            <ac:grpSpMk id="83" creationId="{94799BA0-5DE9-17FB-D082-CD30D6266C74}"/>
          </ac:grpSpMkLst>
        </pc:grpChg>
        <pc:grpChg chg="add del mod">
          <ac:chgData name="Luís Quartin" userId="d62dd0be-a1f4-461f-90a2-b18d53884721" providerId="ADAL" clId="{9FD88B08-A2C8-44BF-9C3C-4FCE9D680F3B}" dt="2026-08-03T16:50:06.799" v="36628" actId="165"/>
          <ac:grpSpMkLst>
            <pc:docMk/>
            <pc:sldMk cId="2803632336" sldId="258"/>
            <ac:grpSpMk id="86" creationId="{E25C493D-D7D9-ACE9-DBBB-0D1BFDA6CA58}"/>
          </ac:grpSpMkLst>
        </pc:grpChg>
        <pc:grpChg chg="add del mod">
          <ac:chgData name="Luís Quartin" userId="d62dd0be-a1f4-461f-90a2-b18d53884721" providerId="ADAL" clId="{9FD88B08-A2C8-44BF-9C3C-4FCE9D680F3B}" dt="2026-08-03T16:51:46.297" v="36654" actId="165"/>
          <ac:grpSpMkLst>
            <pc:docMk/>
            <pc:sldMk cId="2803632336" sldId="258"/>
            <ac:grpSpMk id="93" creationId="{9F01BD9F-0EBE-9453-38FF-893AEF162AF8}"/>
          </ac:grpSpMkLst>
        </pc:grpChg>
        <pc:graphicFrameChg chg="mod">
          <ac:chgData name="Luís Quartin" userId="d62dd0be-a1f4-461f-90a2-b18d53884721" providerId="ADAL" clId="{9FD88B08-A2C8-44BF-9C3C-4FCE9D680F3B}" dt="2026-08-03T16:51:31.973" v="36649"/>
          <ac:graphicFrameMkLst>
            <pc:docMk/>
            <pc:sldMk cId="2803632336" sldId="258"/>
            <ac:graphicFrameMk id="8" creationId="{713D7581-C0AB-8ABC-B078-DC45F3A32699}"/>
          </ac:graphicFrameMkLst>
        </pc:graphicFrameChg>
        <pc:graphicFrameChg chg="del">
          <ac:chgData name="Luís Quartin" userId="d62dd0be-a1f4-461f-90a2-b18d53884721" providerId="ADAL" clId="{9FD88B08-A2C8-44BF-9C3C-4FCE9D680F3B}" dt="2026-08-03T16:24:56.860" v="36273"/>
          <ac:graphicFrameMkLst>
            <pc:docMk/>
            <pc:sldMk cId="2803632336" sldId="258"/>
            <ac:graphicFrameMk id="61" creationId="{C07CEE5C-070C-07F3-3A6F-8417E5E0F1F4}"/>
          </ac:graphicFrameMkLst>
        </pc:graphicFrameChg>
        <pc:picChg chg="add mod">
          <ac:chgData name="Luís Quartin" userId="d62dd0be-a1f4-461f-90a2-b18d53884721" providerId="ADAL" clId="{9FD88B08-A2C8-44BF-9C3C-4FCE9D680F3B}" dt="2026-08-03T16:53:13.314" v="36675" actId="555"/>
          <ac:picMkLst>
            <pc:docMk/>
            <pc:sldMk cId="2803632336" sldId="258"/>
            <ac:picMk id="54" creationId="{B5D39466-53FA-DE77-98A5-AC47AE1092ED}"/>
          </ac:picMkLst>
        </pc:picChg>
        <pc:picChg chg="add mod">
          <ac:chgData name="Luís Quartin" userId="d62dd0be-a1f4-461f-90a2-b18d53884721" providerId="ADAL" clId="{9FD88B08-A2C8-44BF-9C3C-4FCE9D680F3B}" dt="2026-08-03T16:54:47.600" v="36800"/>
          <ac:picMkLst>
            <pc:docMk/>
            <pc:sldMk cId="2803632336" sldId="258"/>
            <ac:picMk id="56" creationId="{41B58893-1AB8-B04D-FDD1-5393631AFC3A}"/>
          </ac:picMkLst>
        </pc:picChg>
        <pc:picChg chg="add mod">
          <ac:chgData name="Luís Quartin" userId="d62dd0be-a1f4-461f-90a2-b18d53884721" providerId="ADAL" clId="{9FD88B08-A2C8-44BF-9C3C-4FCE9D680F3B}" dt="2026-08-03T16:55:54.760" v="36866" actId="1037"/>
          <ac:picMkLst>
            <pc:docMk/>
            <pc:sldMk cId="2803632336" sldId="258"/>
            <ac:picMk id="69" creationId="{E034B6EA-31C6-183B-323F-6F55944D5175}"/>
          </ac:picMkLst>
        </pc:picChg>
        <pc:picChg chg="add del mod">
          <ac:chgData name="Luís Quartin" userId="d62dd0be-a1f4-461f-90a2-b18d53884721" providerId="ADAL" clId="{9FD88B08-A2C8-44BF-9C3C-4FCE9D680F3B}" dt="2026-08-03T16:46:38.409" v="36560" actId="27803"/>
          <ac:picMkLst>
            <pc:docMk/>
            <pc:sldMk cId="2803632336" sldId="258"/>
            <ac:picMk id="72" creationId="{2E809882-F4D2-3B34-19B8-401657EA38B1}"/>
          </ac:picMkLst>
        </pc:picChg>
        <pc:picChg chg="add del mod">
          <ac:chgData name="Luís Quartin" userId="d62dd0be-a1f4-461f-90a2-b18d53884721" providerId="ADAL" clId="{9FD88B08-A2C8-44BF-9C3C-4FCE9D680F3B}" dt="2026-08-03T16:46:20.300" v="36552" actId="27803"/>
          <ac:picMkLst>
            <pc:docMk/>
            <pc:sldMk cId="2803632336" sldId="258"/>
            <ac:picMk id="74" creationId="{470877E3-91A7-BC8F-4BED-D983FC6B1FB0}"/>
          </ac:picMkLst>
        </pc:picChg>
        <pc:picChg chg="add del mod topLvl">
          <ac:chgData name="Luís Quartin" userId="d62dd0be-a1f4-461f-90a2-b18d53884721" providerId="ADAL" clId="{9FD88B08-A2C8-44BF-9C3C-4FCE9D680F3B}" dt="2026-08-03T16:52:26.492" v="36662" actId="478"/>
          <ac:picMkLst>
            <pc:docMk/>
            <pc:sldMk cId="2803632336" sldId="258"/>
            <ac:picMk id="92" creationId="{BAFA9C8B-F10A-B8BC-000C-30D745885287}"/>
          </ac:picMkLst>
        </pc:picChg>
        <pc:cxnChg chg="mod">
          <ac:chgData name="Luís Quartin" userId="d62dd0be-a1f4-461f-90a2-b18d53884721" providerId="ADAL" clId="{9FD88B08-A2C8-44BF-9C3C-4FCE9D680F3B}" dt="2026-08-03T16:24:56.868" v="36282" actId="478"/>
          <ac:cxnSpMkLst>
            <pc:docMk/>
            <pc:sldMk cId="2803632336" sldId="258"/>
            <ac:cxnSpMk id="7" creationId="{C77C4D0F-3AD8-260D-F2F8-0A2E75D88137}"/>
          </ac:cxnSpMkLst>
        </pc:cxnChg>
        <pc:cxnChg chg="mod">
          <ac:chgData name="Luís Quartin" userId="d62dd0be-a1f4-461f-90a2-b18d53884721" providerId="ADAL" clId="{9FD88B08-A2C8-44BF-9C3C-4FCE9D680F3B}" dt="2026-08-03T16:49:56.497" v="36627" actId="552"/>
          <ac:cxnSpMkLst>
            <pc:docMk/>
            <pc:sldMk cId="2803632336" sldId="258"/>
            <ac:cxnSpMk id="11" creationId="{494AEF04-447A-7931-2125-BA39560661D8}"/>
          </ac:cxnSpMkLst>
        </pc:cxnChg>
        <pc:cxnChg chg="add mod">
          <ac:chgData name="Luís Quartin" userId="d62dd0be-a1f4-461f-90a2-b18d53884721" providerId="ADAL" clId="{9FD88B08-A2C8-44BF-9C3C-4FCE9D680F3B}" dt="2026-08-03T16:48:20.430" v="36582" actId="164"/>
          <ac:cxnSpMkLst>
            <pc:docMk/>
            <pc:sldMk cId="2803632336" sldId="258"/>
            <ac:cxnSpMk id="80" creationId="{568FC6C7-54B7-7E5F-B800-E6F6768DCB54}"/>
          </ac:cxnSpMkLst>
        </pc:cxnChg>
        <pc:cxnChg chg="add del mod topLvl">
          <ac:chgData name="Luís Quartin" userId="d62dd0be-a1f4-461f-90a2-b18d53884721" providerId="ADAL" clId="{9FD88B08-A2C8-44BF-9C3C-4FCE9D680F3B}" dt="2026-08-03T16:50:09.116" v="36629" actId="478"/>
          <ac:cxnSpMkLst>
            <pc:docMk/>
            <pc:sldMk cId="2803632336" sldId="258"/>
            <ac:cxnSpMk id="84" creationId="{9434C109-1D18-BFF4-A9BC-70ABB002432B}"/>
          </ac:cxnSpMkLst>
        </pc:cxnChg>
      </pc:sldChg>
      <pc:sldChg chg="addSp delSp modSp add mod">
        <pc:chgData name="Luís Quartin" userId="d62dd0be-a1f4-461f-90a2-b18d53884721" providerId="ADAL" clId="{9FD88B08-A2C8-44BF-9C3C-4FCE9D680F3B}" dt="2026-08-03T14:35:12.405" v="34733"/>
        <pc:sldMkLst>
          <pc:docMk/>
          <pc:sldMk cId="848276798" sldId="259"/>
        </pc:sldMkLst>
        <pc:spChg chg="mod">
          <ac:chgData name="Luís Quartin" userId="d62dd0be-a1f4-461f-90a2-b18d53884721" providerId="ADAL" clId="{9FD88B08-A2C8-44BF-9C3C-4FCE9D680F3B}" dt="2026-08-03T14:35:05.113" v="34718" actId="299"/>
          <ac:spMkLst>
            <pc:docMk/>
            <pc:sldMk cId="848276798" sldId="259"/>
            <ac:spMk id="2" creationId="{CA10A1E4-4244-36F9-ABAC-ACA89C171257}"/>
          </ac:spMkLst>
        </pc:spChg>
        <pc:spChg chg="add mod">
          <ac:chgData name="Luís Quartin" userId="d62dd0be-a1f4-461f-90a2-b18d53884721" providerId="ADAL" clId="{9FD88B08-A2C8-44BF-9C3C-4FCE9D680F3B}" dt="2026-08-03T14:35:12.405" v="34733"/>
          <ac:spMkLst>
            <pc:docMk/>
            <pc:sldMk cId="848276798" sldId="259"/>
            <ac:spMk id="4" creationId="{CA159D34-C6AF-3673-E749-266743889BC0}"/>
          </ac:spMkLst>
        </pc:spChg>
        <pc:spChg chg="mod">
          <ac:chgData name="Luís Quartin" userId="d62dd0be-a1f4-461f-90a2-b18d53884721" providerId="ADAL" clId="{9FD88B08-A2C8-44BF-9C3C-4FCE9D680F3B}" dt="2026-08-03T14:14:15.123" v="34609" actId="207"/>
          <ac:spMkLst>
            <pc:docMk/>
            <pc:sldMk cId="848276798" sldId="259"/>
            <ac:spMk id="6" creationId="{03B01187-8813-BEC9-4226-053AC62406AC}"/>
          </ac:spMkLst>
        </pc:spChg>
        <pc:spChg chg="del">
          <ac:chgData name="Luís Quartin" userId="d62dd0be-a1f4-461f-90a2-b18d53884721" providerId="ADAL" clId="{9FD88B08-A2C8-44BF-9C3C-4FCE9D680F3B}" dt="2026-08-03T14:12:59.689" v="34600" actId="478"/>
          <ac:spMkLst>
            <pc:docMk/>
            <pc:sldMk cId="848276798" sldId="259"/>
            <ac:spMk id="7" creationId="{8CF20018-65BB-9B5D-C9E7-495B1954130F}"/>
          </ac:spMkLst>
        </pc:spChg>
        <pc:spChg chg="mod">
          <ac:chgData name="Luís Quartin" userId="d62dd0be-a1f4-461f-90a2-b18d53884721" providerId="ADAL" clId="{9FD88B08-A2C8-44BF-9C3C-4FCE9D680F3B}" dt="2026-08-03T14:13:19.658" v="34602" actId="207"/>
          <ac:spMkLst>
            <pc:docMk/>
            <pc:sldMk cId="848276798" sldId="259"/>
            <ac:spMk id="8" creationId="{BFE0FA36-5B6E-5FF6-257F-1438FF405C57}"/>
          </ac:spMkLst>
        </pc:spChg>
        <pc:spChg chg="mod">
          <ac:chgData name="Luís Quartin" userId="d62dd0be-a1f4-461f-90a2-b18d53884721" providerId="ADAL" clId="{9FD88B08-A2C8-44BF-9C3C-4FCE9D680F3B}" dt="2026-08-03T14:25:03.871" v="34644" actId="408"/>
          <ac:spMkLst>
            <pc:docMk/>
            <pc:sldMk cId="848276798" sldId="259"/>
            <ac:spMk id="9" creationId="{6348BA31-3A06-D304-0E6D-67E045472022}"/>
          </ac:spMkLst>
        </pc:spChg>
        <pc:spChg chg="mod">
          <ac:chgData name="Luís Quartin" userId="d62dd0be-a1f4-461f-90a2-b18d53884721" providerId="ADAL" clId="{9FD88B08-A2C8-44BF-9C3C-4FCE9D680F3B}" dt="2026-08-03T14:26:05.394" v="34655" actId="207"/>
          <ac:spMkLst>
            <pc:docMk/>
            <pc:sldMk cId="848276798" sldId="259"/>
            <ac:spMk id="10" creationId="{66A11496-8837-0CC0-04C6-CB11DA25D14E}"/>
          </ac:spMkLst>
        </pc:spChg>
        <pc:spChg chg="mod">
          <ac:chgData name="Luís Quartin" userId="d62dd0be-a1f4-461f-90a2-b18d53884721" providerId="ADAL" clId="{9FD88B08-A2C8-44BF-9C3C-4FCE9D680F3B}" dt="2026-08-03T14:26:05.394" v="34655" actId="207"/>
          <ac:spMkLst>
            <pc:docMk/>
            <pc:sldMk cId="848276798" sldId="259"/>
            <ac:spMk id="11" creationId="{4F921701-AA22-D2C8-9A0E-3102BBE17B90}"/>
          </ac:spMkLst>
        </pc:spChg>
        <pc:spChg chg="mod">
          <ac:chgData name="Luís Quartin" userId="d62dd0be-a1f4-461f-90a2-b18d53884721" providerId="ADAL" clId="{9FD88B08-A2C8-44BF-9C3C-4FCE9D680F3B}" dt="2026-08-03T14:27:03.406" v="34704" actId="553"/>
          <ac:spMkLst>
            <pc:docMk/>
            <pc:sldMk cId="848276798" sldId="259"/>
            <ac:spMk id="13" creationId="{701A4CDC-926B-B954-FC75-10521747CC5C}"/>
          </ac:spMkLst>
        </pc:spChg>
        <pc:spChg chg="mod">
          <ac:chgData name="Luís Quartin" userId="d62dd0be-a1f4-461f-90a2-b18d53884721" providerId="ADAL" clId="{9FD88B08-A2C8-44BF-9C3C-4FCE9D680F3B}" dt="2026-08-03T14:27:03.406" v="34704" actId="553"/>
          <ac:spMkLst>
            <pc:docMk/>
            <pc:sldMk cId="848276798" sldId="259"/>
            <ac:spMk id="14" creationId="{6D4E1584-2E99-F35F-357C-6944436B4B6A}"/>
          </ac:spMkLst>
        </pc:spChg>
        <pc:spChg chg="mod">
          <ac:chgData name="Luís Quartin" userId="d62dd0be-a1f4-461f-90a2-b18d53884721" providerId="ADAL" clId="{9FD88B08-A2C8-44BF-9C3C-4FCE9D680F3B}" dt="2026-08-03T14:24:10.599" v="34637" actId="207"/>
          <ac:spMkLst>
            <pc:docMk/>
            <pc:sldMk cId="848276798" sldId="259"/>
            <ac:spMk id="16" creationId="{624541BC-21B4-6BC6-E43B-CE56E5ACCE16}"/>
          </ac:spMkLst>
        </pc:spChg>
        <pc:spChg chg="mod">
          <ac:chgData name="Luís Quartin" userId="d62dd0be-a1f4-461f-90a2-b18d53884721" providerId="ADAL" clId="{9FD88B08-A2C8-44BF-9C3C-4FCE9D680F3B}" dt="2026-08-03T14:24:10.599" v="34637" actId="207"/>
          <ac:spMkLst>
            <pc:docMk/>
            <pc:sldMk cId="848276798" sldId="259"/>
            <ac:spMk id="23" creationId="{447CAE6F-C1F0-B208-A635-52E022211763}"/>
          </ac:spMkLst>
        </pc:spChg>
        <pc:spChg chg="mod">
          <ac:chgData name="Luís Quartin" userId="d62dd0be-a1f4-461f-90a2-b18d53884721" providerId="ADAL" clId="{9FD88B08-A2C8-44BF-9C3C-4FCE9D680F3B}" dt="2026-08-03T14:24:10.599" v="34637" actId="207"/>
          <ac:spMkLst>
            <pc:docMk/>
            <pc:sldMk cId="848276798" sldId="259"/>
            <ac:spMk id="24" creationId="{ECF5EA0A-9064-1422-C5DA-72551DD3A6D5}"/>
          </ac:spMkLst>
        </pc:spChg>
        <pc:spChg chg="mod">
          <ac:chgData name="Luís Quartin" userId="d62dd0be-a1f4-461f-90a2-b18d53884721" providerId="ADAL" clId="{9FD88B08-A2C8-44BF-9C3C-4FCE9D680F3B}" dt="2026-08-03T14:24:10.599" v="34637" actId="207"/>
          <ac:spMkLst>
            <pc:docMk/>
            <pc:sldMk cId="848276798" sldId="259"/>
            <ac:spMk id="25" creationId="{1546C01C-F6F0-71D1-9B97-BE4D1C90DA01}"/>
          </ac:spMkLst>
        </pc:spChg>
        <pc:spChg chg="mod">
          <ac:chgData name="Luís Quartin" userId="d62dd0be-a1f4-461f-90a2-b18d53884721" providerId="ADAL" clId="{9FD88B08-A2C8-44BF-9C3C-4FCE9D680F3B}" dt="2026-08-03T14:24:10.599" v="34637" actId="207"/>
          <ac:spMkLst>
            <pc:docMk/>
            <pc:sldMk cId="848276798" sldId="259"/>
            <ac:spMk id="29" creationId="{EA1E9C6B-B636-9687-0D99-381C516707CF}"/>
          </ac:spMkLst>
        </pc:spChg>
        <pc:spChg chg="mod">
          <ac:chgData name="Luís Quartin" userId="d62dd0be-a1f4-461f-90a2-b18d53884721" providerId="ADAL" clId="{9FD88B08-A2C8-44BF-9C3C-4FCE9D680F3B}" dt="2026-08-03T14:24:10.599" v="34637" actId="207"/>
          <ac:spMkLst>
            <pc:docMk/>
            <pc:sldMk cId="848276798" sldId="259"/>
            <ac:spMk id="34" creationId="{6D0C1298-FAA6-D1B1-A79C-3418E84A05E7}"/>
          </ac:spMkLst>
        </pc:spChg>
        <pc:spChg chg="mod">
          <ac:chgData name="Luís Quartin" userId="d62dd0be-a1f4-461f-90a2-b18d53884721" providerId="ADAL" clId="{9FD88B08-A2C8-44BF-9C3C-4FCE9D680F3B}" dt="2026-08-03T14:24:10.599" v="34637" actId="207"/>
          <ac:spMkLst>
            <pc:docMk/>
            <pc:sldMk cId="848276798" sldId="259"/>
            <ac:spMk id="35" creationId="{1315D60F-2EA4-26F9-DA00-B942D9EE0D4D}"/>
          </ac:spMkLst>
        </pc:spChg>
        <pc:spChg chg="mod">
          <ac:chgData name="Luís Quartin" userId="d62dd0be-a1f4-461f-90a2-b18d53884721" providerId="ADAL" clId="{9FD88B08-A2C8-44BF-9C3C-4FCE9D680F3B}" dt="2026-08-03T14:24:10.599" v="34637" actId="207"/>
          <ac:spMkLst>
            <pc:docMk/>
            <pc:sldMk cId="848276798" sldId="259"/>
            <ac:spMk id="38" creationId="{DB7A441E-EE09-9428-2923-DF3C13778E8C}"/>
          </ac:spMkLst>
        </pc:spChg>
        <pc:spChg chg="mod">
          <ac:chgData name="Luís Quartin" userId="d62dd0be-a1f4-461f-90a2-b18d53884721" providerId="ADAL" clId="{9FD88B08-A2C8-44BF-9C3C-4FCE9D680F3B}" dt="2026-08-03T14:24:10.599" v="34637" actId="207"/>
          <ac:spMkLst>
            <pc:docMk/>
            <pc:sldMk cId="848276798" sldId="259"/>
            <ac:spMk id="39" creationId="{884C1824-151D-9AE9-7A64-87330151CE54}"/>
          </ac:spMkLst>
        </pc:spChg>
        <pc:spChg chg="mod">
          <ac:chgData name="Luís Quartin" userId="d62dd0be-a1f4-461f-90a2-b18d53884721" providerId="ADAL" clId="{9FD88B08-A2C8-44BF-9C3C-4FCE9D680F3B}" dt="2026-08-03T14:24:10.599" v="34637" actId="207"/>
          <ac:spMkLst>
            <pc:docMk/>
            <pc:sldMk cId="848276798" sldId="259"/>
            <ac:spMk id="44" creationId="{361E1D69-9ECD-50F7-66EF-35A782FE948C}"/>
          </ac:spMkLst>
        </pc:spChg>
        <pc:spChg chg="mod">
          <ac:chgData name="Luís Quartin" userId="d62dd0be-a1f4-461f-90a2-b18d53884721" providerId="ADAL" clId="{9FD88B08-A2C8-44BF-9C3C-4FCE9D680F3B}" dt="2026-08-03T14:27:12.733" v="34705" actId="553"/>
          <ac:spMkLst>
            <pc:docMk/>
            <pc:sldMk cId="848276798" sldId="259"/>
            <ac:spMk id="46" creationId="{87D8A26C-9408-F84E-38EB-533617CB4B08}"/>
          </ac:spMkLst>
        </pc:spChg>
        <pc:spChg chg="mod">
          <ac:chgData name="Luís Quartin" userId="d62dd0be-a1f4-461f-90a2-b18d53884721" providerId="ADAL" clId="{9FD88B08-A2C8-44BF-9C3C-4FCE9D680F3B}" dt="2026-08-03T14:27:12.733" v="34705" actId="553"/>
          <ac:spMkLst>
            <pc:docMk/>
            <pc:sldMk cId="848276798" sldId="259"/>
            <ac:spMk id="47" creationId="{3D9473FE-AD03-DFC5-5C0F-F0F4F413E052}"/>
          </ac:spMkLst>
        </pc:spChg>
        <pc:spChg chg="mod">
          <ac:chgData name="Luís Quartin" userId="d62dd0be-a1f4-461f-90a2-b18d53884721" providerId="ADAL" clId="{9FD88B08-A2C8-44BF-9C3C-4FCE9D680F3B}" dt="2026-08-03T14:28:49.183" v="34707" actId="2085"/>
          <ac:spMkLst>
            <pc:docMk/>
            <pc:sldMk cId="848276798" sldId="259"/>
            <ac:spMk id="49" creationId="{E90A1ECE-798D-1C60-14A6-746ABF171D48}"/>
          </ac:spMkLst>
        </pc:spChg>
        <pc:spChg chg="mod">
          <ac:chgData name="Luís Quartin" userId="d62dd0be-a1f4-461f-90a2-b18d53884721" providerId="ADAL" clId="{9FD88B08-A2C8-44BF-9C3C-4FCE9D680F3B}" dt="2026-08-03T14:28:49.183" v="34707" actId="2085"/>
          <ac:spMkLst>
            <pc:docMk/>
            <pc:sldMk cId="848276798" sldId="259"/>
            <ac:spMk id="50" creationId="{4D39C5CB-E5CB-1EFC-D37C-4A29A6126C3E}"/>
          </ac:spMkLst>
        </pc:spChg>
        <pc:spChg chg="mod">
          <ac:chgData name="Luís Quartin" userId="d62dd0be-a1f4-461f-90a2-b18d53884721" providerId="ADAL" clId="{9FD88B08-A2C8-44BF-9C3C-4FCE9D680F3B}" dt="2026-08-03T14:28:49.183" v="34707" actId="2085"/>
          <ac:spMkLst>
            <pc:docMk/>
            <pc:sldMk cId="848276798" sldId="259"/>
            <ac:spMk id="51" creationId="{BF766E3B-46DA-94BF-5303-1DC8BC9F29A0}"/>
          </ac:spMkLst>
        </pc:spChg>
        <pc:spChg chg="mod">
          <ac:chgData name="Luís Quartin" userId="d62dd0be-a1f4-461f-90a2-b18d53884721" providerId="ADAL" clId="{9FD88B08-A2C8-44BF-9C3C-4FCE9D680F3B}" dt="2026-08-03T14:28:49.183" v="34707" actId="2085"/>
          <ac:spMkLst>
            <pc:docMk/>
            <pc:sldMk cId="848276798" sldId="259"/>
            <ac:spMk id="52" creationId="{A8AA532E-DE3F-DA74-C40D-201AFC160E24}"/>
          </ac:spMkLst>
        </pc:spChg>
        <pc:spChg chg="mod">
          <ac:chgData name="Luís Quartin" userId="d62dd0be-a1f4-461f-90a2-b18d53884721" providerId="ADAL" clId="{9FD88B08-A2C8-44BF-9C3C-4FCE9D680F3B}" dt="2026-08-03T14:28:49.183" v="34707" actId="2085"/>
          <ac:spMkLst>
            <pc:docMk/>
            <pc:sldMk cId="848276798" sldId="259"/>
            <ac:spMk id="53" creationId="{0CBBD76A-D5F1-E61E-DFFA-BDAED260CADA}"/>
          </ac:spMkLst>
        </pc:spChg>
        <pc:spChg chg="mod">
          <ac:chgData name="Luís Quartin" userId="d62dd0be-a1f4-461f-90a2-b18d53884721" providerId="ADAL" clId="{9FD88B08-A2C8-44BF-9C3C-4FCE9D680F3B}" dt="2026-08-03T14:28:49.183" v="34707" actId="2085"/>
          <ac:spMkLst>
            <pc:docMk/>
            <pc:sldMk cId="848276798" sldId="259"/>
            <ac:spMk id="54" creationId="{E8E2FD00-19A2-B251-0A20-C4C6784F9674}"/>
          </ac:spMkLst>
        </pc:spChg>
        <pc:spChg chg="mod">
          <ac:chgData name="Luís Quartin" userId="d62dd0be-a1f4-461f-90a2-b18d53884721" providerId="ADAL" clId="{9FD88B08-A2C8-44BF-9C3C-4FCE9D680F3B}" dt="2026-08-03T14:28:49.183" v="34707" actId="2085"/>
          <ac:spMkLst>
            <pc:docMk/>
            <pc:sldMk cId="848276798" sldId="259"/>
            <ac:spMk id="55" creationId="{659B6F79-2287-F63C-F11D-D93BA786945F}"/>
          </ac:spMkLst>
        </pc:spChg>
        <pc:spChg chg="mod">
          <ac:chgData name="Luís Quartin" userId="d62dd0be-a1f4-461f-90a2-b18d53884721" providerId="ADAL" clId="{9FD88B08-A2C8-44BF-9C3C-4FCE9D680F3B}" dt="2026-08-03T14:28:49.183" v="34707" actId="2085"/>
          <ac:spMkLst>
            <pc:docMk/>
            <pc:sldMk cId="848276798" sldId="259"/>
            <ac:spMk id="56" creationId="{58E655F3-88AD-6577-8C9C-613034AD8E5E}"/>
          </ac:spMkLst>
        </pc:spChg>
        <pc:spChg chg="mod">
          <ac:chgData name="Luís Quartin" userId="d62dd0be-a1f4-461f-90a2-b18d53884721" providerId="ADAL" clId="{9FD88B08-A2C8-44BF-9C3C-4FCE9D680F3B}" dt="2026-08-03T14:26:05.394" v="34655" actId="207"/>
          <ac:spMkLst>
            <pc:docMk/>
            <pc:sldMk cId="848276798" sldId="259"/>
            <ac:spMk id="64" creationId="{E8A53FF9-B1B6-A30C-504D-4AD9F9B8EBCD}"/>
          </ac:spMkLst>
        </pc:spChg>
        <pc:spChg chg="mod">
          <ac:chgData name="Luís Quartin" userId="d62dd0be-a1f4-461f-90a2-b18d53884721" providerId="ADAL" clId="{9FD88B08-A2C8-44BF-9C3C-4FCE9D680F3B}" dt="2026-08-03T14:25:46.688" v="34652" actId="207"/>
          <ac:spMkLst>
            <pc:docMk/>
            <pc:sldMk cId="848276798" sldId="259"/>
            <ac:spMk id="66" creationId="{B0BEF3ED-BA96-904C-A4FE-BDE27EFA4CE1}"/>
          </ac:spMkLst>
        </pc:spChg>
        <pc:spChg chg="mod">
          <ac:chgData name="Luís Quartin" userId="d62dd0be-a1f4-461f-90a2-b18d53884721" providerId="ADAL" clId="{9FD88B08-A2C8-44BF-9C3C-4FCE9D680F3B}" dt="2026-08-03T14:25:15.035" v="34650"/>
          <ac:spMkLst>
            <pc:docMk/>
            <pc:sldMk cId="848276798" sldId="259"/>
            <ac:spMk id="67" creationId="{D0E1AE59-9FB3-7FB0-67FF-E44A7D31D8F6}"/>
          </ac:spMkLst>
        </pc:spChg>
        <pc:spChg chg="mod">
          <ac:chgData name="Luís Quartin" userId="d62dd0be-a1f4-461f-90a2-b18d53884721" providerId="ADAL" clId="{9FD88B08-A2C8-44BF-9C3C-4FCE9D680F3B}" dt="2026-08-03T14:26:05.394" v="34655" actId="207"/>
          <ac:spMkLst>
            <pc:docMk/>
            <pc:sldMk cId="848276798" sldId="259"/>
            <ac:spMk id="78" creationId="{D421E172-A392-4587-4CC7-00A712329F55}"/>
          </ac:spMkLst>
        </pc:spChg>
        <pc:spChg chg="mod">
          <ac:chgData name="Luís Quartin" userId="d62dd0be-a1f4-461f-90a2-b18d53884721" providerId="ADAL" clId="{9FD88B08-A2C8-44BF-9C3C-4FCE9D680F3B}" dt="2026-08-03T14:25:43.956" v="34651" actId="207"/>
          <ac:spMkLst>
            <pc:docMk/>
            <pc:sldMk cId="848276798" sldId="259"/>
            <ac:spMk id="80" creationId="{FCF7B831-426F-7127-E76B-A96D4BD8673C}"/>
          </ac:spMkLst>
        </pc:spChg>
        <pc:spChg chg="mod">
          <ac:chgData name="Luís Quartin" userId="d62dd0be-a1f4-461f-90a2-b18d53884721" providerId="ADAL" clId="{9FD88B08-A2C8-44BF-9C3C-4FCE9D680F3B}" dt="2026-08-03T14:25:15.035" v="34648"/>
          <ac:spMkLst>
            <pc:docMk/>
            <pc:sldMk cId="848276798" sldId="259"/>
            <ac:spMk id="81" creationId="{9FCBECC5-F0CE-8CD4-08DC-3E1F5BD2D355}"/>
          </ac:spMkLst>
        </pc:spChg>
        <pc:spChg chg="mod">
          <ac:chgData name="Luís Quartin" userId="d62dd0be-a1f4-461f-90a2-b18d53884721" providerId="ADAL" clId="{9FD88B08-A2C8-44BF-9C3C-4FCE9D680F3B}" dt="2026-08-03T14:26:09.763" v="34656" actId="207"/>
          <ac:spMkLst>
            <pc:docMk/>
            <pc:sldMk cId="848276798" sldId="259"/>
            <ac:spMk id="82" creationId="{D626712E-CEE8-75A1-0228-47107C303F73}"/>
          </ac:spMkLst>
        </pc:spChg>
        <pc:spChg chg="mod">
          <ac:chgData name="Luís Quartin" userId="d62dd0be-a1f4-461f-90a2-b18d53884721" providerId="ADAL" clId="{9FD88B08-A2C8-44BF-9C3C-4FCE9D680F3B}" dt="2026-08-03T14:14:39.491" v="34611" actId="207"/>
          <ac:spMkLst>
            <pc:docMk/>
            <pc:sldMk cId="848276798" sldId="259"/>
            <ac:spMk id="83" creationId="{1A065EAD-C884-70BD-9883-BECA0EF2963B}"/>
          </ac:spMkLst>
        </pc:spChg>
        <pc:spChg chg="mod">
          <ac:chgData name="Luís Quartin" userId="d62dd0be-a1f4-461f-90a2-b18d53884721" providerId="ADAL" clId="{9FD88B08-A2C8-44BF-9C3C-4FCE9D680F3B}" dt="2026-08-03T14:25:15.035" v="34646"/>
          <ac:spMkLst>
            <pc:docMk/>
            <pc:sldMk cId="848276798" sldId="259"/>
            <ac:spMk id="84" creationId="{AB297A9F-51D6-173E-EE21-AF3DAA64A800}"/>
          </ac:spMkLst>
        </pc:spChg>
        <pc:spChg chg="mod">
          <ac:chgData name="Luís Quartin" userId="d62dd0be-a1f4-461f-90a2-b18d53884721" providerId="ADAL" clId="{9FD88B08-A2C8-44BF-9C3C-4FCE9D680F3B}" dt="2026-08-03T14:26:47.904" v="34703" actId="1076"/>
          <ac:spMkLst>
            <pc:docMk/>
            <pc:sldMk cId="848276798" sldId="259"/>
            <ac:spMk id="85" creationId="{5203850E-BC0B-D6E3-0A99-3E1D345BF479}"/>
          </ac:spMkLst>
        </pc:spChg>
        <pc:spChg chg="mod">
          <ac:chgData name="Luís Quartin" userId="d62dd0be-a1f4-461f-90a2-b18d53884721" providerId="ADAL" clId="{9FD88B08-A2C8-44BF-9C3C-4FCE9D680F3B}" dt="2026-08-03T14:26:41.471" v="34702" actId="1076"/>
          <ac:spMkLst>
            <pc:docMk/>
            <pc:sldMk cId="848276798" sldId="259"/>
            <ac:spMk id="88" creationId="{6A6F2F43-1746-CD00-569F-72E51FA84229}"/>
          </ac:spMkLst>
        </pc:spChg>
        <pc:spChg chg="mod">
          <ac:chgData name="Luís Quartin" userId="d62dd0be-a1f4-461f-90a2-b18d53884721" providerId="ADAL" clId="{9FD88B08-A2C8-44BF-9C3C-4FCE9D680F3B}" dt="2026-08-03T14:24:47.006" v="34642" actId="207"/>
          <ac:spMkLst>
            <pc:docMk/>
            <pc:sldMk cId="848276798" sldId="259"/>
            <ac:spMk id="89" creationId="{F4AF42BA-66FD-19A5-86A3-2EF5E8FFC30E}"/>
          </ac:spMkLst>
        </pc:spChg>
        <pc:grpChg chg="mod">
          <ac:chgData name="Luís Quartin" userId="d62dd0be-a1f4-461f-90a2-b18d53884721" providerId="ADAL" clId="{9FD88B08-A2C8-44BF-9C3C-4FCE9D680F3B}" dt="2026-08-03T14:24:17.637" v="34639" actId="207"/>
          <ac:grpSpMkLst>
            <pc:docMk/>
            <pc:sldMk cId="848276798" sldId="259"/>
            <ac:grpSpMk id="12" creationId="{3020CD57-236C-C2FB-328E-B1C7B23BD5AC}"/>
          </ac:grpSpMkLst>
        </pc:grpChg>
        <pc:grpChg chg="mod">
          <ac:chgData name="Luís Quartin" userId="d62dd0be-a1f4-461f-90a2-b18d53884721" providerId="ADAL" clId="{9FD88B08-A2C8-44BF-9C3C-4FCE9D680F3B}" dt="2026-08-03T14:28:46.455" v="34706" actId="207"/>
          <ac:grpSpMkLst>
            <pc:docMk/>
            <pc:sldMk cId="848276798" sldId="259"/>
            <ac:grpSpMk id="48" creationId="{3397E4E8-2C25-AC5F-A985-D3863C540077}"/>
          </ac:grpSpMkLst>
        </pc:grpChg>
        <pc:grpChg chg="mod">
          <ac:chgData name="Luís Quartin" userId="d62dd0be-a1f4-461f-90a2-b18d53884721" providerId="ADAL" clId="{9FD88B08-A2C8-44BF-9C3C-4FCE9D680F3B}" dt="2026-08-03T14:25:15.035" v="34650"/>
          <ac:grpSpMkLst>
            <pc:docMk/>
            <pc:sldMk cId="848276798" sldId="259"/>
            <ac:grpSpMk id="65" creationId="{9EEA0BE6-9198-224B-6356-F216E78B6B95}"/>
          </ac:grpSpMkLst>
        </pc:grpChg>
        <pc:grpChg chg="mod">
          <ac:chgData name="Luís Quartin" userId="d62dd0be-a1f4-461f-90a2-b18d53884721" providerId="ADAL" clId="{9FD88B08-A2C8-44BF-9C3C-4FCE9D680F3B}" dt="2026-08-03T14:25:15.035" v="34648"/>
          <ac:grpSpMkLst>
            <pc:docMk/>
            <pc:sldMk cId="848276798" sldId="259"/>
            <ac:grpSpMk id="79" creationId="{A70720E1-7A6C-7FE6-45D8-F320C3FA6B40}"/>
          </ac:grpSpMkLst>
        </pc:grpChg>
        <pc:graphicFrameChg chg="add mod ord modVis">
          <ac:chgData name="Luís Quartin" userId="d62dd0be-a1f4-461f-90a2-b18d53884721" providerId="ADAL" clId="{9FD88B08-A2C8-44BF-9C3C-4FCE9D680F3B}" dt="2026-08-03T14:15:12.026" v="34629"/>
          <ac:graphicFrameMkLst>
            <pc:docMk/>
            <pc:sldMk cId="848276798" sldId="259"/>
            <ac:graphicFrameMk id="3" creationId="{C093E64A-6661-6B98-8C58-1AE61A988DFF}"/>
          </ac:graphicFrameMkLst>
        </pc:graphicFrameChg>
      </pc:sldChg>
      <pc:sldChg chg="addSp modSp mod modNotes">
        <pc:chgData name="Luís Quartin" userId="d62dd0be-a1f4-461f-90a2-b18d53884721" providerId="ADAL" clId="{9FD88B08-A2C8-44BF-9C3C-4FCE9D680F3B}" dt="2026-08-03T10:33:20.412" v="34561" actId="14100"/>
        <pc:sldMkLst>
          <pc:docMk/>
          <pc:sldMk cId="1156120444" sldId="276"/>
        </pc:sldMkLst>
        <pc:spChg chg="mod">
          <ac:chgData name="Luís Quartin" userId="d62dd0be-a1f4-461f-90a2-b18d53884721" providerId="ADAL" clId="{9FD88B08-A2C8-44BF-9C3C-4FCE9D680F3B}" dt="2026-08-03T10:33:20.412" v="34561" actId="14100"/>
          <ac:spMkLst>
            <pc:docMk/>
            <pc:sldMk cId="1156120444" sldId="276"/>
            <ac:spMk id="2" creationId="{1047924B-DBA1-5BE8-9DD8-021E2060103C}"/>
          </ac:spMkLst>
        </pc:spChg>
        <pc:spChg chg="add">
          <ac:chgData name="Luís Quartin" userId="d62dd0be-a1f4-461f-90a2-b18d53884721" providerId="ADAL" clId="{9FD88B08-A2C8-44BF-9C3C-4FCE9D680F3B}" dt="2026-08-03T10:33:13.618" v="34560" actId="22"/>
          <ac:spMkLst>
            <pc:docMk/>
            <pc:sldMk cId="1156120444" sldId="276"/>
            <ac:spMk id="4" creationId="{67C4A672-7CAC-4803-71BD-CA31551AAFBC}"/>
          </ac:spMkLst>
        </pc:spChg>
        <pc:spChg chg="mod">
          <ac:chgData name="Luís Quartin" userId="d62dd0be-a1f4-461f-90a2-b18d53884721" providerId="ADAL" clId="{9FD88B08-A2C8-44BF-9C3C-4FCE9D680F3B}" dt="2026-08-03T10:00:44.393" v="24317" actId="947"/>
          <ac:spMkLst>
            <pc:docMk/>
            <pc:sldMk cId="1156120444" sldId="276"/>
            <ac:spMk id="7" creationId="{B1923828-462F-FDC7-B7CF-6373ABBCE19E}"/>
          </ac:spMkLst>
        </pc:spChg>
        <pc:spChg chg="mod">
          <ac:chgData name="Luís Quartin" userId="d62dd0be-a1f4-461f-90a2-b18d53884721" providerId="ADAL" clId="{9FD88B08-A2C8-44BF-9C3C-4FCE9D680F3B}" dt="2026-08-03T10:00:44.295" v="24281" actId="947"/>
          <ac:spMkLst>
            <pc:docMk/>
            <pc:sldMk cId="1156120444" sldId="276"/>
            <ac:spMk id="8" creationId="{629D01A2-A81F-DDB1-7653-51CB14311CA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156120444" sldId="276"/>
            <ac:spMk id="9" creationId="{3721E7CF-55F6-CF24-3011-42EBC445B798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156120444" sldId="276"/>
            <ac:spMk id="10" creationId="{75914CA0-E00E-02EA-B378-BD11BB901EC6}"/>
          </ac:spMkLst>
        </pc:spChg>
        <pc:spChg chg="add">
          <ac:chgData name="Luís Quartin" userId="d62dd0be-a1f4-461f-90a2-b18d53884721" providerId="ADAL" clId="{9FD88B08-A2C8-44BF-9C3C-4FCE9D680F3B}" dt="2026-08-03T10:33:13.618" v="34560" actId="22"/>
          <ac:spMkLst>
            <pc:docMk/>
            <pc:sldMk cId="1156120444" sldId="276"/>
            <ac:spMk id="11" creationId="{95FBA3C0-8257-07D5-E638-627E3C892E96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156120444" sldId="276"/>
            <ac:spMk id="14" creationId="{219ACBC6-6577-7744-3676-B3FDA372F554}"/>
          </ac:spMkLst>
        </pc:spChg>
        <pc:spChg chg="mod">
          <ac:chgData name="Luís Quartin" userId="d62dd0be-a1f4-461f-90a2-b18d53884721" providerId="ADAL" clId="{9FD88B08-A2C8-44BF-9C3C-4FCE9D680F3B}" dt="2026-08-03T10:00:44.401" v="24321" actId="947"/>
          <ac:spMkLst>
            <pc:docMk/>
            <pc:sldMk cId="1156120444" sldId="276"/>
            <ac:spMk id="16" creationId="{BB77EB4B-1BD8-6349-96DE-245CB987D014}"/>
          </ac:spMkLst>
        </pc:spChg>
        <pc:spChg chg="mod">
          <ac:chgData name="Luís Quartin" userId="d62dd0be-a1f4-461f-90a2-b18d53884721" providerId="ADAL" clId="{9FD88B08-A2C8-44BF-9C3C-4FCE9D680F3B}" dt="2026-08-03T10:00:44.312" v="24287" actId="947"/>
          <ac:spMkLst>
            <pc:docMk/>
            <pc:sldMk cId="1156120444" sldId="276"/>
            <ac:spMk id="18" creationId="{28725A47-800F-9EB2-82D1-35983B10717F}"/>
          </ac:spMkLst>
        </pc:spChg>
        <pc:spChg chg="mod">
          <ac:chgData name="Luís Quartin" userId="d62dd0be-a1f4-461f-90a2-b18d53884721" providerId="ADAL" clId="{9FD88B08-A2C8-44BF-9C3C-4FCE9D680F3B}" dt="2026-08-03T10:00:44.316" v="24289" actId="947"/>
          <ac:spMkLst>
            <pc:docMk/>
            <pc:sldMk cId="1156120444" sldId="276"/>
            <ac:spMk id="19" creationId="{7BDDBE76-8227-AD32-A0CA-E72701C89E00}"/>
          </ac:spMkLst>
        </pc:spChg>
        <pc:spChg chg="mod">
          <ac:chgData name="Luís Quartin" userId="d62dd0be-a1f4-461f-90a2-b18d53884721" providerId="ADAL" clId="{9FD88B08-A2C8-44BF-9C3C-4FCE9D680F3B}" dt="2026-08-03T10:00:44.323" v="24291" actId="947"/>
          <ac:spMkLst>
            <pc:docMk/>
            <pc:sldMk cId="1156120444" sldId="276"/>
            <ac:spMk id="20" creationId="{168D6EDA-8D1E-D5CB-A8B2-FC9080720E22}"/>
          </ac:spMkLst>
        </pc:spChg>
        <pc:spChg chg="mod">
          <ac:chgData name="Luís Quartin" userId="d62dd0be-a1f4-461f-90a2-b18d53884721" providerId="ADAL" clId="{9FD88B08-A2C8-44BF-9C3C-4FCE9D680F3B}" dt="2026-08-03T10:00:44.330" v="24293" actId="947"/>
          <ac:spMkLst>
            <pc:docMk/>
            <pc:sldMk cId="1156120444" sldId="276"/>
            <ac:spMk id="21" creationId="{D2DF146B-0603-380B-8E8B-EAEF9725A15E}"/>
          </ac:spMkLst>
        </pc:spChg>
        <pc:spChg chg="mod">
          <ac:chgData name="Luís Quartin" userId="d62dd0be-a1f4-461f-90a2-b18d53884721" providerId="ADAL" clId="{9FD88B08-A2C8-44BF-9C3C-4FCE9D680F3B}" dt="2026-08-03T10:00:44.335" v="24295" actId="947"/>
          <ac:spMkLst>
            <pc:docMk/>
            <pc:sldMk cId="1156120444" sldId="276"/>
            <ac:spMk id="22" creationId="{D21EFB3E-BC5C-BFFD-9E7B-5EE2E1EA5A5B}"/>
          </ac:spMkLst>
        </pc:spChg>
        <pc:spChg chg="mod">
          <ac:chgData name="Luís Quartin" userId="d62dd0be-a1f4-461f-90a2-b18d53884721" providerId="ADAL" clId="{9FD88B08-A2C8-44BF-9C3C-4FCE9D680F3B}" dt="2026-08-03T10:00:44.341" v="24297" actId="947"/>
          <ac:spMkLst>
            <pc:docMk/>
            <pc:sldMk cId="1156120444" sldId="276"/>
            <ac:spMk id="23" creationId="{043C3B1C-1F7F-B745-9E0D-FA57F7FD0A6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156120444" sldId="276"/>
            <ac:spMk id="25" creationId="{47050AAD-4B65-E295-6CE7-3E53FF359E7C}"/>
          </ac:spMkLst>
        </pc:spChg>
        <pc:spChg chg="mod">
          <ac:chgData name="Luís Quartin" userId="d62dd0be-a1f4-461f-90a2-b18d53884721" providerId="ADAL" clId="{9FD88B08-A2C8-44BF-9C3C-4FCE9D680F3B}" dt="2026-08-03T10:00:44.355" v="24303" actId="947"/>
          <ac:spMkLst>
            <pc:docMk/>
            <pc:sldMk cId="1156120444" sldId="276"/>
            <ac:spMk id="27" creationId="{D70A3739-897D-DDF3-B263-CCCAC29C9A62}"/>
          </ac:spMkLst>
        </pc:spChg>
        <pc:spChg chg="mod">
          <ac:chgData name="Luís Quartin" userId="d62dd0be-a1f4-461f-90a2-b18d53884721" providerId="ADAL" clId="{9FD88B08-A2C8-44BF-9C3C-4FCE9D680F3B}" dt="2026-08-03T10:00:44.359" v="24305" actId="947"/>
          <ac:spMkLst>
            <pc:docMk/>
            <pc:sldMk cId="1156120444" sldId="276"/>
            <ac:spMk id="28" creationId="{C5E2AC27-056D-93FC-EAAF-3C4F414CFEB6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156120444" sldId="276"/>
            <ac:spMk id="31" creationId="{45E7E1A1-A8C9-FF17-A212-A685D585D00A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156120444" sldId="276"/>
            <ac:spMk id="32" creationId="{6A2C22D4-3B7B-5316-A740-204D7A376071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156120444" sldId="276"/>
            <ac:spMk id="34" creationId="{3C40AD9D-049E-D3A9-D513-F3725E2CE4C8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156120444" sldId="276"/>
            <ac:spMk id="35" creationId="{731E4CBA-53ED-3A33-AF77-B47B24F0DA2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156120444" sldId="276"/>
            <ac:spMk id="40" creationId="{ABF66F8E-DDEB-0314-DED3-C5C8C7732C3B}"/>
          </ac:spMkLst>
        </pc:spChg>
        <pc:spChg chg="mod">
          <ac:chgData name="Luís Quartin" userId="d62dd0be-a1f4-461f-90a2-b18d53884721" providerId="ADAL" clId="{9FD88B08-A2C8-44BF-9C3C-4FCE9D680F3B}" dt="2026-08-03T10:00:44.378" v="24313" actId="947"/>
          <ac:spMkLst>
            <pc:docMk/>
            <pc:sldMk cId="1156120444" sldId="276"/>
            <ac:spMk id="41" creationId="{C896E60D-53CD-0CB4-8AEF-8AC8C7CD71B1}"/>
          </ac:spMkLst>
        </pc:spChg>
        <pc:spChg chg="mod">
          <ac:chgData name="Luís Quartin" userId="d62dd0be-a1f4-461f-90a2-b18d53884721" providerId="ADAL" clId="{9FD88B08-A2C8-44BF-9C3C-4FCE9D680F3B}" dt="2026-08-03T10:00:44.382" v="24315" actId="947"/>
          <ac:spMkLst>
            <pc:docMk/>
            <pc:sldMk cId="1156120444" sldId="276"/>
            <ac:spMk id="42" creationId="{D8BC7EDA-497F-CD76-3556-E5F5BE6F3EB4}"/>
          </ac:spMkLst>
        </pc:spChg>
        <pc:graphicFrameChg chg="mod">
          <ac:chgData name="Luís Quartin" userId="d62dd0be-a1f4-461f-90a2-b18d53884721" providerId="ADAL" clId="{9FD88B08-A2C8-44BF-9C3C-4FCE9D680F3B}" dt="2026-08-03T10:01:00.846" v="31960"/>
          <ac:graphicFrameMkLst>
            <pc:docMk/>
            <pc:sldMk cId="1156120444" sldId="276"/>
            <ac:graphicFrameMk id="6" creationId="{CB913570-D3CE-984E-4C3F-6BF6A230CC1D}"/>
          </ac:graphicFrameMkLst>
        </pc:graphicFrameChg>
      </pc:sldChg>
      <pc:sldChg chg="add del">
        <pc:chgData name="Luís Quartin" userId="d62dd0be-a1f4-461f-90a2-b18d53884721" providerId="ADAL" clId="{9FD88B08-A2C8-44BF-9C3C-4FCE9D680F3B}" dt="2026-08-03T15:16:41.804" v="35014" actId="47"/>
        <pc:sldMkLst>
          <pc:docMk/>
          <pc:sldMk cId="1164191138" sldId="301"/>
        </pc:sldMkLst>
      </pc:sldChg>
      <pc:sldChg chg="addSp delSp modSp add del mod modNotes">
        <pc:chgData name="Luís Quartin" userId="d62dd0be-a1f4-461f-90a2-b18d53884721" providerId="ADAL" clId="{9FD88B08-A2C8-44BF-9C3C-4FCE9D680F3B}" dt="2026-08-03T15:32:59.719" v="35430" actId="47"/>
        <pc:sldMkLst>
          <pc:docMk/>
          <pc:sldMk cId="925524033" sldId="704"/>
        </pc:sldMkLst>
        <pc:spChg chg="add del mod">
          <ac:chgData name="Luís Quartin" userId="d62dd0be-a1f4-461f-90a2-b18d53884721" providerId="ADAL" clId="{9FD88B08-A2C8-44BF-9C3C-4FCE9D680F3B}" dt="2026-08-03T15:27:05.192" v="35168" actId="478"/>
          <ac:spMkLst>
            <pc:docMk/>
            <pc:sldMk cId="925524033" sldId="704"/>
            <ac:spMk id="7" creationId="{30D4B6E1-BF22-759E-5965-8C8D87FA6259}"/>
          </ac:spMkLst>
        </pc:spChg>
        <pc:spChg chg="add mod">
          <ac:chgData name="Luís Quartin" userId="d62dd0be-a1f4-461f-90a2-b18d53884721" providerId="ADAL" clId="{9FD88B08-A2C8-44BF-9C3C-4FCE9D680F3B}" dt="2026-08-03T15:27:03.040" v="35167" actId="1076"/>
          <ac:spMkLst>
            <pc:docMk/>
            <pc:sldMk cId="925524033" sldId="704"/>
            <ac:spMk id="9" creationId="{6EAB06B6-6725-F525-0C80-F6E899BFD884}"/>
          </ac:spMkLst>
        </pc:spChg>
        <pc:spChg chg="mod topLvl">
          <ac:chgData name="Luís Quartin" userId="d62dd0be-a1f4-461f-90a2-b18d53884721" providerId="ADAL" clId="{9FD88B08-A2C8-44BF-9C3C-4FCE9D680F3B}" dt="2026-08-03T15:26:50.820" v="35165" actId="165"/>
          <ac:spMkLst>
            <pc:docMk/>
            <pc:sldMk cId="925524033" sldId="704"/>
            <ac:spMk id="51" creationId="{8EACFB17-848E-4434-A3D9-48BAC00D9429}"/>
          </ac:spMkLst>
        </pc:spChg>
        <pc:spChg chg="mod topLvl">
          <ac:chgData name="Luís Quartin" userId="d62dd0be-a1f4-461f-90a2-b18d53884721" providerId="ADAL" clId="{9FD88B08-A2C8-44BF-9C3C-4FCE9D680F3B}" dt="2026-08-03T15:26:50.820" v="35165" actId="165"/>
          <ac:spMkLst>
            <pc:docMk/>
            <pc:sldMk cId="925524033" sldId="704"/>
            <ac:spMk id="80" creationId="{44A0CA0C-F32A-4959-8C87-3642990E92AD}"/>
          </ac:spMkLst>
        </pc:spChg>
        <pc:spChg chg="mod topLvl">
          <ac:chgData name="Luís Quartin" userId="d62dd0be-a1f4-461f-90a2-b18d53884721" providerId="ADAL" clId="{9FD88B08-A2C8-44BF-9C3C-4FCE9D680F3B}" dt="2026-08-03T15:26:50.820" v="35165" actId="165"/>
          <ac:spMkLst>
            <pc:docMk/>
            <pc:sldMk cId="925524033" sldId="704"/>
            <ac:spMk id="81" creationId="{96EDECE7-18C2-49B5-BBAF-B0091269C35C}"/>
          </ac:spMkLst>
        </pc:spChg>
        <pc:spChg chg="mod topLvl">
          <ac:chgData name="Luís Quartin" userId="d62dd0be-a1f4-461f-90a2-b18d53884721" providerId="ADAL" clId="{9FD88B08-A2C8-44BF-9C3C-4FCE9D680F3B}" dt="2026-08-03T15:26:50.820" v="35165" actId="165"/>
          <ac:spMkLst>
            <pc:docMk/>
            <pc:sldMk cId="925524033" sldId="704"/>
            <ac:spMk id="82" creationId="{D95797A2-F67E-4635-B85C-ED42F1F0C297}"/>
          </ac:spMkLst>
        </pc:spChg>
        <pc:spChg chg="mod topLvl">
          <ac:chgData name="Luís Quartin" userId="d62dd0be-a1f4-461f-90a2-b18d53884721" providerId="ADAL" clId="{9FD88B08-A2C8-44BF-9C3C-4FCE9D680F3B}" dt="2026-08-03T15:26:50.820" v="35165" actId="165"/>
          <ac:spMkLst>
            <pc:docMk/>
            <pc:sldMk cId="925524033" sldId="704"/>
            <ac:spMk id="84" creationId="{E781B036-14DC-4BEB-8A55-51A97A6EFAB7}"/>
          </ac:spMkLst>
        </pc:spChg>
        <pc:spChg chg="mod topLvl">
          <ac:chgData name="Luís Quartin" userId="d62dd0be-a1f4-461f-90a2-b18d53884721" providerId="ADAL" clId="{9FD88B08-A2C8-44BF-9C3C-4FCE9D680F3B}" dt="2026-08-03T15:26:50.820" v="35165" actId="165"/>
          <ac:spMkLst>
            <pc:docMk/>
            <pc:sldMk cId="925524033" sldId="704"/>
            <ac:spMk id="86" creationId="{2F2C71C8-3287-4702-8B1F-30520E0D3031}"/>
          </ac:spMkLst>
        </pc:spChg>
        <pc:spChg chg="mod topLvl">
          <ac:chgData name="Luís Quartin" userId="d62dd0be-a1f4-461f-90a2-b18d53884721" providerId="ADAL" clId="{9FD88B08-A2C8-44BF-9C3C-4FCE9D680F3B}" dt="2026-08-03T15:26:50.820" v="35165" actId="165"/>
          <ac:spMkLst>
            <pc:docMk/>
            <pc:sldMk cId="925524033" sldId="704"/>
            <ac:spMk id="88" creationId="{F45AF0D4-D28D-440F-ABD2-F0CCB1E4FABD}"/>
          </ac:spMkLst>
        </pc:spChg>
        <pc:spChg chg="mod topLvl">
          <ac:chgData name="Luís Quartin" userId="d62dd0be-a1f4-461f-90a2-b18d53884721" providerId="ADAL" clId="{9FD88B08-A2C8-44BF-9C3C-4FCE9D680F3B}" dt="2026-08-03T15:26:50.820" v="35165" actId="165"/>
          <ac:spMkLst>
            <pc:docMk/>
            <pc:sldMk cId="925524033" sldId="704"/>
            <ac:spMk id="89" creationId="{7304FF66-8AE2-40D1-A7FB-C8D03FCD7C1F}"/>
          </ac:spMkLst>
        </pc:spChg>
        <pc:spChg chg="del mod topLvl">
          <ac:chgData name="Luís Quartin" userId="d62dd0be-a1f4-461f-90a2-b18d53884721" providerId="ADAL" clId="{9FD88B08-A2C8-44BF-9C3C-4FCE9D680F3B}" dt="2026-08-03T15:27:11.871" v="35169" actId="478"/>
          <ac:spMkLst>
            <pc:docMk/>
            <pc:sldMk cId="925524033" sldId="704"/>
            <ac:spMk id="91" creationId="{1018CB4A-9F9E-440D-AE8E-FF1B57FC6F25}"/>
          </ac:spMkLst>
        </pc:spChg>
        <pc:spChg chg="del mod">
          <ac:chgData name="Luís Quartin" userId="d62dd0be-a1f4-461f-90a2-b18d53884721" providerId="ADAL" clId="{9FD88B08-A2C8-44BF-9C3C-4FCE9D680F3B}" dt="2026-08-03T15:27:11.871" v="35169" actId="478"/>
          <ac:spMkLst>
            <pc:docMk/>
            <pc:sldMk cId="925524033" sldId="704"/>
            <ac:spMk id="92" creationId="{E8098285-0F10-40EF-A05C-A6C724522729}"/>
          </ac:spMkLst>
        </pc:spChg>
        <pc:spChg chg="del mod topLvl">
          <ac:chgData name="Luís Quartin" userId="d62dd0be-a1f4-461f-90a2-b18d53884721" providerId="ADAL" clId="{9FD88B08-A2C8-44BF-9C3C-4FCE9D680F3B}" dt="2026-08-03T15:27:11.871" v="35169" actId="478"/>
          <ac:spMkLst>
            <pc:docMk/>
            <pc:sldMk cId="925524033" sldId="704"/>
            <ac:spMk id="93" creationId="{DA2B680C-C48C-40C6-A0BD-5A4F9B35FD70}"/>
          </ac:spMkLst>
        </pc:spChg>
        <pc:grpChg chg="mod">
          <ac:chgData name="Luís Quartin" userId="d62dd0be-a1f4-461f-90a2-b18d53884721" providerId="ADAL" clId="{9FD88B08-A2C8-44BF-9C3C-4FCE9D680F3B}" dt="2026-08-03T15:26:48.366" v="35164" actId="14100"/>
          <ac:grpSpMkLst>
            <pc:docMk/>
            <pc:sldMk cId="925524033" sldId="704"/>
            <ac:grpSpMk id="4" creationId="{588BC897-DD89-03E7-0DF0-0737C786EE44}"/>
          </ac:grpSpMkLst>
        </pc:grpChg>
      </pc:sldChg>
      <pc:sldChg chg="addSp delSp modSp mod modNotes">
        <pc:chgData name="Luís Quartin" userId="d62dd0be-a1f4-461f-90a2-b18d53884721" providerId="ADAL" clId="{9FD88B08-A2C8-44BF-9C3C-4FCE9D680F3B}" dt="2026-08-03T10:01:00.921" v="31996"/>
        <pc:sldMkLst>
          <pc:docMk/>
          <pc:sldMk cId="2341213741" sldId="1881838675"/>
        </pc:sldMkLst>
        <pc:spChg chg="add del mod modVis">
          <ac:chgData name="Luís Quartin" userId="d62dd0be-a1f4-461f-90a2-b18d53884721" providerId="ADAL" clId="{9FD88B08-A2C8-44BF-9C3C-4FCE9D680F3B}" dt="2026-08-03T10:01:00.921" v="31994"/>
          <ac:spMkLst>
            <pc:docMk/>
            <pc:sldMk cId="2341213741" sldId="1881838675"/>
            <ac:spMk id="2" creationId="{80656E0D-DAB0-1364-6AEF-E88E026DF00C}"/>
          </ac:spMkLst>
        </pc:spChg>
        <pc:spChg chg="mod">
          <ac:chgData name="Luís Quartin" userId="d62dd0be-a1f4-461f-90a2-b18d53884721" providerId="ADAL" clId="{9FD88B08-A2C8-44BF-9C3C-4FCE9D680F3B}" dt="2026-08-03T10:00:48.258" v="25913" actId="947"/>
          <ac:spMkLst>
            <pc:docMk/>
            <pc:sldMk cId="2341213741" sldId="1881838675"/>
            <ac:spMk id="3" creationId="{D0CBFE32-5641-494B-A035-0C98FF544D5D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341213741" sldId="1881838675"/>
            <ac:spMk id="6" creationId="{00000000-0000-0000-0000-000000000000}"/>
          </ac:spMkLst>
        </pc:spChg>
        <pc:spChg chg="mod">
          <ac:chgData name="Luís Quartin" userId="d62dd0be-a1f4-461f-90a2-b18d53884721" providerId="ADAL" clId="{9FD88B08-A2C8-44BF-9C3C-4FCE9D680F3B}" dt="2026-08-03T10:00:48.308" v="25937" actId="947"/>
          <ac:spMkLst>
            <pc:docMk/>
            <pc:sldMk cId="2341213741" sldId="1881838675"/>
            <ac:spMk id="20" creationId="{DA049CBB-2392-EFDC-EDA2-6EBF284E499B}"/>
          </ac:spMkLst>
        </pc:spChg>
        <pc:spChg chg="mod">
          <ac:chgData name="Luís Quartin" userId="d62dd0be-a1f4-461f-90a2-b18d53884721" providerId="ADAL" clId="{9FD88B08-A2C8-44BF-9C3C-4FCE9D680F3B}" dt="2026-08-03T10:00:48.312" v="25939" actId="947"/>
          <ac:spMkLst>
            <pc:docMk/>
            <pc:sldMk cId="2341213741" sldId="1881838675"/>
            <ac:spMk id="21" creationId="{CD4F670B-4704-4EB8-4A20-A73CAA0F12F9}"/>
          </ac:spMkLst>
        </pc:spChg>
        <pc:spChg chg="mod">
          <ac:chgData name="Luís Quartin" userId="d62dd0be-a1f4-461f-90a2-b18d53884721" providerId="ADAL" clId="{9FD88B08-A2C8-44BF-9C3C-4FCE9D680F3B}" dt="2026-08-03T10:00:48.317" v="25941" actId="947"/>
          <ac:spMkLst>
            <pc:docMk/>
            <pc:sldMk cId="2341213741" sldId="1881838675"/>
            <ac:spMk id="23" creationId="{BEDC9CCD-EFC6-43B9-50E3-54E1FB6057A4}"/>
          </ac:spMkLst>
        </pc:spChg>
        <pc:spChg chg="mod">
          <ac:chgData name="Luís Quartin" userId="d62dd0be-a1f4-461f-90a2-b18d53884721" providerId="ADAL" clId="{9FD88B08-A2C8-44BF-9C3C-4FCE9D680F3B}" dt="2026-08-03T10:00:48.321" v="25943" actId="947"/>
          <ac:spMkLst>
            <pc:docMk/>
            <pc:sldMk cId="2341213741" sldId="1881838675"/>
            <ac:spMk id="29" creationId="{162E18B0-145E-3AD5-E404-21321DFFD259}"/>
          </ac:spMkLst>
        </pc:spChg>
        <pc:spChg chg="mod">
          <ac:chgData name="Luís Quartin" userId="d62dd0be-a1f4-461f-90a2-b18d53884721" providerId="ADAL" clId="{9FD88B08-A2C8-44BF-9C3C-4FCE9D680F3B}" dt="2026-08-03T10:00:48.324" v="25945" actId="947"/>
          <ac:spMkLst>
            <pc:docMk/>
            <pc:sldMk cId="2341213741" sldId="1881838675"/>
            <ac:spMk id="40" creationId="{66F50B76-399A-D123-FD97-05D4AE92AD80}"/>
          </ac:spMkLst>
        </pc:spChg>
        <pc:spChg chg="mod">
          <ac:chgData name="Luís Quartin" userId="d62dd0be-a1f4-461f-90a2-b18d53884721" providerId="ADAL" clId="{9FD88B08-A2C8-44BF-9C3C-4FCE9D680F3B}" dt="2026-08-03T10:00:48.327" v="25947" actId="947"/>
          <ac:spMkLst>
            <pc:docMk/>
            <pc:sldMk cId="2341213741" sldId="1881838675"/>
            <ac:spMk id="42" creationId="{C9FA76A0-60CC-A489-4E8A-BE1B3E91E8F0}"/>
          </ac:spMkLst>
        </pc:spChg>
        <pc:spChg chg="mod">
          <ac:chgData name="Luís Quartin" userId="d62dd0be-a1f4-461f-90a2-b18d53884721" providerId="ADAL" clId="{9FD88B08-A2C8-44BF-9C3C-4FCE9D680F3B}" dt="2026-08-03T10:00:48.331" v="25949" actId="947"/>
          <ac:spMkLst>
            <pc:docMk/>
            <pc:sldMk cId="2341213741" sldId="1881838675"/>
            <ac:spMk id="44" creationId="{3AE50587-E639-200A-FF49-F68590CD218F}"/>
          </ac:spMkLst>
        </pc:spChg>
        <pc:spChg chg="mod">
          <ac:chgData name="Luís Quartin" userId="d62dd0be-a1f4-461f-90a2-b18d53884721" providerId="ADAL" clId="{9FD88B08-A2C8-44BF-9C3C-4FCE9D680F3B}" dt="2026-08-03T10:00:48.335" v="25951" actId="947"/>
          <ac:spMkLst>
            <pc:docMk/>
            <pc:sldMk cId="2341213741" sldId="1881838675"/>
            <ac:spMk id="45" creationId="{61A0B112-1BF3-A795-8441-1D5107FA9EF3}"/>
          </ac:spMkLst>
        </pc:spChg>
        <pc:spChg chg="mod">
          <ac:chgData name="Luís Quartin" userId="d62dd0be-a1f4-461f-90a2-b18d53884721" providerId="ADAL" clId="{9FD88B08-A2C8-44BF-9C3C-4FCE9D680F3B}" dt="2026-08-03T10:00:48.339" v="25953" actId="947"/>
          <ac:spMkLst>
            <pc:docMk/>
            <pc:sldMk cId="2341213741" sldId="1881838675"/>
            <ac:spMk id="47" creationId="{A2B2F16B-6DE5-26B3-B3F9-C4AD27C9DEA7}"/>
          </ac:spMkLst>
        </pc:spChg>
        <pc:spChg chg="mod">
          <ac:chgData name="Luís Quartin" userId="d62dd0be-a1f4-461f-90a2-b18d53884721" providerId="ADAL" clId="{9FD88B08-A2C8-44BF-9C3C-4FCE9D680F3B}" dt="2026-08-03T10:00:48.343" v="25955" actId="947"/>
          <ac:spMkLst>
            <pc:docMk/>
            <pc:sldMk cId="2341213741" sldId="1881838675"/>
            <ac:spMk id="48" creationId="{D5488BD4-1B74-F3F6-A8AD-0BB8ABCF4CA9}"/>
          </ac:spMkLst>
        </pc:spChg>
        <pc:spChg chg="mod">
          <ac:chgData name="Luís Quartin" userId="d62dd0be-a1f4-461f-90a2-b18d53884721" providerId="ADAL" clId="{9FD88B08-A2C8-44BF-9C3C-4FCE9D680F3B}" dt="2026-08-03T10:00:48.347" v="25957" actId="947"/>
          <ac:spMkLst>
            <pc:docMk/>
            <pc:sldMk cId="2341213741" sldId="1881838675"/>
            <ac:spMk id="49" creationId="{4424E16F-7842-7316-80EA-9B760D12A202}"/>
          </ac:spMkLst>
        </pc:spChg>
        <pc:spChg chg="mod">
          <ac:chgData name="Luís Quartin" userId="d62dd0be-a1f4-461f-90a2-b18d53884721" providerId="ADAL" clId="{9FD88B08-A2C8-44BF-9C3C-4FCE9D680F3B}" dt="2026-08-03T10:00:48.357" v="25959" actId="947"/>
          <ac:spMkLst>
            <pc:docMk/>
            <pc:sldMk cId="2341213741" sldId="1881838675"/>
            <ac:spMk id="900" creationId="{35D1046D-6F4B-771C-041E-2A60C48C9AAC}"/>
          </ac:spMkLst>
        </pc:spChg>
        <pc:spChg chg="mod">
          <ac:chgData name="Luís Quartin" userId="d62dd0be-a1f4-461f-90a2-b18d53884721" providerId="ADAL" clId="{9FD88B08-A2C8-44BF-9C3C-4FCE9D680F3B}" dt="2026-08-03T10:00:58.517" v="30038" actId="299"/>
          <ac:spMkLst>
            <pc:docMk/>
            <pc:sldMk cId="2341213741" sldId="1881838675"/>
            <ac:spMk id="1010" creationId="{2AEA2CF9-96ED-CE29-7660-6EA2C9BCC95B}"/>
          </ac:spMkLst>
        </pc:spChg>
        <pc:spChg chg="mod">
          <ac:chgData name="Luís Quartin" userId="d62dd0be-a1f4-461f-90a2-b18d53884721" providerId="ADAL" clId="{9FD88B08-A2C8-44BF-9C3C-4FCE9D680F3B}" dt="2026-08-03T10:00:48.368" v="25963" actId="947"/>
          <ac:spMkLst>
            <pc:docMk/>
            <pc:sldMk cId="2341213741" sldId="1881838675"/>
            <ac:spMk id="1011" creationId="{C1AAAD89-159D-7BDD-CCA3-FF6537B7107F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341213741" sldId="1881838675"/>
            <ac:spMk id="1025" creationId="{0C142016-AE73-B1A7-10F9-7851E242ACA0}"/>
          </ac:spMkLst>
        </pc:spChg>
        <pc:spChg chg="mod">
          <ac:chgData name="Luís Quartin" userId="d62dd0be-a1f4-461f-90a2-b18d53884721" providerId="ADAL" clId="{9FD88B08-A2C8-44BF-9C3C-4FCE9D680F3B}" dt="2026-08-03T10:00:58.277" v="29800" actId="948"/>
          <ac:spMkLst>
            <pc:docMk/>
            <pc:sldMk cId="2341213741" sldId="1881838675"/>
            <ac:spMk id="1026" creationId="{BA8C8961-B12E-5655-9FDB-2EF38A73A6C4}"/>
          </ac:spMkLst>
        </pc:spChg>
        <pc:spChg chg="mod">
          <ac:chgData name="Luís Quartin" userId="d62dd0be-a1f4-461f-90a2-b18d53884721" providerId="ADAL" clId="{9FD88B08-A2C8-44BF-9C3C-4FCE9D680F3B}" dt="2026-08-03T10:00:58.290" v="29808" actId="948"/>
          <ac:spMkLst>
            <pc:docMk/>
            <pc:sldMk cId="2341213741" sldId="1881838675"/>
            <ac:spMk id="1027" creationId="{B3C6807A-8FC8-1264-69A7-35F41BF0D88B}"/>
          </ac:spMkLst>
        </pc:spChg>
        <pc:spChg chg="mod">
          <ac:chgData name="Luís Quartin" userId="d62dd0be-a1f4-461f-90a2-b18d53884721" providerId="ADAL" clId="{9FD88B08-A2C8-44BF-9C3C-4FCE9D680F3B}" dt="2026-08-03T10:00:58.297" v="29816"/>
          <ac:spMkLst>
            <pc:docMk/>
            <pc:sldMk cId="2341213741" sldId="1881838675"/>
            <ac:spMk id="1028" creationId="{4C278CC4-3803-C22C-9281-6B063464E802}"/>
          </ac:spMkLst>
        </pc:spChg>
        <pc:spChg chg="mod">
          <ac:chgData name="Luís Quartin" userId="d62dd0be-a1f4-461f-90a2-b18d53884721" providerId="ADAL" clId="{9FD88B08-A2C8-44BF-9C3C-4FCE9D680F3B}" dt="2026-08-03T10:00:58.297" v="29824"/>
          <ac:spMkLst>
            <pc:docMk/>
            <pc:sldMk cId="2341213741" sldId="1881838675"/>
            <ac:spMk id="1029" creationId="{730596C5-9B9D-E2FF-27D1-86106BC95FA3}"/>
          </ac:spMkLst>
        </pc:spChg>
        <pc:spChg chg="mod">
          <ac:chgData name="Luís Quartin" userId="d62dd0be-a1f4-461f-90a2-b18d53884721" providerId="ADAL" clId="{9FD88B08-A2C8-44BF-9C3C-4FCE9D680F3B}" dt="2026-08-03T10:00:58.315" v="29832"/>
          <ac:spMkLst>
            <pc:docMk/>
            <pc:sldMk cId="2341213741" sldId="1881838675"/>
            <ac:spMk id="1030" creationId="{9058BB30-BB90-69B6-39F5-BAAA5F9A147C}"/>
          </ac:spMkLst>
        </pc:spChg>
        <pc:spChg chg="mod">
          <ac:chgData name="Luís Quartin" userId="d62dd0be-a1f4-461f-90a2-b18d53884721" providerId="ADAL" clId="{9FD88B08-A2C8-44BF-9C3C-4FCE9D680F3B}" dt="2026-08-03T10:00:58.272" v="29793"/>
          <ac:spMkLst>
            <pc:docMk/>
            <pc:sldMk cId="2341213741" sldId="1881838675"/>
            <ac:spMk id="1031" creationId="{9896172F-C378-01CE-D74D-4ADDAD4D87BA}"/>
          </ac:spMkLst>
        </pc:spChg>
        <pc:spChg chg="mod">
          <ac:chgData name="Luís Quartin" userId="d62dd0be-a1f4-461f-90a2-b18d53884721" providerId="ADAL" clId="{9FD88B08-A2C8-44BF-9C3C-4FCE9D680F3B}" dt="2026-08-03T10:00:58.337" v="29855" actId="948"/>
          <ac:spMkLst>
            <pc:docMk/>
            <pc:sldMk cId="2341213741" sldId="1881838675"/>
            <ac:spMk id="1032" creationId="{8EC4B681-AF9A-7DF0-BD7A-9CED6BB99A2A}"/>
          </ac:spMkLst>
        </pc:spChg>
        <pc:spChg chg="mod">
          <ac:chgData name="Luís Quartin" userId="d62dd0be-a1f4-461f-90a2-b18d53884721" providerId="ADAL" clId="{9FD88B08-A2C8-44BF-9C3C-4FCE9D680F3B}" dt="2026-08-03T10:00:58.347" v="29863" actId="948"/>
          <ac:spMkLst>
            <pc:docMk/>
            <pc:sldMk cId="2341213741" sldId="1881838675"/>
            <ac:spMk id="1033" creationId="{A31E190B-F8A3-7D04-07ED-1B5E41F0DC8D}"/>
          </ac:spMkLst>
        </pc:spChg>
        <pc:spChg chg="mod">
          <ac:chgData name="Luís Quartin" userId="d62dd0be-a1f4-461f-90a2-b18d53884721" providerId="ADAL" clId="{9FD88B08-A2C8-44BF-9C3C-4FCE9D680F3B}" dt="2026-08-03T10:00:58.357" v="29871"/>
          <ac:spMkLst>
            <pc:docMk/>
            <pc:sldMk cId="2341213741" sldId="1881838675"/>
            <ac:spMk id="1034" creationId="{A85B86EB-3CD2-CAA9-E9D3-D4F4A17F85FC}"/>
          </ac:spMkLst>
        </pc:spChg>
        <pc:spChg chg="mod">
          <ac:chgData name="Luís Quartin" userId="d62dd0be-a1f4-461f-90a2-b18d53884721" providerId="ADAL" clId="{9FD88B08-A2C8-44BF-9C3C-4FCE9D680F3B}" dt="2026-08-03T10:00:58.372" v="29887"/>
          <ac:spMkLst>
            <pc:docMk/>
            <pc:sldMk cId="2341213741" sldId="1881838675"/>
            <ac:spMk id="1035" creationId="{FD3955F3-3C49-A271-D161-989E11F7014E}"/>
          </ac:spMkLst>
        </pc:spChg>
        <pc:spChg chg="mod">
          <ac:chgData name="Luís Quartin" userId="d62dd0be-a1f4-461f-90a2-b18d53884721" providerId="ADAL" clId="{9FD88B08-A2C8-44BF-9C3C-4FCE9D680F3B}" dt="2026-08-03T10:00:58.327" v="29848"/>
          <ac:spMkLst>
            <pc:docMk/>
            <pc:sldMk cId="2341213741" sldId="1881838675"/>
            <ac:spMk id="1036" creationId="{2045DEE1-8731-78C0-EA29-93ECFC1D0712}"/>
          </ac:spMkLst>
        </pc:spChg>
        <pc:spChg chg="mod">
          <ac:chgData name="Luís Quartin" userId="d62dd0be-a1f4-461f-90a2-b18d53884721" providerId="ADAL" clId="{9FD88B08-A2C8-44BF-9C3C-4FCE9D680F3B}" dt="2026-08-03T10:00:58.392" v="29910" actId="948"/>
          <ac:spMkLst>
            <pc:docMk/>
            <pc:sldMk cId="2341213741" sldId="1881838675"/>
            <ac:spMk id="1037" creationId="{2BFA670B-FCB9-309E-32A4-C7B41E23180C}"/>
          </ac:spMkLst>
        </pc:spChg>
        <pc:spChg chg="mod">
          <ac:chgData name="Luís Quartin" userId="d62dd0be-a1f4-461f-90a2-b18d53884721" providerId="ADAL" clId="{9FD88B08-A2C8-44BF-9C3C-4FCE9D680F3B}" dt="2026-08-03T10:00:58.397" v="29918"/>
          <ac:spMkLst>
            <pc:docMk/>
            <pc:sldMk cId="2341213741" sldId="1881838675"/>
            <ac:spMk id="1038" creationId="{C24C6138-B0F5-CB9F-52E1-0F79C3DB579C}"/>
          </ac:spMkLst>
        </pc:spChg>
        <pc:spChg chg="mod">
          <ac:chgData name="Luís Quartin" userId="d62dd0be-a1f4-461f-90a2-b18d53884721" providerId="ADAL" clId="{9FD88B08-A2C8-44BF-9C3C-4FCE9D680F3B}" dt="2026-08-03T10:00:58.407" v="29926"/>
          <ac:spMkLst>
            <pc:docMk/>
            <pc:sldMk cId="2341213741" sldId="1881838675"/>
            <ac:spMk id="1039" creationId="{EE8F0993-A607-15C0-5E3F-F1DE8487BD46}"/>
          </ac:spMkLst>
        </pc:spChg>
        <pc:spChg chg="mod">
          <ac:chgData name="Luís Quartin" userId="d62dd0be-a1f4-461f-90a2-b18d53884721" providerId="ADAL" clId="{9FD88B08-A2C8-44BF-9C3C-4FCE9D680F3B}" dt="2026-08-03T10:00:58.229" v="29746" actId="948"/>
          <ac:spMkLst>
            <pc:docMk/>
            <pc:sldMk cId="2341213741" sldId="1881838675"/>
            <ac:spMk id="1040" creationId="{C5C4FA4B-5263-E405-8FD6-DEFF09DFE607}"/>
          </ac:spMkLst>
        </pc:spChg>
        <pc:spChg chg="mod">
          <ac:chgData name="Luís Quartin" userId="d62dd0be-a1f4-461f-90a2-b18d53884721" providerId="ADAL" clId="{9FD88B08-A2C8-44BF-9C3C-4FCE9D680F3B}" dt="2026-08-03T10:00:58.425" v="29942"/>
          <ac:spMkLst>
            <pc:docMk/>
            <pc:sldMk cId="2341213741" sldId="1881838675"/>
            <ac:spMk id="1041" creationId="{BAD14EA5-18C0-11CC-CC61-3D6902BEC976}"/>
          </ac:spMkLst>
        </pc:spChg>
        <pc:spChg chg="mod">
          <ac:chgData name="Luís Quartin" userId="d62dd0be-a1f4-461f-90a2-b18d53884721" providerId="ADAL" clId="{9FD88B08-A2C8-44BF-9C3C-4FCE9D680F3B}" dt="2026-08-03T10:00:58.387" v="29903"/>
          <ac:spMkLst>
            <pc:docMk/>
            <pc:sldMk cId="2341213741" sldId="1881838675"/>
            <ac:spMk id="1042" creationId="{9C9AC458-B52F-FF3B-AC57-6043219DEDD5}"/>
          </ac:spMkLst>
        </pc:spChg>
        <pc:spChg chg="mod">
          <ac:chgData name="Luís Quartin" userId="d62dd0be-a1f4-461f-90a2-b18d53884721" providerId="ADAL" clId="{9FD88B08-A2C8-44BF-9C3C-4FCE9D680F3B}" dt="2026-08-03T10:00:58.167" v="29690" actId="948"/>
          <ac:spMkLst>
            <pc:docMk/>
            <pc:sldMk cId="2341213741" sldId="1881838675"/>
            <ac:spMk id="1043" creationId="{C540C6DB-6A2B-34A1-9AEA-239E2C80D0DC}"/>
          </ac:spMkLst>
        </pc:spChg>
        <pc:spChg chg="mod">
          <ac:chgData name="Luís Quartin" userId="d62dd0be-a1f4-461f-90a2-b18d53884721" providerId="ADAL" clId="{9FD88B08-A2C8-44BF-9C3C-4FCE9D680F3B}" dt="2026-08-03T10:00:58.184" v="29698" actId="948"/>
          <ac:spMkLst>
            <pc:docMk/>
            <pc:sldMk cId="2341213741" sldId="1881838675"/>
            <ac:spMk id="1044" creationId="{4F632D38-805E-CFFC-2747-DC96C0B2F8A8}"/>
          </ac:spMkLst>
        </pc:spChg>
        <pc:spChg chg="mod">
          <ac:chgData name="Luís Quartin" userId="d62dd0be-a1f4-461f-90a2-b18d53884721" providerId="ADAL" clId="{9FD88B08-A2C8-44BF-9C3C-4FCE9D680F3B}" dt="2026-08-03T10:00:58.191" v="29706"/>
          <ac:spMkLst>
            <pc:docMk/>
            <pc:sldMk cId="2341213741" sldId="1881838675"/>
            <ac:spMk id="1045" creationId="{2A094FCE-8CEC-1F79-351E-67842C9F59B6}"/>
          </ac:spMkLst>
        </pc:spChg>
        <pc:spChg chg="mod">
          <ac:chgData name="Luís Quartin" userId="d62dd0be-a1f4-461f-90a2-b18d53884721" providerId="ADAL" clId="{9FD88B08-A2C8-44BF-9C3C-4FCE9D680F3B}" dt="2026-08-03T10:00:58.417" v="29934"/>
          <ac:spMkLst>
            <pc:docMk/>
            <pc:sldMk cId="2341213741" sldId="1881838675"/>
            <ac:spMk id="1046" creationId="{16D3F639-0310-E6F7-297B-49162F81A0A4}"/>
          </ac:spMkLst>
        </pc:spChg>
        <pc:spChg chg="mod">
          <ac:chgData name="Luís Quartin" userId="d62dd0be-a1f4-461f-90a2-b18d53884721" providerId="ADAL" clId="{9FD88B08-A2C8-44BF-9C3C-4FCE9D680F3B}" dt="2026-08-03T10:00:58.198" v="29714"/>
          <ac:spMkLst>
            <pc:docMk/>
            <pc:sldMk cId="2341213741" sldId="1881838675"/>
            <ac:spMk id="1047" creationId="{6B223B50-FBF5-BA5A-3EF9-24C5CC83B758}"/>
          </ac:spMkLst>
        </pc:spChg>
        <pc:spChg chg="mod">
          <ac:chgData name="Luís Quartin" userId="d62dd0be-a1f4-461f-90a2-b18d53884721" providerId="ADAL" clId="{9FD88B08-A2C8-44BF-9C3C-4FCE9D680F3B}" dt="2026-08-03T10:00:58.457" v="29973"/>
          <ac:spMkLst>
            <pc:docMk/>
            <pc:sldMk cId="2341213741" sldId="1881838675"/>
            <ac:spMk id="1048" creationId="{33944DCD-7768-CBCD-27C6-C354C17BE367}"/>
          </ac:spMkLst>
        </pc:spChg>
        <pc:spChg chg="mod">
          <ac:chgData name="Luís Quartin" userId="d62dd0be-a1f4-461f-90a2-b18d53884721" providerId="ADAL" clId="{9FD88B08-A2C8-44BF-9C3C-4FCE9D680F3B}" dt="2026-08-03T10:00:58.198" v="29722"/>
          <ac:spMkLst>
            <pc:docMk/>
            <pc:sldMk cId="2341213741" sldId="1881838675"/>
            <ac:spMk id="1049" creationId="{CBE59AE8-9FFC-9BDD-C089-3C7F30E2AA9C}"/>
          </ac:spMkLst>
        </pc:spChg>
        <pc:spChg chg="mod">
          <ac:chgData name="Luís Quartin" userId="d62dd0be-a1f4-461f-90a2-b18d53884721" providerId="ADAL" clId="{9FD88B08-A2C8-44BF-9C3C-4FCE9D680F3B}" dt="2026-08-03T10:00:58.167" v="29682"/>
          <ac:spMkLst>
            <pc:docMk/>
            <pc:sldMk cId="2341213741" sldId="1881838675"/>
            <ac:spMk id="1050" creationId="{D8C27BAC-A3D6-64CA-5929-2E5440858DBC}"/>
          </ac:spMkLst>
        </pc:spChg>
        <pc:spChg chg="mod">
          <ac:chgData name="Luís Quartin" userId="d62dd0be-a1f4-461f-90a2-b18d53884721" providerId="ADAL" clId="{9FD88B08-A2C8-44BF-9C3C-4FCE9D680F3B}" dt="2026-08-03T10:00:58.237" v="29753" actId="948"/>
          <ac:spMkLst>
            <pc:docMk/>
            <pc:sldMk cId="2341213741" sldId="1881838675"/>
            <ac:spMk id="1051" creationId="{FA1ED5F3-B721-1819-64D2-AA6516EE76DA}"/>
          </ac:spMkLst>
        </pc:spChg>
        <pc:spChg chg="mod">
          <ac:chgData name="Luís Quartin" userId="d62dd0be-a1f4-461f-90a2-b18d53884721" providerId="ADAL" clId="{9FD88B08-A2C8-44BF-9C3C-4FCE9D680F3B}" dt="2026-08-03T10:00:58.462" v="29981"/>
          <ac:spMkLst>
            <pc:docMk/>
            <pc:sldMk cId="2341213741" sldId="1881838675"/>
            <ac:spMk id="1052" creationId="{949CF6F3-CBAB-ECBE-C1B5-690459979390}"/>
          </ac:spMkLst>
        </pc:spChg>
        <pc:spChg chg="mod">
          <ac:chgData name="Luís Quartin" userId="d62dd0be-a1f4-461f-90a2-b18d53884721" providerId="ADAL" clId="{9FD88B08-A2C8-44BF-9C3C-4FCE9D680F3B}" dt="2026-08-03T10:00:58.243" v="29761"/>
          <ac:spMkLst>
            <pc:docMk/>
            <pc:sldMk cId="2341213741" sldId="1881838675"/>
            <ac:spMk id="1053" creationId="{6D234A88-60E6-65E1-7F25-EC16D82216EA}"/>
          </ac:spMkLst>
        </pc:spChg>
        <pc:spChg chg="mod">
          <ac:chgData name="Luís Quartin" userId="d62dd0be-a1f4-461f-90a2-b18d53884721" providerId="ADAL" clId="{9FD88B08-A2C8-44BF-9C3C-4FCE9D680F3B}" dt="2026-08-03T10:00:58.247" v="29769"/>
          <ac:spMkLst>
            <pc:docMk/>
            <pc:sldMk cId="2341213741" sldId="1881838675"/>
            <ac:spMk id="1054" creationId="{152E34A4-C1F2-A8BD-9624-35CB25138C9E}"/>
          </ac:spMkLst>
        </pc:spChg>
        <pc:spChg chg="mod">
          <ac:chgData name="Luís Quartin" userId="d62dd0be-a1f4-461f-90a2-b18d53884721" providerId="ADAL" clId="{9FD88B08-A2C8-44BF-9C3C-4FCE9D680F3B}" dt="2026-08-03T10:00:58.257" v="29777"/>
          <ac:spMkLst>
            <pc:docMk/>
            <pc:sldMk cId="2341213741" sldId="1881838675"/>
            <ac:spMk id="1055" creationId="{F8D90886-9A30-8341-6C00-684D95975FDC}"/>
          </ac:spMkLst>
        </pc:spChg>
        <pc:spChg chg="mod">
          <ac:chgData name="Luís Quartin" userId="d62dd0be-a1f4-461f-90a2-b18d53884721" providerId="ADAL" clId="{9FD88B08-A2C8-44BF-9C3C-4FCE9D680F3B}" dt="2026-08-03T10:00:58.472" v="29989"/>
          <ac:spMkLst>
            <pc:docMk/>
            <pc:sldMk cId="2341213741" sldId="1881838675"/>
            <ac:spMk id="1056" creationId="{4A0F2E0A-F02D-C6F7-CE8D-20A11D5D3ECD}"/>
          </ac:spMkLst>
        </pc:spChg>
        <pc:spChg chg="mod">
          <ac:chgData name="Luís Quartin" userId="d62dd0be-a1f4-461f-90a2-b18d53884721" providerId="ADAL" clId="{9FD88B08-A2C8-44BF-9C3C-4FCE9D680F3B}" dt="2026-08-03T10:00:58.217" v="29738"/>
          <ac:spMkLst>
            <pc:docMk/>
            <pc:sldMk cId="2341213741" sldId="1881838675"/>
            <ac:spMk id="1057" creationId="{1EA30791-AC20-B6B5-E6FF-DF9733CE5B05}"/>
          </ac:spMkLst>
        </pc:spChg>
        <pc:spChg chg="mod">
          <ac:chgData name="Luís Quartin" userId="d62dd0be-a1f4-461f-90a2-b18d53884721" providerId="ADAL" clId="{9FD88B08-A2C8-44BF-9C3C-4FCE9D680F3B}" dt="2026-08-03T10:00:58.477" v="29997"/>
          <ac:spMkLst>
            <pc:docMk/>
            <pc:sldMk cId="2341213741" sldId="1881838675"/>
            <ac:spMk id="1058" creationId="{D4D46683-3A84-DCDE-4F89-694BE956AD8D}"/>
          </ac:spMkLst>
        </pc:spChg>
        <pc:spChg chg="mod">
          <ac:chgData name="Luís Quartin" userId="d62dd0be-a1f4-461f-90a2-b18d53884721" providerId="ADAL" clId="{9FD88B08-A2C8-44BF-9C3C-4FCE9D680F3B}" dt="2026-08-03T10:00:58.437" v="29958"/>
          <ac:spMkLst>
            <pc:docMk/>
            <pc:sldMk cId="2341213741" sldId="1881838675"/>
            <ac:spMk id="1059" creationId="{BF1D8EAA-B113-46E7-5E25-E1C8171D008A}"/>
          </ac:spMkLst>
        </pc:spChg>
        <pc:spChg chg="mod">
          <ac:chgData name="Luís Quartin" userId="d62dd0be-a1f4-461f-90a2-b18d53884721" providerId="ADAL" clId="{9FD88B08-A2C8-44BF-9C3C-4FCE9D680F3B}" dt="2026-08-03T10:00:58.361" v="29879"/>
          <ac:spMkLst>
            <pc:docMk/>
            <pc:sldMk cId="2341213741" sldId="1881838675"/>
            <ac:spMk id="1060" creationId="{90A8AA77-F1EE-F1F0-2553-E634552EB0D0}"/>
          </ac:spMkLst>
        </pc:spChg>
        <pc:spChg chg="mod">
          <ac:chgData name="Luís Quartin" userId="d62dd0be-a1f4-461f-90a2-b18d53884721" providerId="ADAL" clId="{9FD88B08-A2C8-44BF-9C3C-4FCE9D680F3B}" dt="2026-08-03T10:00:58.267" v="29785"/>
          <ac:spMkLst>
            <pc:docMk/>
            <pc:sldMk cId="2341213741" sldId="1881838675"/>
            <ac:spMk id="1061" creationId="{E5A78CF8-09D7-546C-200A-EC14AA19D3C7}"/>
          </ac:spMkLst>
        </pc:spChg>
        <pc:spChg chg="mod">
          <ac:chgData name="Luís Quartin" userId="d62dd0be-a1f4-461f-90a2-b18d53884721" providerId="ADAL" clId="{9FD88B08-A2C8-44BF-9C3C-4FCE9D680F3B}" dt="2026-08-03T10:00:58.321" v="29840"/>
          <ac:spMkLst>
            <pc:docMk/>
            <pc:sldMk cId="2341213741" sldId="1881838675"/>
            <ac:spMk id="1062" creationId="{A45EF589-930D-E6EC-9692-D2790FE837BB}"/>
          </ac:spMkLst>
        </pc:spChg>
        <pc:spChg chg="mod">
          <ac:chgData name="Luís Quartin" userId="d62dd0be-a1f4-461f-90a2-b18d53884721" providerId="ADAL" clId="{9FD88B08-A2C8-44BF-9C3C-4FCE9D680F3B}" dt="2026-08-03T10:00:58.377" v="29895"/>
          <ac:spMkLst>
            <pc:docMk/>
            <pc:sldMk cId="2341213741" sldId="1881838675"/>
            <ac:spMk id="1063" creationId="{5460E61B-C054-7B95-3CAD-8F3C229E7420}"/>
          </ac:spMkLst>
        </pc:spChg>
        <pc:spChg chg="mod">
          <ac:chgData name="Luís Quartin" userId="d62dd0be-a1f4-461f-90a2-b18d53884721" providerId="ADAL" clId="{9FD88B08-A2C8-44BF-9C3C-4FCE9D680F3B}" dt="2026-08-03T10:00:58.433" v="29950"/>
          <ac:spMkLst>
            <pc:docMk/>
            <pc:sldMk cId="2341213741" sldId="1881838675"/>
            <ac:spMk id="1064" creationId="{3E188C3C-255A-E274-E03B-8E32450B55B7}"/>
          </ac:spMkLst>
        </pc:spChg>
        <pc:spChg chg="mod">
          <ac:chgData name="Luís Quartin" userId="d62dd0be-a1f4-461f-90a2-b18d53884721" providerId="ADAL" clId="{9FD88B08-A2C8-44BF-9C3C-4FCE9D680F3B}" dt="2026-08-03T10:00:58.485" v="30005"/>
          <ac:spMkLst>
            <pc:docMk/>
            <pc:sldMk cId="2341213741" sldId="1881838675"/>
            <ac:spMk id="1065" creationId="{7E89B976-DB93-831E-EFC4-8F278F539548}"/>
          </ac:spMkLst>
        </pc:spChg>
        <pc:spChg chg="mod">
          <ac:chgData name="Luís Quartin" userId="d62dd0be-a1f4-461f-90a2-b18d53884721" providerId="ADAL" clId="{9FD88B08-A2C8-44BF-9C3C-4FCE9D680F3B}" dt="2026-08-03T10:00:58.207" v="29730"/>
          <ac:spMkLst>
            <pc:docMk/>
            <pc:sldMk cId="2341213741" sldId="1881838675"/>
            <ac:spMk id="1066" creationId="{9B9DA4B0-77FF-CD5C-C287-D6310C89C60A}"/>
          </ac:spMkLst>
        </pc:spChg>
        <pc:spChg chg="mod">
          <ac:chgData name="Luís Quartin" userId="d62dd0be-a1f4-461f-90a2-b18d53884721" providerId="ADAL" clId="{9FD88B08-A2C8-44BF-9C3C-4FCE9D680F3B}" dt="2026-08-03T10:00:48.545" v="26053" actId="947"/>
          <ac:spMkLst>
            <pc:docMk/>
            <pc:sldMk cId="2341213741" sldId="1881838675"/>
            <ac:spMk id="1067" creationId="{3E7684F8-FB71-F060-F5C4-685DF9BE725F}"/>
          </ac:spMkLst>
        </pc:spChg>
        <pc:spChg chg="mod">
          <ac:chgData name="Luís Quartin" userId="d62dd0be-a1f4-461f-90a2-b18d53884721" providerId="ADAL" clId="{9FD88B08-A2C8-44BF-9C3C-4FCE9D680F3B}" dt="2026-08-03T10:00:48.555" v="26057" actId="947"/>
          <ac:spMkLst>
            <pc:docMk/>
            <pc:sldMk cId="2341213741" sldId="1881838675"/>
            <ac:spMk id="1068" creationId="{A788390D-86D0-ED1A-DAC7-72BC6F8B467A}"/>
          </ac:spMkLst>
        </pc:spChg>
        <pc:spChg chg="mod">
          <ac:chgData name="Luís Quartin" userId="d62dd0be-a1f4-461f-90a2-b18d53884721" providerId="ADAL" clId="{9FD88B08-A2C8-44BF-9C3C-4FCE9D680F3B}" dt="2026-08-03T10:00:48.562" v="26061" actId="947"/>
          <ac:spMkLst>
            <pc:docMk/>
            <pc:sldMk cId="2341213741" sldId="1881838675"/>
            <ac:spMk id="1069" creationId="{BEE53282-92BC-6C1C-A83C-4FCDE9A60D20}"/>
          </ac:spMkLst>
        </pc:spChg>
        <pc:spChg chg="mod">
          <ac:chgData name="Luís Quartin" userId="d62dd0be-a1f4-461f-90a2-b18d53884721" providerId="ADAL" clId="{9FD88B08-A2C8-44BF-9C3C-4FCE9D680F3B}" dt="2026-08-03T10:00:48.569" v="26065" actId="947"/>
          <ac:spMkLst>
            <pc:docMk/>
            <pc:sldMk cId="2341213741" sldId="1881838675"/>
            <ac:spMk id="1070" creationId="{BE71DF3A-D237-B052-D3BB-1E88E1D675BA}"/>
          </ac:spMkLst>
        </pc:spChg>
        <pc:spChg chg="mod">
          <ac:chgData name="Luís Quartin" userId="d62dd0be-a1f4-461f-90a2-b18d53884721" providerId="ADAL" clId="{9FD88B08-A2C8-44BF-9C3C-4FCE9D680F3B}" dt="2026-08-03T10:00:48.575" v="26069" actId="947"/>
          <ac:spMkLst>
            <pc:docMk/>
            <pc:sldMk cId="2341213741" sldId="1881838675"/>
            <ac:spMk id="1071" creationId="{1D6CA690-7973-4266-C291-D730B01F48C3}"/>
          </ac:spMkLst>
        </pc:spChg>
        <pc:spChg chg="mod">
          <ac:chgData name="Luís Quartin" userId="d62dd0be-a1f4-461f-90a2-b18d53884721" providerId="ADAL" clId="{9FD88B08-A2C8-44BF-9C3C-4FCE9D680F3B}" dt="2026-08-03T10:00:58.513" v="30034"/>
          <ac:spMkLst>
            <pc:docMk/>
            <pc:sldMk cId="2341213741" sldId="1881838675"/>
            <ac:spMk id="1072" creationId="{47FDEB25-35C0-8889-86A5-60239B8EC1B6}"/>
          </ac:spMkLst>
        </pc:spChg>
        <pc:spChg chg="mod">
          <ac:chgData name="Luís Quartin" userId="d62dd0be-a1f4-461f-90a2-b18d53884721" providerId="ADAL" clId="{9FD88B08-A2C8-44BF-9C3C-4FCE9D680F3B}" dt="2026-08-03T10:00:58.507" v="30028"/>
          <ac:spMkLst>
            <pc:docMk/>
            <pc:sldMk cId="2341213741" sldId="1881838675"/>
            <ac:spMk id="1073" creationId="{A31EEE74-27C3-2AE3-B974-560199756912}"/>
          </ac:spMkLst>
        </pc:spChg>
        <pc:spChg chg="mod">
          <ac:chgData name="Luís Quartin" userId="d62dd0be-a1f4-461f-90a2-b18d53884721" providerId="ADAL" clId="{9FD88B08-A2C8-44BF-9C3C-4FCE9D680F3B}" dt="2026-08-03T10:00:58.501" v="30022"/>
          <ac:spMkLst>
            <pc:docMk/>
            <pc:sldMk cId="2341213741" sldId="1881838675"/>
            <ac:spMk id="1074" creationId="{00F6B704-D38F-E05A-5497-B4EFDE01B5CC}"/>
          </ac:spMkLst>
        </pc:spChg>
        <pc:spChg chg="mod">
          <ac:chgData name="Luís Quartin" userId="d62dd0be-a1f4-461f-90a2-b18d53884721" providerId="ADAL" clId="{9FD88B08-A2C8-44BF-9C3C-4FCE9D680F3B}" dt="2026-08-03T10:00:58.495" v="30016"/>
          <ac:spMkLst>
            <pc:docMk/>
            <pc:sldMk cId="2341213741" sldId="1881838675"/>
            <ac:spMk id="1075" creationId="{DFA78CCB-D7AF-A79F-480D-A6E2F3A27D5C}"/>
          </ac:spMkLst>
        </pc:spChg>
        <pc:spChg chg="mod">
          <ac:chgData name="Luís Quartin" userId="d62dd0be-a1f4-461f-90a2-b18d53884721" providerId="ADAL" clId="{9FD88B08-A2C8-44BF-9C3C-4FCE9D680F3B}" dt="2026-08-03T10:00:58.489" v="30010"/>
          <ac:spMkLst>
            <pc:docMk/>
            <pc:sldMk cId="2341213741" sldId="1881838675"/>
            <ac:spMk id="1076" creationId="{BF995CDA-CB9D-F9B0-B761-040245CFA331}"/>
          </ac:spMkLst>
        </pc:spChg>
        <pc:spChg chg="mod">
          <ac:chgData name="Luís Quartin" userId="d62dd0be-a1f4-461f-90a2-b18d53884721" providerId="ADAL" clId="{9FD88B08-A2C8-44BF-9C3C-4FCE9D680F3B}" dt="2026-08-03T10:00:48.610" v="26081" actId="947"/>
          <ac:spMkLst>
            <pc:docMk/>
            <pc:sldMk cId="2341213741" sldId="1881838675"/>
            <ac:spMk id="1077" creationId="{EAFC86F4-F552-A431-A5BE-EF6A0CADAE2A}"/>
          </ac:spMkLst>
        </pc:spChg>
        <pc:spChg chg="mod">
          <ac:chgData name="Luís Quartin" userId="d62dd0be-a1f4-461f-90a2-b18d53884721" providerId="ADAL" clId="{9FD88B08-A2C8-44BF-9C3C-4FCE9D680F3B}" dt="2026-08-03T10:00:48.584" v="26071" actId="947"/>
          <ac:spMkLst>
            <pc:docMk/>
            <pc:sldMk cId="2341213741" sldId="1881838675"/>
            <ac:spMk id="1078" creationId="{E2B491E5-BB00-B1CC-2CF7-BD356AA425D6}"/>
          </ac:spMkLst>
        </pc:spChg>
        <pc:spChg chg="mod">
          <ac:chgData name="Luís Quartin" userId="d62dd0be-a1f4-461f-90a2-b18d53884721" providerId="ADAL" clId="{9FD88B08-A2C8-44BF-9C3C-4FCE9D680F3B}" dt="2026-08-03T10:00:48.597" v="26077" actId="947"/>
          <ac:spMkLst>
            <pc:docMk/>
            <pc:sldMk cId="2341213741" sldId="1881838675"/>
            <ac:spMk id="1079" creationId="{4CDECBFF-5E7E-09DE-3F87-9C77244E444C}"/>
          </ac:spMkLst>
        </pc:spChg>
        <pc:spChg chg="mod">
          <ac:chgData name="Luís Quartin" userId="d62dd0be-a1f4-461f-90a2-b18d53884721" providerId="ADAL" clId="{9FD88B08-A2C8-44BF-9C3C-4FCE9D680F3B}" dt="2026-08-03T10:00:48.602" v="26079" actId="947"/>
          <ac:spMkLst>
            <pc:docMk/>
            <pc:sldMk cId="2341213741" sldId="1881838675"/>
            <ac:spMk id="1080" creationId="{267FF3BC-DE01-9ADC-E8AF-0FDB86020E81}"/>
          </ac:spMkLst>
        </pc:spChg>
        <pc:spChg chg="mod">
          <ac:chgData name="Luís Quartin" userId="d62dd0be-a1f4-461f-90a2-b18d53884721" providerId="ADAL" clId="{9FD88B08-A2C8-44BF-9C3C-4FCE9D680F3B}" dt="2026-08-03T10:00:48.927" v="26227" actId="947"/>
          <ac:spMkLst>
            <pc:docMk/>
            <pc:sldMk cId="2341213741" sldId="1881838675"/>
            <ac:spMk id="1081" creationId="{0ED388FF-31FD-B85C-3785-2CEBFEB10DD2}"/>
          </ac:spMkLst>
        </pc:spChg>
        <pc:spChg chg="mod">
          <ac:chgData name="Luís Quartin" userId="d62dd0be-a1f4-461f-90a2-b18d53884721" providerId="ADAL" clId="{9FD88B08-A2C8-44BF-9C3C-4FCE9D680F3B}" dt="2026-08-03T10:00:48.769" v="26155" actId="947"/>
          <ac:spMkLst>
            <pc:docMk/>
            <pc:sldMk cId="2341213741" sldId="1881838675"/>
            <ac:spMk id="1083" creationId="{3DCF53F4-1E59-0939-A42D-32A9935E019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341213741" sldId="1881838675"/>
            <ac:spMk id="1085" creationId="{9A117815-9491-4251-3B8D-9E34F4D0B679}"/>
          </ac:spMkLst>
        </pc:spChg>
        <pc:spChg chg="mod">
          <ac:chgData name="Luís Quartin" userId="d62dd0be-a1f4-461f-90a2-b18d53884721" providerId="ADAL" clId="{9FD88B08-A2C8-44BF-9C3C-4FCE9D680F3B}" dt="2026-08-03T10:00:48.777" v="26159" actId="947"/>
          <ac:spMkLst>
            <pc:docMk/>
            <pc:sldMk cId="2341213741" sldId="1881838675"/>
            <ac:spMk id="1086" creationId="{00002B86-B357-6038-8655-6FCAE0386114}"/>
          </ac:spMkLst>
        </pc:spChg>
        <pc:spChg chg="mod">
          <ac:chgData name="Luís Quartin" userId="d62dd0be-a1f4-461f-90a2-b18d53884721" providerId="ADAL" clId="{9FD88B08-A2C8-44BF-9C3C-4FCE9D680F3B}" dt="2026-08-03T10:00:48.783" v="26161" actId="947"/>
          <ac:spMkLst>
            <pc:docMk/>
            <pc:sldMk cId="2341213741" sldId="1881838675"/>
            <ac:spMk id="1087" creationId="{03FF2F2A-EC1F-DC95-773E-5C35741C4493}"/>
          </ac:spMkLst>
        </pc:spChg>
        <pc:spChg chg="mod">
          <ac:chgData name="Luís Quartin" userId="d62dd0be-a1f4-461f-90a2-b18d53884721" providerId="ADAL" clId="{9FD88B08-A2C8-44BF-9C3C-4FCE9D680F3B}" dt="2026-08-03T10:00:48.788" v="26163" actId="947"/>
          <ac:spMkLst>
            <pc:docMk/>
            <pc:sldMk cId="2341213741" sldId="1881838675"/>
            <ac:spMk id="1088" creationId="{C97FF158-602A-42B3-792B-8BBA4517F5B8}"/>
          </ac:spMkLst>
        </pc:spChg>
        <pc:spChg chg="mod">
          <ac:chgData name="Luís Quartin" userId="d62dd0be-a1f4-461f-90a2-b18d53884721" providerId="ADAL" clId="{9FD88B08-A2C8-44BF-9C3C-4FCE9D680F3B}" dt="2026-08-03T10:00:48.791" v="26165" actId="947"/>
          <ac:spMkLst>
            <pc:docMk/>
            <pc:sldMk cId="2341213741" sldId="1881838675"/>
            <ac:spMk id="1089" creationId="{E875E45F-EFDC-B05A-FD26-8BF6136C6712}"/>
          </ac:spMkLst>
        </pc:spChg>
        <pc:spChg chg="mod">
          <ac:chgData name="Luís Quartin" userId="d62dd0be-a1f4-461f-90a2-b18d53884721" providerId="ADAL" clId="{9FD88B08-A2C8-44BF-9C3C-4FCE9D680F3B}" dt="2026-08-03T10:00:48.796" v="26167" actId="947"/>
          <ac:spMkLst>
            <pc:docMk/>
            <pc:sldMk cId="2341213741" sldId="1881838675"/>
            <ac:spMk id="1090" creationId="{9BC8B03E-DD61-BA6E-6F48-0E1993A6CB87}"/>
          </ac:spMkLst>
        </pc:spChg>
        <pc:spChg chg="mod">
          <ac:chgData name="Luís Quartin" userId="d62dd0be-a1f4-461f-90a2-b18d53884721" providerId="ADAL" clId="{9FD88B08-A2C8-44BF-9C3C-4FCE9D680F3B}" dt="2026-08-03T10:00:48.801" v="26169" actId="947"/>
          <ac:spMkLst>
            <pc:docMk/>
            <pc:sldMk cId="2341213741" sldId="1881838675"/>
            <ac:spMk id="1091" creationId="{AF64C99A-4403-6F35-EC02-9457774F3B97}"/>
          </ac:spMkLst>
        </pc:spChg>
        <pc:spChg chg="mod">
          <ac:chgData name="Luís Quartin" userId="d62dd0be-a1f4-461f-90a2-b18d53884721" providerId="ADAL" clId="{9FD88B08-A2C8-44BF-9C3C-4FCE9D680F3B}" dt="2026-08-03T10:00:48.805" v="26171" actId="947"/>
          <ac:spMkLst>
            <pc:docMk/>
            <pc:sldMk cId="2341213741" sldId="1881838675"/>
            <ac:spMk id="1092" creationId="{CFCAC899-C4E9-C7C4-D95A-265238424A56}"/>
          </ac:spMkLst>
        </pc:spChg>
        <pc:spChg chg="mod">
          <ac:chgData name="Luís Quartin" userId="d62dd0be-a1f4-461f-90a2-b18d53884721" providerId="ADAL" clId="{9FD88B08-A2C8-44BF-9C3C-4FCE9D680F3B}" dt="2026-08-03T10:00:48.809" v="26173" actId="947"/>
          <ac:spMkLst>
            <pc:docMk/>
            <pc:sldMk cId="2341213741" sldId="1881838675"/>
            <ac:spMk id="1093" creationId="{CC740201-E5CC-67DA-5D23-97F72C592DAE}"/>
          </ac:spMkLst>
        </pc:spChg>
        <pc:spChg chg="mod">
          <ac:chgData name="Luís Quartin" userId="d62dd0be-a1f4-461f-90a2-b18d53884721" providerId="ADAL" clId="{9FD88B08-A2C8-44BF-9C3C-4FCE9D680F3B}" dt="2026-08-03T10:00:48.813" v="26175" actId="947"/>
          <ac:spMkLst>
            <pc:docMk/>
            <pc:sldMk cId="2341213741" sldId="1881838675"/>
            <ac:spMk id="1094" creationId="{26E72DEC-B3CD-F3AE-EF07-4861A808B267}"/>
          </ac:spMkLst>
        </pc:spChg>
        <pc:spChg chg="mod">
          <ac:chgData name="Luís Quartin" userId="d62dd0be-a1f4-461f-90a2-b18d53884721" providerId="ADAL" clId="{9FD88B08-A2C8-44BF-9C3C-4FCE9D680F3B}" dt="2026-08-03T10:00:48.819" v="26177" actId="947"/>
          <ac:spMkLst>
            <pc:docMk/>
            <pc:sldMk cId="2341213741" sldId="1881838675"/>
            <ac:spMk id="1095" creationId="{E407FD73-CA55-AA6B-6AFD-0664C898C481}"/>
          </ac:spMkLst>
        </pc:spChg>
        <pc:spChg chg="mod">
          <ac:chgData name="Luís Quartin" userId="d62dd0be-a1f4-461f-90a2-b18d53884721" providerId="ADAL" clId="{9FD88B08-A2C8-44BF-9C3C-4FCE9D680F3B}" dt="2026-08-03T10:00:48.822" v="26179" actId="947"/>
          <ac:spMkLst>
            <pc:docMk/>
            <pc:sldMk cId="2341213741" sldId="1881838675"/>
            <ac:spMk id="1096" creationId="{DA1C1506-FAE8-1BE8-3D0C-836EBD7E87BE}"/>
          </ac:spMkLst>
        </pc:spChg>
        <pc:spChg chg="mod">
          <ac:chgData name="Luís Quartin" userId="d62dd0be-a1f4-461f-90a2-b18d53884721" providerId="ADAL" clId="{9FD88B08-A2C8-44BF-9C3C-4FCE9D680F3B}" dt="2026-08-03T10:00:48.824" v="26181" actId="947"/>
          <ac:spMkLst>
            <pc:docMk/>
            <pc:sldMk cId="2341213741" sldId="1881838675"/>
            <ac:spMk id="1097" creationId="{1EB200A6-9756-2B0B-E3A7-CFE9A2253C1A}"/>
          </ac:spMkLst>
        </pc:spChg>
        <pc:spChg chg="mod">
          <ac:chgData name="Luís Quartin" userId="d62dd0be-a1f4-461f-90a2-b18d53884721" providerId="ADAL" clId="{9FD88B08-A2C8-44BF-9C3C-4FCE9D680F3B}" dt="2026-08-03T10:00:48.827" v="26183" actId="947"/>
          <ac:spMkLst>
            <pc:docMk/>
            <pc:sldMk cId="2341213741" sldId="1881838675"/>
            <ac:spMk id="1098" creationId="{C6F2F38F-8627-6D06-399C-1420E5DD48F6}"/>
          </ac:spMkLst>
        </pc:spChg>
        <pc:spChg chg="mod">
          <ac:chgData name="Luís Quartin" userId="d62dd0be-a1f4-461f-90a2-b18d53884721" providerId="ADAL" clId="{9FD88B08-A2C8-44BF-9C3C-4FCE9D680F3B}" dt="2026-08-03T10:00:48.832" v="26185" actId="947"/>
          <ac:spMkLst>
            <pc:docMk/>
            <pc:sldMk cId="2341213741" sldId="1881838675"/>
            <ac:spMk id="1099" creationId="{D4D7F196-9E79-B6AD-83A6-96CDCCB89E94}"/>
          </ac:spMkLst>
        </pc:spChg>
        <pc:spChg chg="mod">
          <ac:chgData name="Luís Quartin" userId="d62dd0be-a1f4-461f-90a2-b18d53884721" providerId="ADAL" clId="{9FD88B08-A2C8-44BF-9C3C-4FCE9D680F3B}" dt="2026-08-03T10:00:48.837" v="26187" actId="947"/>
          <ac:spMkLst>
            <pc:docMk/>
            <pc:sldMk cId="2341213741" sldId="1881838675"/>
            <ac:spMk id="1100" creationId="{1CDC80C7-93C8-A7EB-DB77-95F0DE2D5855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341213741" sldId="1881838675"/>
            <ac:spMk id="1101" creationId="{DC2DE98F-9A6F-942A-3BDB-71D2ECA25B10}"/>
          </ac:spMkLst>
        </pc:spChg>
        <pc:spChg chg="mod">
          <ac:chgData name="Luís Quartin" userId="d62dd0be-a1f4-461f-90a2-b18d53884721" providerId="ADAL" clId="{9FD88B08-A2C8-44BF-9C3C-4FCE9D680F3B}" dt="2026-08-03T10:00:48.844" v="26191" actId="947"/>
          <ac:spMkLst>
            <pc:docMk/>
            <pc:sldMk cId="2341213741" sldId="1881838675"/>
            <ac:spMk id="1102" creationId="{0CED5FFF-D160-1999-CF83-6EC38FEA65A1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341213741" sldId="1881838675"/>
            <ac:spMk id="1103" creationId="{A37F779B-DFCA-440B-B9B0-F46B8CB8F081}"/>
          </ac:spMkLst>
        </pc:spChg>
        <pc:spChg chg="mod">
          <ac:chgData name="Luís Quartin" userId="d62dd0be-a1f4-461f-90a2-b18d53884721" providerId="ADAL" clId="{9FD88B08-A2C8-44BF-9C3C-4FCE9D680F3B}" dt="2026-08-03T10:00:48.854" v="26195" actId="947"/>
          <ac:spMkLst>
            <pc:docMk/>
            <pc:sldMk cId="2341213741" sldId="1881838675"/>
            <ac:spMk id="1104" creationId="{D999C144-92FE-C4CC-C593-F62DBB024A56}"/>
          </ac:spMkLst>
        </pc:spChg>
        <pc:spChg chg="mod">
          <ac:chgData name="Luís Quartin" userId="d62dd0be-a1f4-461f-90a2-b18d53884721" providerId="ADAL" clId="{9FD88B08-A2C8-44BF-9C3C-4FCE9D680F3B}" dt="2026-08-03T10:00:48.858" v="26197" actId="947"/>
          <ac:spMkLst>
            <pc:docMk/>
            <pc:sldMk cId="2341213741" sldId="1881838675"/>
            <ac:spMk id="1105" creationId="{64EE7987-40A2-499E-20AD-1D0FEBDEEC74}"/>
          </ac:spMkLst>
        </pc:spChg>
        <pc:spChg chg="mod">
          <ac:chgData name="Luís Quartin" userId="d62dd0be-a1f4-461f-90a2-b18d53884721" providerId="ADAL" clId="{9FD88B08-A2C8-44BF-9C3C-4FCE9D680F3B}" dt="2026-08-03T10:00:48.861" v="26199" actId="947"/>
          <ac:spMkLst>
            <pc:docMk/>
            <pc:sldMk cId="2341213741" sldId="1881838675"/>
            <ac:spMk id="1106" creationId="{F2B60E07-01D7-AA83-2870-FBB36A19F3D8}"/>
          </ac:spMkLst>
        </pc:spChg>
        <pc:spChg chg="mod">
          <ac:chgData name="Luís Quartin" userId="d62dd0be-a1f4-461f-90a2-b18d53884721" providerId="ADAL" clId="{9FD88B08-A2C8-44BF-9C3C-4FCE9D680F3B}" dt="2026-08-03T10:00:48.865" v="26201" actId="947"/>
          <ac:spMkLst>
            <pc:docMk/>
            <pc:sldMk cId="2341213741" sldId="1881838675"/>
            <ac:spMk id="1107" creationId="{DBC36CC7-31B9-73EE-30BC-64F4033503DA}"/>
          </ac:spMkLst>
        </pc:spChg>
        <pc:spChg chg="mod">
          <ac:chgData name="Luís Quartin" userId="d62dd0be-a1f4-461f-90a2-b18d53884721" providerId="ADAL" clId="{9FD88B08-A2C8-44BF-9C3C-4FCE9D680F3B}" dt="2026-08-03T10:00:48.871" v="26203" actId="947"/>
          <ac:spMkLst>
            <pc:docMk/>
            <pc:sldMk cId="2341213741" sldId="1881838675"/>
            <ac:spMk id="1108" creationId="{C963927B-00AB-FBED-CEEF-FFD53E04EBC1}"/>
          </ac:spMkLst>
        </pc:spChg>
        <pc:spChg chg="mod">
          <ac:chgData name="Luís Quartin" userId="d62dd0be-a1f4-461f-90a2-b18d53884721" providerId="ADAL" clId="{9FD88B08-A2C8-44BF-9C3C-4FCE9D680F3B}" dt="2026-08-03T10:00:48.873" v="26205" actId="947"/>
          <ac:spMkLst>
            <pc:docMk/>
            <pc:sldMk cId="2341213741" sldId="1881838675"/>
            <ac:spMk id="1109" creationId="{F75A01E3-3F51-8AF5-450F-44B0899F98CB}"/>
          </ac:spMkLst>
        </pc:spChg>
        <pc:spChg chg="mod">
          <ac:chgData name="Luís Quartin" userId="d62dd0be-a1f4-461f-90a2-b18d53884721" providerId="ADAL" clId="{9FD88B08-A2C8-44BF-9C3C-4FCE9D680F3B}" dt="2026-08-03T10:00:48.877" v="26207" actId="947"/>
          <ac:spMkLst>
            <pc:docMk/>
            <pc:sldMk cId="2341213741" sldId="1881838675"/>
            <ac:spMk id="1110" creationId="{8B44076D-B951-C888-D26C-DD0E895FAF9C}"/>
          </ac:spMkLst>
        </pc:spChg>
        <pc:spChg chg="mod">
          <ac:chgData name="Luís Quartin" userId="d62dd0be-a1f4-461f-90a2-b18d53884721" providerId="ADAL" clId="{9FD88B08-A2C8-44BF-9C3C-4FCE9D680F3B}" dt="2026-08-03T10:00:48.880" v="26209" actId="947"/>
          <ac:spMkLst>
            <pc:docMk/>
            <pc:sldMk cId="2341213741" sldId="1881838675"/>
            <ac:spMk id="1111" creationId="{0B6A8989-F7CB-A592-71AA-01EC6847AF80}"/>
          </ac:spMkLst>
        </pc:spChg>
        <pc:spChg chg="mod">
          <ac:chgData name="Luís Quartin" userId="d62dd0be-a1f4-461f-90a2-b18d53884721" providerId="ADAL" clId="{9FD88B08-A2C8-44BF-9C3C-4FCE9D680F3B}" dt="2026-08-03T10:00:48.885" v="26211" actId="947"/>
          <ac:spMkLst>
            <pc:docMk/>
            <pc:sldMk cId="2341213741" sldId="1881838675"/>
            <ac:spMk id="1112" creationId="{46043867-7F66-7D46-FFEB-15A17CA8D6B9}"/>
          </ac:spMkLst>
        </pc:spChg>
        <pc:spChg chg="mod">
          <ac:chgData name="Luís Quartin" userId="d62dd0be-a1f4-461f-90a2-b18d53884721" providerId="ADAL" clId="{9FD88B08-A2C8-44BF-9C3C-4FCE9D680F3B}" dt="2026-08-03T10:00:48.890" v="26213" actId="947"/>
          <ac:spMkLst>
            <pc:docMk/>
            <pc:sldMk cId="2341213741" sldId="1881838675"/>
            <ac:spMk id="1113" creationId="{C156838F-0AE5-7C75-FC79-B8ADAA98D572}"/>
          </ac:spMkLst>
        </pc:spChg>
        <pc:spChg chg="mod">
          <ac:chgData name="Luís Quartin" userId="d62dd0be-a1f4-461f-90a2-b18d53884721" providerId="ADAL" clId="{9FD88B08-A2C8-44BF-9C3C-4FCE9D680F3B}" dt="2026-08-03T10:00:48.894" v="26215" actId="947"/>
          <ac:spMkLst>
            <pc:docMk/>
            <pc:sldMk cId="2341213741" sldId="1881838675"/>
            <ac:spMk id="1114" creationId="{CB53A349-92B6-B955-7361-3026A9831D11}"/>
          </ac:spMkLst>
        </pc:spChg>
        <pc:spChg chg="mod">
          <ac:chgData name="Luís Quartin" userId="d62dd0be-a1f4-461f-90a2-b18d53884721" providerId="ADAL" clId="{9FD88B08-A2C8-44BF-9C3C-4FCE9D680F3B}" dt="2026-08-03T10:00:48.898" v="26217" actId="947"/>
          <ac:spMkLst>
            <pc:docMk/>
            <pc:sldMk cId="2341213741" sldId="1881838675"/>
            <ac:spMk id="1115" creationId="{7867EBB1-C610-30A8-7242-64FC01AD948B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341213741" sldId="1881838675"/>
            <ac:spMk id="1116" creationId="{53C6AACA-A663-B9E6-F2A8-9713D0DA452D}"/>
          </ac:spMkLst>
        </pc:spChg>
        <pc:spChg chg="mod">
          <ac:chgData name="Luís Quartin" userId="d62dd0be-a1f4-461f-90a2-b18d53884721" providerId="ADAL" clId="{9FD88B08-A2C8-44BF-9C3C-4FCE9D680F3B}" dt="2026-08-03T10:00:48.907" v="26221" actId="947"/>
          <ac:spMkLst>
            <pc:docMk/>
            <pc:sldMk cId="2341213741" sldId="1881838675"/>
            <ac:spMk id="1117" creationId="{7B59EBD9-B0C1-7993-30E1-53DFC18878BF}"/>
          </ac:spMkLst>
        </pc:spChg>
        <pc:spChg chg="mod">
          <ac:chgData name="Luís Quartin" userId="d62dd0be-a1f4-461f-90a2-b18d53884721" providerId="ADAL" clId="{9FD88B08-A2C8-44BF-9C3C-4FCE9D680F3B}" dt="2026-08-03T10:00:48.911" v="26223" actId="947"/>
          <ac:spMkLst>
            <pc:docMk/>
            <pc:sldMk cId="2341213741" sldId="1881838675"/>
            <ac:spMk id="1118" creationId="{10C476D7-760B-9990-B5F9-41390A4F267B}"/>
          </ac:spMkLst>
        </pc:spChg>
        <pc:spChg chg="mod">
          <ac:chgData name="Luís Quartin" userId="d62dd0be-a1f4-461f-90a2-b18d53884721" providerId="ADAL" clId="{9FD88B08-A2C8-44BF-9C3C-4FCE9D680F3B}" dt="2026-08-03T10:00:48.915" v="26225" actId="947"/>
          <ac:spMkLst>
            <pc:docMk/>
            <pc:sldMk cId="2341213741" sldId="1881838675"/>
            <ac:spMk id="1119" creationId="{E8D6C617-E9DA-8950-B688-D11555693043}"/>
          </ac:spMkLst>
        </pc:spChg>
        <pc:spChg chg="mod">
          <ac:chgData name="Luís Quartin" userId="d62dd0be-a1f4-461f-90a2-b18d53884721" providerId="ADAL" clId="{9FD88B08-A2C8-44BF-9C3C-4FCE9D680F3B}" dt="2026-08-03T10:00:48.950" v="26239" actId="947"/>
          <ac:spMkLst>
            <pc:docMk/>
            <pc:sldMk cId="2341213741" sldId="1881838675"/>
            <ac:spMk id="1120" creationId="{8051DC32-C10F-78BF-D272-5B3D488A0043}"/>
          </ac:spMkLst>
        </pc:spChg>
        <pc:spChg chg="mod">
          <ac:chgData name="Luís Quartin" userId="d62dd0be-a1f4-461f-90a2-b18d53884721" providerId="ADAL" clId="{9FD88B08-A2C8-44BF-9C3C-4FCE9D680F3B}" dt="2026-08-03T10:00:48.954" v="26241"/>
          <ac:spMkLst>
            <pc:docMk/>
            <pc:sldMk cId="2341213741" sldId="1881838675"/>
            <ac:spMk id="1122" creationId="{4B95CF56-A6D2-FF24-3321-6A44A1E60FF6}"/>
          </ac:spMkLst>
        </pc:spChg>
        <pc:spChg chg="mod">
          <ac:chgData name="Luís Quartin" userId="d62dd0be-a1f4-461f-90a2-b18d53884721" providerId="ADAL" clId="{9FD88B08-A2C8-44BF-9C3C-4FCE9D680F3B}" dt="2026-08-03T10:00:48.957" v="26243"/>
          <ac:spMkLst>
            <pc:docMk/>
            <pc:sldMk cId="2341213741" sldId="1881838675"/>
            <ac:spMk id="1123" creationId="{7CD4FB81-2282-411F-448D-F7E99530FA43}"/>
          </ac:spMkLst>
        </pc:spChg>
        <pc:spChg chg="mod">
          <ac:chgData name="Luís Quartin" userId="d62dd0be-a1f4-461f-90a2-b18d53884721" providerId="ADAL" clId="{9FD88B08-A2C8-44BF-9C3C-4FCE9D680F3B}" dt="2026-08-03T10:00:48.959" v="26245"/>
          <ac:spMkLst>
            <pc:docMk/>
            <pc:sldMk cId="2341213741" sldId="1881838675"/>
            <ac:spMk id="1124" creationId="{02C3E772-86B0-5A43-4268-2C0FBC757E2B}"/>
          </ac:spMkLst>
        </pc:spChg>
        <pc:spChg chg="mod">
          <ac:chgData name="Luís Quartin" userId="d62dd0be-a1f4-461f-90a2-b18d53884721" providerId="ADAL" clId="{9FD88B08-A2C8-44BF-9C3C-4FCE9D680F3B}" dt="2026-08-03T10:00:48.962" v="26247" actId="947"/>
          <ac:spMkLst>
            <pc:docMk/>
            <pc:sldMk cId="2341213741" sldId="1881838675"/>
            <ac:spMk id="1125" creationId="{BAE4A0CD-E308-3F70-7E16-1583C33ED719}"/>
          </ac:spMkLst>
        </pc:spChg>
        <pc:spChg chg="mod">
          <ac:chgData name="Luís Quartin" userId="d62dd0be-a1f4-461f-90a2-b18d53884721" providerId="ADAL" clId="{9FD88B08-A2C8-44BF-9C3C-4FCE9D680F3B}" dt="2026-08-03T10:00:48.975" v="26251" actId="947"/>
          <ac:spMkLst>
            <pc:docMk/>
            <pc:sldMk cId="2341213741" sldId="1881838675"/>
            <ac:spMk id="1127" creationId="{69429387-F8CB-D9EA-CEFE-327644A727C0}"/>
          </ac:spMkLst>
        </pc:spChg>
        <pc:spChg chg="mod">
          <ac:chgData name="Luís Quartin" userId="d62dd0be-a1f4-461f-90a2-b18d53884721" providerId="ADAL" clId="{9FD88B08-A2C8-44BF-9C3C-4FCE9D680F3B}" dt="2026-08-03T10:00:58.447" v="29965" actId="948"/>
          <ac:spMkLst>
            <pc:docMk/>
            <pc:sldMk cId="2341213741" sldId="1881838675"/>
            <ac:spMk id="1147" creationId="{52CB4615-E962-A77C-B2E4-AD5124A67847}"/>
          </ac:spMkLst>
        </pc:spChg>
        <pc:graphicFrameChg chg="mod">
          <ac:chgData name="Luís Quartin" userId="d62dd0be-a1f4-461f-90a2-b18d53884721" providerId="ADAL" clId="{9FD88B08-A2C8-44BF-9C3C-4FCE9D680F3B}" dt="2026-08-03T10:01:00.921" v="31996"/>
          <ac:graphicFrameMkLst>
            <pc:docMk/>
            <pc:sldMk cId="2341213741" sldId="1881838675"/>
            <ac:graphicFrameMk id="7" creationId="{00000000-0000-0000-0000-000000000000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01:00.935" v="32000"/>
        <pc:sldMkLst>
          <pc:docMk/>
          <pc:sldMk cId="2399867645" sldId="1881838677"/>
        </pc:sldMkLst>
        <pc:spChg chg="mod">
          <ac:chgData name="Luís Quartin" userId="d62dd0be-a1f4-461f-90a2-b18d53884721" providerId="ADAL" clId="{9FD88B08-A2C8-44BF-9C3C-4FCE9D680F3B}" dt="2026-08-03T10:00:49.153" v="26305" actId="947"/>
          <ac:spMkLst>
            <pc:docMk/>
            <pc:sldMk cId="2399867645" sldId="1881838677"/>
            <ac:spMk id="2" creationId="{868CB3BD-5CB9-F8EC-13B4-7A4090E9F1F2}"/>
          </ac:spMkLst>
        </pc:spChg>
        <pc:spChg chg="mod">
          <ac:chgData name="Luís Quartin" userId="d62dd0be-a1f4-461f-90a2-b18d53884721" providerId="ADAL" clId="{9FD88B08-A2C8-44BF-9C3C-4FCE9D680F3B}" dt="2026-08-03T10:00:49.067" v="26257" actId="947"/>
          <ac:spMkLst>
            <pc:docMk/>
            <pc:sldMk cId="2399867645" sldId="1881838677"/>
            <ac:spMk id="3" creationId="{E6F7B410-A8AC-4949-8365-8825E8DE5139}"/>
          </ac:spMkLst>
        </pc:spChg>
        <pc:spChg chg="add del mod modVis">
          <ac:chgData name="Luís Quartin" userId="d62dd0be-a1f4-461f-90a2-b18d53884721" providerId="ADAL" clId="{9FD88B08-A2C8-44BF-9C3C-4FCE9D680F3B}" dt="2026-08-03T10:01:00.933" v="31998"/>
          <ac:spMkLst>
            <pc:docMk/>
            <pc:sldMk cId="2399867645" sldId="1881838677"/>
            <ac:spMk id="4" creationId="{694B22EE-D196-154A-4132-1DB761220519}"/>
          </ac:spMkLst>
        </pc:spChg>
        <pc:spChg chg="mod">
          <ac:chgData name="Luís Quartin" userId="d62dd0be-a1f4-461f-90a2-b18d53884721" providerId="ADAL" clId="{9FD88B08-A2C8-44BF-9C3C-4FCE9D680F3B}" dt="2026-08-03T10:00:49.117" v="26283" actId="947"/>
          <ac:spMkLst>
            <pc:docMk/>
            <pc:sldMk cId="2399867645" sldId="1881838677"/>
            <ac:spMk id="12" creationId="{2E29FFD2-0FBE-E60D-1E48-5D44514BE111}"/>
          </ac:spMkLst>
        </pc:spChg>
        <pc:spChg chg="mod">
          <ac:chgData name="Luís Quartin" userId="d62dd0be-a1f4-461f-90a2-b18d53884721" providerId="ADAL" clId="{9FD88B08-A2C8-44BF-9C3C-4FCE9D680F3B}" dt="2026-08-03T10:00:49.072" v="26259" actId="947"/>
          <ac:spMkLst>
            <pc:docMk/>
            <pc:sldMk cId="2399867645" sldId="1881838677"/>
            <ac:spMk id="13" creationId="{D98EFACB-5BA9-4468-BFD4-0703E50E43D3}"/>
          </ac:spMkLst>
        </pc:spChg>
        <pc:spChg chg="mod">
          <ac:chgData name="Luís Quartin" userId="d62dd0be-a1f4-461f-90a2-b18d53884721" providerId="ADAL" clId="{9FD88B08-A2C8-44BF-9C3C-4FCE9D680F3B}" dt="2026-08-03T10:00:49.121" v="26285" actId="947"/>
          <ac:spMkLst>
            <pc:docMk/>
            <pc:sldMk cId="2399867645" sldId="1881838677"/>
            <ac:spMk id="20" creationId="{14D3ED79-3937-ACFE-BF4F-6561D7E2CDF4}"/>
          </ac:spMkLst>
        </pc:spChg>
        <pc:spChg chg="mod">
          <ac:chgData name="Luís Quartin" userId="d62dd0be-a1f4-461f-90a2-b18d53884721" providerId="ADAL" clId="{9FD88B08-A2C8-44BF-9C3C-4FCE9D680F3B}" dt="2026-08-03T10:00:49.125" v="26287" actId="947"/>
          <ac:spMkLst>
            <pc:docMk/>
            <pc:sldMk cId="2399867645" sldId="1881838677"/>
            <ac:spMk id="21" creationId="{FD6DFA4F-C13D-66C9-4918-A46D8B8DF223}"/>
          </ac:spMkLst>
        </pc:spChg>
        <pc:spChg chg="mod">
          <ac:chgData name="Luís Quartin" userId="d62dd0be-a1f4-461f-90a2-b18d53884721" providerId="ADAL" clId="{9FD88B08-A2C8-44BF-9C3C-4FCE9D680F3B}" dt="2026-08-03T10:00:49.127" v="26289" actId="947"/>
          <ac:spMkLst>
            <pc:docMk/>
            <pc:sldMk cId="2399867645" sldId="1881838677"/>
            <ac:spMk id="22" creationId="{FC8B0DA6-93B9-B2ED-BCA9-F5EB16A7BAAE}"/>
          </ac:spMkLst>
        </pc:spChg>
        <pc:spChg chg="mod">
          <ac:chgData name="Luís Quartin" userId="d62dd0be-a1f4-461f-90a2-b18d53884721" providerId="ADAL" clId="{9FD88B08-A2C8-44BF-9C3C-4FCE9D680F3B}" dt="2026-08-03T10:00:49.130" v="26291" actId="947"/>
          <ac:spMkLst>
            <pc:docMk/>
            <pc:sldMk cId="2399867645" sldId="1881838677"/>
            <ac:spMk id="23" creationId="{2D8EF8D6-F3B5-FFDB-3F51-892CAFA8132E}"/>
          </ac:spMkLst>
        </pc:spChg>
        <pc:spChg chg="mod">
          <ac:chgData name="Luís Quartin" userId="d62dd0be-a1f4-461f-90a2-b18d53884721" providerId="ADAL" clId="{9FD88B08-A2C8-44BF-9C3C-4FCE9D680F3B}" dt="2026-08-03T10:00:49.135" v="26293" actId="947"/>
          <ac:spMkLst>
            <pc:docMk/>
            <pc:sldMk cId="2399867645" sldId="1881838677"/>
            <ac:spMk id="24" creationId="{243F2E25-214F-9734-8B8D-0327C03C1BBE}"/>
          </ac:spMkLst>
        </pc:spChg>
        <pc:spChg chg="mod">
          <ac:chgData name="Luís Quartin" userId="d62dd0be-a1f4-461f-90a2-b18d53884721" providerId="ADAL" clId="{9FD88B08-A2C8-44BF-9C3C-4FCE9D680F3B}" dt="2026-08-03T10:00:49.139" v="26295" actId="947"/>
          <ac:spMkLst>
            <pc:docMk/>
            <pc:sldMk cId="2399867645" sldId="1881838677"/>
            <ac:spMk id="25" creationId="{7BC09017-0F23-C141-C31A-79B3594CDF04}"/>
          </ac:spMkLst>
        </pc:spChg>
        <pc:spChg chg="mod">
          <ac:chgData name="Luís Quartin" userId="d62dd0be-a1f4-461f-90a2-b18d53884721" providerId="ADAL" clId="{9FD88B08-A2C8-44BF-9C3C-4FCE9D680F3B}" dt="2026-08-03T10:00:49.140" v="26297" actId="947"/>
          <ac:spMkLst>
            <pc:docMk/>
            <pc:sldMk cId="2399867645" sldId="1881838677"/>
            <ac:spMk id="26" creationId="{AAC1BE01-32C4-A07D-4405-984B4201FAA1}"/>
          </ac:spMkLst>
        </pc:spChg>
        <pc:spChg chg="mod">
          <ac:chgData name="Luís Quartin" userId="d62dd0be-a1f4-461f-90a2-b18d53884721" providerId="ADAL" clId="{9FD88B08-A2C8-44BF-9C3C-4FCE9D680F3B}" dt="2026-08-03T10:00:49.142" v="26299" actId="947"/>
          <ac:spMkLst>
            <pc:docMk/>
            <pc:sldMk cId="2399867645" sldId="1881838677"/>
            <ac:spMk id="27" creationId="{B1AE98B9-CDA2-505A-6849-00BEEEA76D72}"/>
          </ac:spMkLst>
        </pc:spChg>
        <pc:spChg chg="mod">
          <ac:chgData name="Luís Quartin" userId="d62dd0be-a1f4-461f-90a2-b18d53884721" providerId="ADAL" clId="{9FD88B08-A2C8-44BF-9C3C-4FCE9D680F3B}" dt="2026-08-03T10:00:49.143" v="26301" actId="947"/>
          <ac:spMkLst>
            <pc:docMk/>
            <pc:sldMk cId="2399867645" sldId="1881838677"/>
            <ac:spMk id="28" creationId="{40424F2D-7DEA-4C93-2E89-EF03AF40E93F}"/>
          </ac:spMkLst>
        </pc:spChg>
        <pc:spChg chg="mod">
          <ac:chgData name="Luís Quartin" userId="d62dd0be-a1f4-461f-90a2-b18d53884721" providerId="ADAL" clId="{9FD88B08-A2C8-44BF-9C3C-4FCE9D680F3B}" dt="2026-08-03T10:00:49.147" v="26303" actId="947"/>
          <ac:spMkLst>
            <pc:docMk/>
            <pc:sldMk cId="2399867645" sldId="1881838677"/>
            <ac:spMk id="29" creationId="{1F33D40B-F04E-93A3-97D1-3610879867F2}"/>
          </ac:spMkLst>
        </pc:spChg>
        <pc:spChg chg="mod">
          <ac:chgData name="Luís Quartin" userId="d62dd0be-a1f4-461f-90a2-b18d53884721" providerId="ADAL" clId="{9FD88B08-A2C8-44BF-9C3C-4FCE9D680F3B}" dt="2026-08-03T10:00:58.797" v="30295" actId="948"/>
          <ac:spMkLst>
            <pc:docMk/>
            <pc:sldMk cId="2399867645" sldId="1881838677"/>
            <ac:spMk id="148" creationId="{73860E4C-A387-8B9E-C7E6-E4F21A18B644}"/>
          </ac:spMkLst>
        </pc:spChg>
        <pc:spChg chg="mod">
          <ac:chgData name="Luís Quartin" userId="d62dd0be-a1f4-461f-90a2-b18d53884721" providerId="ADAL" clId="{9FD88B08-A2C8-44BF-9C3C-4FCE9D680F3B}" dt="2026-08-03T10:00:49.164" v="26315" actId="947"/>
          <ac:spMkLst>
            <pc:docMk/>
            <pc:sldMk cId="2399867645" sldId="1881838677"/>
            <ac:spMk id="150" creationId="{461EEA13-3880-CFDC-B55B-97E82615A925}"/>
          </ac:spMkLst>
        </pc:spChg>
        <pc:spChg chg="mod">
          <ac:chgData name="Luís Quartin" userId="d62dd0be-a1f4-461f-90a2-b18d53884721" providerId="ADAL" clId="{9FD88B08-A2C8-44BF-9C3C-4FCE9D680F3B}" dt="2026-08-03T10:00:49.173" v="26317" actId="947"/>
          <ac:spMkLst>
            <pc:docMk/>
            <pc:sldMk cId="2399867645" sldId="1881838677"/>
            <ac:spMk id="155" creationId="{8F4B676F-2EA7-EB3E-687C-7885F1B639A9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399867645" sldId="1881838677"/>
            <ac:spMk id="156" creationId="{B813924A-769D-35A8-8BBA-9A3D06E49C73}"/>
          </ac:spMkLst>
        </pc:spChg>
        <pc:spChg chg="mod">
          <ac:chgData name="Luís Quartin" userId="d62dd0be-a1f4-461f-90a2-b18d53884721" providerId="ADAL" clId="{9FD88B08-A2C8-44BF-9C3C-4FCE9D680F3B}" dt="2026-08-03T10:00:49.335" v="26399" actId="947"/>
          <ac:spMkLst>
            <pc:docMk/>
            <pc:sldMk cId="2399867645" sldId="1881838677"/>
            <ac:spMk id="158" creationId="{8683F37C-5491-EDE3-16CF-524AC9D0AA6C}"/>
          </ac:spMkLst>
        </pc:spChg>
        <pc:spChg chg="mod">
          <ac:chgData name="Luís Quartin" userId="d62dd0be-a1f4-461f-90a2-b18d53884721" providerId="ADAL" clId="{9FD88B08-A2C8-44BF-9C3C-4FCE9D680F3B}" dt="2026-08-03T10:00:49.187" v="26321" actId="947"/>
          <ac:spMkLst>
            <pc:docMk/>
            <pc:sldMk cId="2399867645" sldId="1881838677"/>
            <ac:spMk id="159" creationId="{13D1B0AB-FDC3-8BB7-12B1-39E0DD9A8755}"/>
          </ac:spMkLst>
        </pc:spChg>
        <pc:spChg chg="mod">
          <ac:chgData name="Luís Quartin" userId="d62dd0be-a1f4-461f-90a2-b18d53884721" providerId="ADAL" clId="{9FD88B08-A2C8-44BF-9C3C-4FCE9D680F3B}" dt="2026-08-03T10:00:49.317" v="26393" actId="947"/>
          <ac:spMkLst>
            <pc:docMk/>
            <pc:sldMk cId="2399867645" sldId="1881838677"/>
            <ac:spMk id="161" creationId="{0FB768E2-A31A-A42D-583A-A3570FC7148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399867645" sldId="1881838677"/>
            <ac:spMk id="162" creationId="{40A06F8A-CB0C-6FBA-8F92-98D9C9871A6D}"/>
          </ac:spMkLst>
        </pc:spChg>
        <pc:spChg chg="mod">
          <ac:chgData name="Luís Quartin" userId="d62dd0be-a1f4-461f-90a2-b18d53884721" providerId="ADAL" clId="{9FD88B08-A2C8-44BF-9C3C-4FCE9D680F3B}" dt="2026-08-03T10:00:49.239" v="26359"/>
          <ac:spMkLst>
            <pc:docMk/>
            <pc:sldMk cId="2399867645" sldId="1881838677"/>
            <ac:spMk id="166" creationId="{5426E787-61F4-0238-1159-2407C8E57830}"/>
          </ac:spMkLst>
        </pc:spChg>
        <pc:spChg chg="mod">
          <ac:chgData name="Luís Quartin" userId="d62dd0be-a1f4-461f-90a2-b18d53884721" providerId="ADAL" clId="{9FD88B08-A2C8-44BF-9C3C-4FCE9D680F3B}" dt="2026-08-03T10:00:58.617" v="30095"/>
          <ac:spMkLst>
            <pc:docMk/>
            <pc:sldMk cId="2399867645" sldId="1881838677"/>
            <ac:spMk id="173" creationId="{2D73AF4E-F0D4-3725-5347-ABE0F8BB401B}"/>
          </ac:spMkLst>
        </pc:spChg>
        <pc:spChg chg="mod">
          <ac:chgData name="Luís Quartin" userId="d62dd0be-a1f4-461f-90a2-b18d53884721" providerId="ADAL" clId="{9FD88B08-A2C8-44BF-9C3C-4FCE9D680F3B}" dt="2026-08-03T10:00:58.652" v="30135"/>
          <ac:spMkLst>
            <pc:docMk/>
            <pc:sldMk cId="2399867645" sldId="1881838677"/>
            <ac:spMk id="174" creationId="{7C01E1D4-1C0B-C363-6ADB-7159DB3FE3F2}"/>
          </ac:spMkLst>
        </pc:spChg>
        <pc:spChg chg="mod">
          <ac:chgData name="Luís Quartin" userId="d62dd0be-a1f4-461f-90a2-b18d53884721" providerId="ADAL" clId="{9FD88B08-A2C8-44BF-9C3C-4FCE9D680F3B}" dt="2026-08-03T10:00:58.658" v="30143"/>
          <ac:spMkLst>
            <pc:docMk/>
            <pc:sldMk cId="2399867645" sldId="1881838677"/>
            <ac:spMk id="175" creationId="{2435D95A-A1A8-68AA-7227-092C6F9ED18B}"/>
          </ac:spMkLst>
        </pc:spChg>
        <pc:spChg chg="mod">
          <ac:chgData name="Luís Quartin" userId="d62dd0be-a1f4-461f-90a2-b18d53884721" providerId="ADAL" clId="{9FD88B08-A2C8-44BF-9C3C-4FCE9D680F3B}" dt="2026-08-03T10:00:58.644" v="30127"/>
          <ac:spMkLst>
            <pc:docMk/>
            <pc:sldMk cId="2399867645" sldId="1881838677"/>
            <ac:spMk id="176" creationId="{A8024BDC-EE77-B5D2-456F-1DEFA51CE382}"/>
          </ac:spMkLst>
        </pc:spChg>
        <pc:spChg chg="mod">
          <ac:chgData name="Luís Quartin" userId="d62dd0be-a1f4-461f-90a2-b18d53884721" providerId="ADAL" clId="{9FD88B08-A2C8-44BF-9C3C-4FCE9D680F3B}" dt="2026-08-03T10:00:58.677" v="30167"/>
          <ac:spMkLst>
            <pc:docMk/>
            <pc:sldMk cId="2399867645" sldId="1881838677"/>
            <ac:spMk id="177" creationId="{AFA46A7D-3B8C-9FC7-D403-DBC58CF63E07}"/>
          </ac:spMkLst>
        </pc:spChg>
        <pc:spChg chg="mod">
          <ac:chgData name="Luís Quartin" userId="d62dd0be-a1f4-461f-90a2-b18d53884721" providerId="ADAL" clId="{9FD88B08-A2C8-44BF-9C3C-4FCE9D680F3B}" dt="2026-08-03T10:00:58.687" v="30174"/>
          <ac:spMkLst>
            <pc:docMk/>
            <pc:sldMk cId="2399867645" sldId="1881838677"/>
            <ac:spMk id="178" creationId="{9319D736-E3FC-0D24-A921-DF6D9D69F056}"/>
          </ac:spMkLst>
        </pc:spChg>
        <pc:spChg chg="mod">
          <ac:chgData name="Luís Quartin" userId="d62dd0be-a1f4-461f-90a2-b18d53884721" providerId="ADAL" clId="{9FD88B08-A2C8-44BF-9C3C-4FCE9D680F3B}" dt="2026-08-03T10:00:58.673" v="30159"/>
          <ac:spMkLst>
            <pc:docMk/>
            <pc:sldMk cId="2399867645" sldId="1881838677"/>
            <ac:spMk id="179" creationId="{5FDA3706-0EA4-3667-7C24-6A2C5509C870}"/>
          </ac:spMkLst>
        </pc:spChg>
        <pc:spChg chg="mod">
          <ac:chgData name="Luís Quartin" userId="d62dd0be-a1f4-461f-90a2-b18d53884721" providerId="ADAL" clId="{9FD88B08-A2C8-44BF-9C3C-4FCE9D680F3B}" dt="2026-08-03T10:00:58.707" v="30198"/>
          <ac:spMkLst>
            <pc:docMk/>
            <pc:sldMk cId="2399867645" sldId="1881838677"/>
            <ac:spMk id="180" creationId="{F8CAA381-00B0-6CC4-5E40-82AA38D65803}"/>
          </ac:spMkLst>
        </pc:spChg>
        <pc:spChg chg="mod">
          <ac:chgData name="Luís Quartin" userId="d62dd0be-a1f4-461f-90a2-b18d53884721" providerId="ADAL" clId="{9FD88B08-A2C8-44BF-9C3C-4FCE9D680F3B}" dt="2026-08-03T10:00:58.717" v="30206"/>
          <ac:spMkLst>
            <pc:docMk/>
            <pc:sldMk cId="2399867645" sldId="1881838677"/>
            <ac:spMk id="181" creationId="{231F6FF2-B29E-8A81-2C80-B578597CDA8E}"/>
          </ac:spMkLst>
        </pc:spChg>
        <pc:spChg chg="mod">
          <ac:chgData name="Luís Quartin" userId="d62dd0be-a1f4-461f-90a2-b18d53884721" providerId="ADAL" clId="{9FD88B08-A2C8-44BF-9C3C-4FCE9D680F3B}" dt="2026-08-03T10:00:58.595" v="30071"/>
          <ac:spMkLst>
            <pc:docMk/>
            <pc:sldMk cId="2399867645" sldId="1881838677"/>
            <ac:spMk id="182" creationId="{E300EC76-90A5-462D-8EF8-29BB9D547042}"/>
          </ac:spMkLst>
        </pc:spChg>
        <pc:spChg chg="mod">
          <ac:chgData name="Luís Quartin" userId="d62dd0be-a1f4-461f-90a2-b18d53884721" providerId="ADAL" clId="{9FD88B08-A2C8-44BF-9C3C-4FCE9D680F3B}" dt="2026-08-03T10:00:58.738" v="30230"/>
          <ac:spMkLst>
            <pc:docMk/>
            <pc:sldMk cId="2399867645" sldId="1881838677"/>
            <ac:spMk id="183" creationId="{C599B23C-C02A-56AB-9CE9-CD38556599F4}"/>
          </ac:spMkLst>
        </pc:spChg>
        <pc:spChg chg="mod">
          <ac:chgData name="Luís Quartin" userId="d62dd0be-a1f4-461f-90a2-b18d53884721" providerId="ADAL" clId="{9FD88B08-A2C8-44BF-9C3C-4FCE9D680F3B}" dt="2026-08-03T10:00:58.597" v="30079"/>
          <ac:spMkLst>
            <pc:docMk/>
            <pc:sldMk cId="2399867645" sldId="1881838677"/>
            <ac:spMk id="184" creationId="{2C9EA488-A65F-D781-DAB7-8B199CB8F962}"/>
          </ac:spMkLst>
        </pc:spChg>
        <pc:spChg chg="mod">
          <ac:chgData name="Luís Quartin" userId="d62dd0be-a1f4-461f-90a2-b18d53884721" providerId="ADAL" clId="{9FD88B08-A2C8-44BF-9C3C-4FCE9D680F3B}" dt="2026-08-03T10:00:58.744" v="30238"/>
          <ac:spMkLst>
            <pc:docMk/>
            <pc:sldMk cId="2399867645" sldId="1881838677"/>
            <ac:spMk id="185" creationId="{BD8E58A5-5D6A-0A38-0C86-C64A307402A7}"/>
          </ac:spMkLst>
        </pc:spChg>
        <pc:spChg chg="mod">
          <ac:chgData name="Luís Quartin" userId="d62dd0be-a1f4-461f-90a2-b18d53884721" providerId="ADAL" clId="{9FD88B08-A2C8-44BF-9C3C-4FCE9D680F3B}" dt="2026-08-03T10:00:58.727" v="30222"/>
          <ac:spMkLst>
            <pc:docMk/>
            <pc:sldMk cId="2399867645" sldId="1881838677"/>
            <ac:spMk id="186" creationId="{EF1E2AC7-9BF1-09E8-D090-4D56A546D912}"/>
          </ac:spMkLst>
        </pc:spChg>
        <pc:spChg chg="mod">
          <ac:chgData name="Luís Quartin" userId="d62dd0be-a1f4-461f-90a2-b18d53884721" providerId="ADAL" clId="{9FD88B08-A2C8-44BF-9C3C-4FCE9D680F3B}" dt="2026-08-03T10:00:58.587" v="30063"/>
          <ac:spMkLst>
            <pc:docMk/>
            <pc:sldMk cId="2399867645" sldId="1881838677"/>
            <ac:spMk id="187" creationId="{21449DB1-CF21-0724-C760-01DF46F4C1D9}"/>
          </ac:spMkLst>
        </pc:spChg>
        <pc:spChg chg="mod">
          <ac:chgData name="Luís Quartin" userId="d62dd0be-a1f4-461f-90a2-b18d53884721" providerId="ADAL" clId="{9FD88B08-A2C8-44BF-9C3C-4FCE9D680F3B}" dt="2026-08-03T10:00:49.155" v="26307" actId="947"/>
          <ac:spMkLst>
            <pc:docMk/>
            <pc:sldMk cId="2399867645" sldId="1881838677"/>
            <ac:spMk id="189" creationId="{88804E0F-F9CD-DB00-43D3-97B76E3FB920}"/>
          </ac:spMkLst>
        </pc:spChg>
        <pc:spChg chg="mod">
          <ac:chgData name="Luís Quartin" userId="d62dd0be-a1f4-461f-90a2-b18d53884721" providerId="ADAL" clId="{9FD88B08-A2C8-44BF-9C3C-4FCE9D680F3B}" dt="2026-08-03T10:00:49.158" v="26309" actId="947"/>
          <ac:spMkLst>
            <pc:docMk/>
            <pc:sldMk cId="2399867645" sldId="1881838677"/>
            <ac:spMk id="190" creationId="{7DC9B501-067C-D8C6-6B42-A795005D89CB}"/>
          </ac:spMkLst>
        </pc:spChg>
        <pc:spChg chg="mod">
          <ac:chgData name="Luís Quartin" userId="d62dd0be-a1f4-461f-90a2-b18d53884721" providerId="ADAL" clId="{9FD88B08-A2C8-44BF-9C3C-4FCE9D680F3B}" dt="2026-08-03T10:00:58.757" v="30262"/>
          <ac:spMkLst>
            <pc:docMk/>
            <pc:sldMk cId="2399867645" sldId="1881838677"/>
            <ac:spMk id="191" creationId="{3AA16227-DCBB-7C77-366D-BAA9E9A1629D}"/>
          </ac:spMkLst>
        </pc:spChg>
        <pc:spChg chg="mod">
          <ac:chgData name="Luís Quartin" userId="d62dd0be-a1f4-461f-90a2-b18d53884721" providerId="ADAL" clId="{9FD88B08-A2C8-44BF-9C3C-4FCE9D680F3B}" dt="2026-08-03T10:00:58.622" v="30103"/>
          <ac:spMkLst>
            <pc:docMk/>
            <pc:sldMk cId="2399867645" sldId="1881838677"/>
            <ac:spMk id="194" creationId="{91136CA6-6394-E776-D5C7-B250DD1EB0B5}"/>
          </ac:spMkLst>
        </pc:spChg>
        <pc:spChg chg="mod">
          <ac:chgData name="Luís Quartin" userId="d62dd0be-a1f4-461f-90a2-b18d53884721" providerId="ADAL" clId="{9FD88B08-A2C8-44BF-9C3C-4FCE9D680F3B}" dt="2026-08-03T10:00:58.627" v="30111"/>
          <ac:spMkLst>
            <pc:docMk/>
            <pc:sldMk cId="2399867645" sldId="1881838677"/>
            <ac:spMk id="200" creationId="{DCA9FD9E-3069-F577-F25B-69A618ECD791}"/>
          </ac:spMkLst>
        </pc:spChg>
        <pc:spChg chg="mod">
          <ac:chgData name="Luís Quartin" userId="d62dd0be-a1f4-461f-90a2-b18d53884721" providerId="ADAL" clId="{9FD88B08-A2C8-44BF-9C3C-4FCE9D680F3B}" dt="2026-08-03T10:00:58.770" v="30270"/>
          <ac:spMkLst>
            <pc:docMk/>
            <pc:sldMk cId="2399867645" sldId="1881838677"/>
            <ac:spMk id="206" creationId="{BA91F662-7768-8C97-C37C-56EA998D9B96}"/>
          </ac:spMkLst>
        </pc:spChg>
        <pc:spChg chg="mod">
          <ac:chgData name="Luís Quartin" userId="d62dd0be-a1f4-461f-90a2-b18d53884721" providerId="ADAL" clId="{9FD88B08-A2C8-44BF-9C3C-4FCE9D680F3B}" dt="2026-08-03T10:00:58.757" v="30254"/>
          <ac:spMkLst>
            <pc:docMk/>
            <pc:sldMk cId="2399867645" sldId="1881838677"/>
            <ac:spMk id="212" creationId="{1C33CE80-2B74-F547-F9F1-AEF9CC7113C8}"/>
          </ac:spMkLst>
        </pc:spChg>
        <pc:spChg chg="mod">
          <ac:chgData name="Luís Quartin" userId="d62dd0be-a1f4-461f-90a2-b18d53884721" providerId="ADAL" clId="{9FD88B08-A2C8-44BF-9C3C-4FCE9D680F3B}" dt="2026-08-03T10:00:58.607" v="30087"/>
          <ac:spMkLst>
            <pc:docMk/>
            <pc:sldMk cId="2399867645" sldId="1881838677"/>
            <ac:spMk id="218" creationId="{A54018B4-EFBC-9F7C-6E01-CEFBC782E2AE}"/>
          </ac:spMkLst>
        </pc:spChg>
        <pc:spChg chg="mod">
          <ac:chgData name="Luís Quartin" userId="d62dd0be-a1f4-461f-90a2-b18d53884721" providerId="ADAL" clId="{9FD88B08-A2C8-44BF-9C3C-4FCE9D680F3B}" dt="2026-08-03T10:00:58.637" v="30119"/>
          <ac:spMkLst>
            <pc:docMk/>
            <pc:sldMk cId="2399867645" sldId="1881838677"/>
            <ac:spMk id="224" creationId="{462F5F7A-AE72-195E-0EBF-90FDFFA4A97B}"/>
          </ac:spMkLst>
        </pc:spChg>
        <pc:spChg chg="mod">
          <ac:chgData name="Luís Quartin" userId="d62dd0be-a1f4-461f-90a2-b18d53884721" providerId="ADAL" clId="{9FD88B08-A2C8-44BF-9C3C-4FCE9D680F3B}" dt="2026-08-03T10:00:58.664" v="30151"/>
          <ac:spMkLst>
            <pc:docMk/>
            <pc:sldMk cId="2399867645" sldId="1881838677"/>
            <ac:spMk id="230" creationId="{A0099A95-352E-5EDC-15EF-0B48B19874B7}"/>
          </ac:spMkLst>
        </pc:spChg>
        <pc:spChg chg="mod">
          <ac:chgData name="Luís Quartin" userId="d62dd0be-a1f4-461f-90a2-b18d53884721" providerId="ADAL" clId="{9FD88B08-A2C8-44BF-9C3C-4FCE9D680F3B}" dt="2026-08-03T10:00:58.697" v="30182"/>
          <ac:spMkLst>
            <pc:docMk/>
            <pc:sldMk cId="2399867645" sldId="1881838677"/>
            <ac:spMk id="239" creationId="{061AA847-8038-5713-8808-03EE54D4E449}"/>
          </ac:spMkLst>
        </pc:spChg>
        <pc:spChg chg="mod">
          <ac:chgData name="Luís Quartin" userId="d62dd0be-a1f4-461f-90a2-b18d53884721" providerId="ADAL" clId="{9FD88B08-A2C8-44BF-9C3C-4FCE9D680F3B}" dt="2026-08-03T10:00:58.722" v="30214"/>
          <ac:spMkLst>
            <pc:docMk/>
            <pc:sldMk cId="2399867645" sldId="1881838677"/>
            <ac:spMk id="240" creationId="{98DACC54-245C-C280-0EBD-735127877BC3}"/>
          </ac:spMkLst>
        </pc:spChg>
        <pc:spChg chg="mod">
          <ac:chgData name="Luís Quartin" userId="d62dd0be-a1f4-461f-90a2-b18d53884721" providerId="ADAL" clId="{9FD88B08-A2C8-44BF-9C3C-4FCE9D680F3B}" dt="2026-08-03T10:00:58.752" v="30246"/>
          <ac:spMkLst>
            <pc:docMk/>
            <pc:sldMk cId="2399867645" sldId="1881838677"/>
            <ac:spMk id="241" creationId="{CDC112F2-CE61-AF75-F72D-EB500F5122ED}"/>
          </ac:spMkLst>
        </pc:spChg>
        <pc:spChg chg="mod">
          <ac:chgData name="Luís Quartin" userId="d62dd0be-a1f4-461f-90a2-b18d53884721" providerId="ADAL" clId="{9FD88B08-A2C8-44BF-9C3C-4FCE9D680F3B}" dt="2026-08-03T10:00:58.777" v="30278"/>
          <ac:spMkLst>
            <pc:docMk/>
            <pc:sldMk cId="2399867645" sldId="1881838677"/>
            <ac:spMk id="242" creationId="{2B6AE0EE-031F-467A-6F81-B4240BC827FB}"/>
          </ac:spMkLst>
        </pc:spChg>
        <pc:spChg chg="mod">
          <ac:chgData name="Luís Quartin" userId="d62dd0be-a1f4-461f-90a2-b18d53884721" providerId="ADAL" clId="{9FD88B08-A2C8-44BF-9C3C-4FCE9D680F3B}" dt="2026-08-03T10:00:58.697" v="30190"/>
          <ac:spMkLst>
            <pc:docMk/>
            <pc:sldMk cId="2399867645" sldId="1881838677"/>
            <ac:spMk id="243" creationId="{1C4143B8-D046-2004-2C0A-E3FFAC6D0089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399867645" sldId="1881838677"/>
            <ac:spMk id="244" creationId="{9C2EA365-ECFF-F9B2-AF9B-FC483E063231}"/>
          </ac:spMkLst>
        </pc:spChg>
        <pc:spChg chg="mod">
          <ac:chgData name="Luís Quartin" userId="d62dd0be-a1f4-461f-90a2-b18d53884721" providerId="ADAL" clId="{9FD88B08-A2C8-44BF-9C3C-4FCE9D680F3B}" dt="2026-08-03T10:00:49.298" v="26387" actId="947"/>
          <ac:spMkLst>
            <pc:docMk/>
            <pc:sldMk cId="2399867645" sldId="1881838677"/>
            <ac:spMk id="246" creationId="{9F251318-FBCE-55C8-0EDD-9491B42F13F7}"/>
          </ac:spMkLst>
        </pc:spChg>
        <pc:spChg chg="mod">
          <ac:chgData name="Luís Quartin" userId="d62dd0be-a1f4-461f-90a2-b18d53884721" providerId="ADAL" clId="{9FD88B08-A2C8-44BF-9C3C-4FCE9D680F3B}" dt="2026-08-03T10:00:58.787" v="30289"/>
          <ac:spMkLst>
            <pc:docMk/>
            <pc:sldMk cId="2399867645" sldId="1881838677"/>
            <ac:spMk id="247" creationId="{C434E7C5-A4A5-E163-556B-7479B49D5373}"/>
          </ac:spMkLst>
        </pc:spChg>
        <pc:spChg chg="mod">
          <ac:chgData name="Luís Quartin" userId="d62dd0be-a1f4-461f-90a2-b18d53884721" providerId="ADAL" clId="{9FD88B08-A2C8-44BF-9C3C-4FCE9D680F3B}" dt="2026-08-03T10:00:58.777" v="30283"/>
          <ac:spMkLst>
            <pc:docMk/>
            <pc:sldMk cId="2399867645" sldId="1881838677"/>
            <ac:spMk id="248" creationId="{08281FDB-E7AC-4101-0BA8-5FD098DAABC4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399867645" sldId="1881838677"/>
            <ac:spMk id="249" creationId="{10FE41FB-5703-C7BA-EA83-384448D5ED1E}"/>
          </ac:spMkLst>
        </pc:spChg>
        <pc:graphicFrameChg chg="mod">
          <ac:chgData name="Luís Quartin" userId="d62dd0be-a1f4-461f-90a2-b18d53884721" providerId="ADAL" clId="{9FD88B08-A2C8-44BF-9C3C-4FCE9D680F3B}" dt="2026-08-03T10:01:00.935" v="32000"/>
          <ac:graphicFrameMkLst>
            <pc:docMk/>
            <pc:sldMk cId="2399867645" sldId="1881838677"/>
            <ac:graphicFrameMk id="7" creationId="{CB9CE53C-C84E-35AD-E2E2-CE3DFBD490AB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835" v="31954"/>
        <pc:sldMkLst>
          <pc:docMk/>
          <pc:sldMk cId="3844956530" sldId="2147483411"/>
        </pc:sldMkLst>
        <pc:spChg chg="mod">
          <ac:chgData name="Luís Quartin" userId="d62dd0be-a1f4-461f-90a2-b18d53884721" providerId="ADAL" clId="{9FD88B08-A2C8-44BF-9C3C-4FCE9D680F3B}" dt="2026-08-03T10:00:43.929" v="24145" actId="947"/>
          <ac:spMkLst>
            <pc:docMk/>
            <pc:sldMk cId="3844956530" sldId="2147483411"/>
            <ac:spMk id="5" creationId="{C9FD2EB3-6C1B-9C21-3FBB-9854CD7A7F2C}"/>
          </ac:spMkLst>
        </pc:spChg>
        <pc:spChg chg="mod">
          <ac:chgData name="Luís Quartin" userId="d62dd0be-a1f4-461f-90a2-b18d53884721" providerId="ADAL" clId="{9FD88B08-A2C8-44BF-9C3C-4FCE9D680F3B}" dt="2026-08-03T10:00:43.944" v="24151" actId="947"/>
          <ac:spMkLst>
            <pc:docMk/>
            <pc:sldMk cId="3844956530" sldId="2147483411"/>
            <ac:spMk id="9" creationId="{4D99C8AC-285D-D745-2DE1-A34DB3885E6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44956530" sldId="2147483411"/>
            <ac:spMk id="10" creationId="{598C9FC9-4BAF-E80F-FD44-0DDA246F9F46}"/>
          </ac:spMkLst>
        </pc:spChg>
        <pc:spChg chg="mod">
          <ac:chgData name="Luís Quartin" userId="d62dd0be-a1f4-461f-90a2-b18d53884721" providerId="ADAL" clId="{9FD88B08-A2C8-44BF-9C3C-4FCE9D680F3B}" dt="2026-08-03T10:00:43.940" v="24149" actId="947"/>
          <ac:spMkLst>
            <pc:docMk/>
            <pc:sldMk cId="3844956530" sldId="2147483411"/>
            <ac:spMk id="11" creationId="{F5AB3578-ECE3-40BB-EACF-ABB94B64F08A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44956530" sldId="2147483411"/>
            <ac:spMk id="14" creationId="{36D5159F-DD30-81C8-B3C7-AA3EB8D9F378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44956530" sldId="2147483411"/>
            <ac:spMk id="15" creationId="{DBB1F51A-E974-EF92-8F85-966B4001516A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44956530" sldId="2147483411"/>
            <ac:spMk id="16" creationId="{B3B41905-67DC-D3F1-773A-FB24BCB64BA2}"/>
          </ac:spMkLst>
        </pc:spChg>
        <pc:spChg chg="mod">
          <ac:chgData name="Luís Quartin" userId="d62dd0be-a1f4-461f-90a2-b18d53884721" providerId="ADAL" clId="{9FD88B08-A2C8-44BF-9C3C-4FCE9D680F3B}" dt="2026-08-03T10:00:43.973" v="24163" actId="947"/>
          <ac:spMkLst>
            <pc:docMk/>
            <pc:sldMk cId="3844956530" sldId="2147483411"/>
            <ac:spMk id="19" creationId="{A2B62525-DA63-605F-8213-D3D2A63149CB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44956530" sldId="2147483411"/>
            <ac:spMk id="20" creationId="{451EB090-119D-3FF8-6EE8-7ECA9747038F}"/>
          </ac:spMkLst>
        </pc:spChg>
        <pc:spChg chg="mod">
          <ac:chgData name="Luís Quartin" userId="d62dd0be-a1f4-461f-90a2-b18d53884721" providerId="ADAL" clId="{9FD88B08-A2C8-44BF-9C3C-4FCE9D680F3B}" dt="2026-08-03T10:00:43.967" v="24161" actId="947"/>
          <ac:spMkLst>
            <pc:docMk/>
            <pc:sldMk cId="3844956530" sldId="2147483411"/>
            <ac:spMk id="21" creationId="{5904FB62-BBB2-0C12-CD6E-FACC19D6A398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44956530" sldId="2147483411"/>
            <ac:spMk id="24" creationId="{14569FED-2481-6339-4F8E-C95BEB986F65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44956530" sldId="2147483411"/>
            <ac:spMk id="25" creationId="{029849A7-39C8-0D56-61A5-428186F3E750}"/>
          </ac:spMkLst>
        </pc:spChg>
        <pc:spChg chg="mod">
          <ac:chgData name="Luís Quartin" userId="d62dd0be-a1f4-461f-90a2-b18d53884721" providerId="ADAL" clId="{9FD88B08-A2C8-44BF-9C3C-4FCE9D680F3B}" dt="2026-08-03T10:00:43.980" v="24167" actId="947"/>
          <ac:spMkLst>
            <pc:docMk/>
            <pc:sldMk cId="3844956530" sldId="2147483411"/>
            <ac:spMk id="26" creationId="{E2FB4E02-C66A-A278-9907-C6777036DF4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44956530" sldId="2147483411"/>
            <ac:spMk id="29" creationId="{56AF3B0F-9FEF-6B93-9832-CB44718E3DE5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44956530" sldId="2147483411"/>
            <ac:spMk id="30" creationId="{13716BDD-20FC-DEA7-9D62-A9CB4878F79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44956530" sldId="2147483411"/>
            <ac:spMk id="31" creationId="{B6B9F18A-B61B-8D3C-D04D-71FCF391C4D5}"/>
          </ac:spMkLst>
        </pc:spChg>
        <pc:graphicFrameChg chg="mod">
          <ac:chgData name="Luís Quartin" userId="d62dd0be-a1f4-461f-90a2-b18d53884721" providerId="ADAL" clId="{9FD88B08-A2C8-44BF-9C3C-4FCE9D680F3B}" dt="2026-08-03T10:01:00.835" v="31954"/>
          <ac:graphicFrameMkLst>
            <pc:docMk/>
            <pc:sldMk cId="3844956530" sldId="2147483411"/>
            <ac:graphicFrameMk id="6" creationId="{CC2D4365-CA66-76DA-FAD3-C772C7B6E48B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821" v="31946"/>
        <pc:sldMkLst>
          <pc:docMk/>
          <pc:sldMk cId="18505584" sldId="2147483465"/>
        </pc:sldMkLst>
        <pc:spChg chg="mod">
          <ac:chgData name="Luís Quartin" userId="d62dd0be-a1f4-461f-90a2-b18d53884721" providerId="ADAL" clId="{9FD88B08-A2C8-44BF-9C3C-4FCE9D680F3B}" dt="2026-08-03T10:00:56.897" v="28523" actId="299"/>
          <ac:spMkLst>
            <pc:docMk/>
            <pc:sldMk cId="18505584" sldId="2147483465"/>
            <ac:spMk id="3" creationId="{C72E8495-6BEE-4DA8-9B92-FE76CCA39A5A}"/>
          </ac:spMkLst>
        </pc:spChg>
        <pc:graphicFrameChg chg="mod">
          <ac:chgData name="Luís Quartin" userId="d62dd0be-a1f4-461f-90a2-b18d53884721" providerId="ADAL" clId="{9FD88B08-A2C8-44BF-9C3C-4FCE9D680F3B}" dt="2026-08-03T10:01:00.821" v="31946"/>
          <ac:graphicFrameMkLst>
            <pc:docMk/>
            <pc:sldMk cId="18505584" sldId="2147483465"/>
            <ac:graphicFrameMk id="4" creationId="{FD79AFAA-1E4E-EE5E-4EA5-1D5E16767203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01:00.901" v="31990"/>
        <pc:sldMkLst>
          <pc:docMk/>
          <pc:sldMk cId="885830335" sldId="2147483556"/>
        </pc:sldMkLst>
        <pc:spChg chg="add del mod modVis">
          <ac:chgData name="Luís Quartin" userId="d62dd0be-a1f4-461f-90a2-b18d53884721" providerId="ADAL" clId="{9FD88B08-A2C8-44BF-9C3C-4FCE9D680F3B}" dt="2026-08-03T10:01:00.899" v="31988"/>
          <ac:spMkLst>
            <pc:docMk/>
            <pc:sldMk cId="885830335" sldId="2147483556"/>
            <ac:spMk id="2" creationId="{1A579999-111A-A391-E69B-E6A58F99EB1E}"/>
          </ac:spMkLst>
        </pc:spChg>
        <pc:spChg chg="mod">
          <ac:chgData name="Luís Quartin" userId="d62dd0be-a1f4-461f-90a2-b18d53884721" providerId="ADAL" clId="{9FD88B08-A2C8-44BF-9C3C-4FCE9D680F3B}" dt="2026-08-03T10:00:47.613" v="25655" actId="947"/>
          <ac:spMkLst>
            <pc:docMk/>
            <pc:sldMk cId="885830335" sldId="2147483556"/>
            <ac:spMk id="6" creationId="{2FA1C8F5-9F04-19B8-C33F-EACBDD4CC00A}"/>
          </ac:spMkLst>
        </pc:spChg>
        <pc:spChg chg="mod">
          <ac:chgData name="Luís Quartin" userId="d62dd0be-a1f4-461f-90a2-b18d53884721" providerId="ADAL" clId="{9FD88B08-A2C8-44BF-9C3C-4FCE9D680F3B}" dt="2026-08-03T10:00:47.665" v="25679" actId="947"/>
          <ac:spMkLst>
            <pc:docMk/>
            <pc:sldMk cId="885830335" sldId="2147483556"/>
            <ac:spMk id="20" creationId="{3C5A6364-894C-C519-F4E1-4AB7FD188044}"/>
          </ac:spMkLst>
        </pc:spChg>
        <pc:spChg chg="mod">
          <ac:chgData name="Luís Quartin" userId="d62dd0be-a1f4-461f-90a2-b18d53884721" providerId="ADAL" clId="{9FD88B08-A2C8-44BF-9C3C-4FCE9D680F3B}" dt="2026-08-03T10:00:47.670" v="25681" actId="947"/>
          <ac:spMkLst>
            <pc:docMk/>
            <pc:sldMk cId="885830335" sldId="2147483556"/>
            <ac:spMk id="21" creationId="{ECCED39F-1CF9-5A41-53C3-D62F2F0319A1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885830335" sldId="2147483556"/>
            <ac:spMk id="23" creationId="{331BE5E8-4898-C3AA-6291-011C11B5E3C3}"/>
          </ac:spMkLst>
        </pc:spChg>
        <pc:spChg chg="mod">
          <ac:chgData name="Luís Quartin" userId="d62dd0be-a1f4-461f-90a2-b18d53884721" providerId="ADAL" clId="{9FD88B08-A2C8-44BF-9C3C-4FCE9D680F3B}" dt="2026-08-03T10:00:47.678" v="25685" actId="947"/>
          <ac:spMkLst>
            <pc:docMk/>
            <pc:sldMk cId="885830335" sldId="2147483556"/>
            <ac:spMk id="29" creationId="{980D5479-B6D6-E559-2F92-AE3BAFDB7CAA}"/>
          </ac:spMkLst>
        </pc:spChg>
        <pc:spChg chg="mod">
          <ac:chgData name="Luís Quartin" userId="d62dd0be-a1f4-461f-90a2-b18d53884721" providerId="ADAL" clId="{9FD88B08-A2C8-44BF-9C3C-4FCE9D680F3B}" dt="2026-08-03T10:00:47.681" v="25687" actId="947"/>
          <ac:spMkLst>
            <pc:docMk/>
            <pc:sldMk cId="885830335" sldId="2147483556"/>
            <ac:spMk id="40" creationId="{9E337108-D198-C6B2-8B5D-C51FF07CD65F}"/>
          </ac:spMkLst>
        </pc:spChg>
        <pc:spChg chg="mod">
          <ac:chgData name="Luís Quartin" userId="d62dd0be-a1f4-461f-90a2-b18d53884721" providerId="ADAL" clId="{9FD88B08-A2C8-44BF-9C3C-4FCE9D680F3B}" dt="2026-08-03T10:00:47.682" v="25689" actId="947"/>
          <ac:spMkLst>
            <pc:docMk/>
            <pc:sldMk cId="885830335" sldId="2147483556"/>
            <ac:spMk id="42" creationId="{BEC5D53F-2357-20DD-E8C0-FD66D13A6F89}"/>
          </ac:spMkLst>
        </pc:spChg>
        <pc:spChg chg="mod">
          <ac:chgData name="Luís Quartin" userId="d62dd0be-a1f4-461f-90a2-b18d53884721" providerId="ADAL" clId="{9FD88B08-A2C8-44BF-9C3C-4FCE9D680F3B}" dt="2026-08-03T10:00:47.687" v="25691" actId="947"/>
          <ac:spMkLst>
            <pc:docMk/>
            <pc:sldMk cId="885830335" sldId="2147483556"/>
            <ac:spMk id="44" creationId="{3D873CE4-2857-2021-CB41-3FDE959706AA}"/>
          </ac:spMkLst>
        </pc:spChg>
        <pc:spChg chg="mod">
          <ac:chgData name="Luís Quartin" userId="d62dd0be-a1f4-461f-90a2-b18d53884721" providerId="ADAL" clId="{9FD88B08-A2C8-44BF-9C3C-4FCE9D680F3B}" dt="2026-08-03T10:00:47.688" v="25693" actId="947"/>
          <ac:spMkLst>
            <pc:docMk/>
            <pc:sldMk cId="885830335" sldId="2147483556"/>
            <ac:spMk id="45" creationId="{57F6C329-37C6-C15C-7B14-E2BA69C5CA39}"/>
          </ac:spMkLst>
        </pc:spChg>
        <pc:spChg chg="mod">
          <ac:chgData name="Luís Quartin" userId="d62dd0be-a1f4-461f-90a2-b18d53884721" providerId="ADAL" clId="{9FD88B08-A2C8-44BF-9C3C-4FCE9D680F3B}" dt="2026-08-03T10:00:47.690" v="25695" actId="947"/>
          <ac:spMkLst>
            <pc:docMk/>
            <pc:sldMk cId="885830335" sldId="2147483556"/>
            <ac:spMk id="47" creationId="{E4C61845-507D-067D-8E75-42E0124CDF5A}"/>
          </ac:spMkLst>
        </pc:spChg>
        <pc:spChg chg="mod">
          <ac:chgData name="Luís Quartin" userId="d62dd0be-a1f4-461f-90a2-b18d53884721" providerId="ADAL" clId="{9FD88B08-A2C8-44BF-9C3C-4FCE9D680F3B}" dt="2026-08-03T10:00:47.691" v="25697" actId="947"/>
          <ac:spMkLst>
            <pc:docMk/>
            <pc:sldMk cId="885830335" sldId="2147483556"/>
            <ac:spMk id="48" creationId="{70327384-E1C7-F0DC-1F3C-3B228D7F7AEB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885830335" sldId="2147483556"/>
            <ac:spMk id="49" creationId="{8E26D9C6-88E6-2845-C348-511F4B89F284}"/>
          </ac:spMkLst>
        </pc:spChg>
        <pc:spChg chg="mod">
          <ac:chgData name="Luís Quartin" userId="d62dd0be-a1f4-461f-90a2-b18d53884721" providerId="ADAL" clId="{9FD88B08-A2C8-44BF-9C3C-4FCE9D680F3B}" dt="2026-08-03T10:00:47.701" v="25701" actId="947"/>
          <ac:spMkLst>
            <pc:docMk/>
            <pc:sldMk cId="885830335" sldId="2147483556"/>
            <ac:spMk id="900" creationId="{49CAAA66-226B-2C2A-5EC7-FD783C4D3BBB}"/>
          </ac:spMkLst>
        </pc:spChg>
        <pc:spChg chg="mod">
          <ac:chgData name="Luís Quartin" userId="d62dd0be-a1f4-461f-90a2-b18d53884721" providerId="ADAL" clId="{9FD88B08-A2C8-44BF-9C3C-4FCE9D680F3B}" dt="2026-08-03T10:00:47.707" v="25705" actId="947"/>
          <ac:spMkLst>
            <pc:docMk/>
            <pc:sldMk cId="885830335" sldId="2147483556"/>
            <ac:spMk id="960" creationId="{7E070B20-6813-F9CC-23E0-079930E24607}"/>
          </ac:spMkLst>
        </pc:spChg>
        <pc:spChg chg="mod">
          <ac:chgData name="Luís Quartin" userId="d62dd0be-a1f4-461f-90a2-b18d53884721" providerId="ADAL" clId="{9FD88B08-A2C8-44BF-9C3C-4FCE9D680F3B}" dt="2026-08-03T10:00:47.710" v="25709" actId="947"/>
          <ac:spMkLst>
            <pc:docMk/>
            <pc:sldMk cId="885830335" sldId="2147483556"/>
            <ac:spMk id="963" creationId="{8621BE89-5BFF-BABC-D8E6-41A3074E91D1}"/>
          </ac:spMkLst>
        </pc:spChg>
        <pc:spChg chg="mod">
          <ac:chgData name="Luís Quartin" userId="d62dd0be-a1f4-461f-90a2-b18d53884721" providerId="ADAL" clId="{9FD88B08-A2C8-44BF-9C3C-4FCE9D680F3B}" dt="2026-08-03T10:00:57.927" v="29484"/>
          <ac:spMkLst>
            <pc:docMk/>
            <pc:sldMk cId="885830335" sldId="2147483556"/>
            <ac:spMk id="966" creationId="{799B6EA7-B546-E896-49D8-3F02EFBA6FC6}"/>
          </ac:spMkLst>
        </pc:spChg>
        <pc:spChg chg="mod">
          <ac:chgData name="Luís Quartin" userId="d62dd0be-a1f4-461f-90a2-b18d53884721" providerId="ADAL" clId="{9FD88B08-A2C8-44BF-9C3C-4FCE9D680F3B}" dt="2026-08-03T10:00:57.937" v="29491"/>
          <ac:spMkLst>
            <pc:docMk/>
            <pc:sldMk cId="885830335" sldId="2147483556"/>
            <ac:spMk id="967" creationId="{38D45CCA-E68D-EC3D-0FE0-69CC94D4177A}"/>
          </ac:spMkLst>
        </pc:spChg>
        <pc:spChg chg="mod">
          <ac:chgData name="Luís Quartin" userId="d62dd0be-a1f4-461f-90a2-b18d53884721" providerId="ADAL" clId="{9FD88B08-A2C8-44BF-9C3C-4FCE9D680F3B}" dt="2026-08-03T10:00:57.942" v="29498"/>
          <ac:spMkLst>
            <pc:docMk/>
            <pc:sldMk cId="885830335" sldId="2147483556"/>
            <ac:spMk id="968" creationId="{EF9FAA20-A04C-57D7-C859-4B60F447C757}"/>
          </ac:spMkLst>
        </pc:spChg>
        <pc:spChg chg="mod">
          <ac:chgData name="Luís Quartin" userId="d62dd0be-a1f4-461f-90a2-b18d53884721" providerId="ADAL" clId="{9FD88B08-A2C8-44BF-9C3C-4FCE9D680F3B}" dt="2026-08-03T10:00:57.947" v="29505"/>
          <ac:spMkLst>
            <pc:docMk/>
            <pc:sldMk cId="885830335" sldId="2147483556"/>
            <ac:spMk id="969" creationId="{E14EEA05-3E55-1773-90E2-C86C9EA03F71}"/>
          </ac:spMkLst>
        </pc:spChg>
        <pc:spChg chg="mod">
          <ac:chgData name="Luís Quartin" userId="d62dd0be-a1f4-461f-90a2-b18d53884721" providerId="ADAL" clId="{9FD88B08-A2C8-44BF-9C3C-4FCE9D680F3B}" dt="2026-08-03T10:00:57.947" v="29512"/>
          <ac:spMkLst>
            <pc:docMk/>
            <pc:sldMk cId="885830335" sldId="2147483556"/>
            <ac:spMk id="970" creationId="{8441A1D5-C7C8-4B43-09D7-60261256E891}"/>
          </ac:spMkLst>
        </pc:spChg>
        <pc:spChg chg="mod">
          <ac:chgData name="Luís Quartin" userId="d62dd0be-a1f4-461f-90a2-b18d53884721" providerId="ADAL" clId="{9FD88B08-A2C8-44BF-9C3C-4FCE9D680F3B}" dt="2026-08-03T10:00:57.958" v="29519"/>
          <ac:spMkLst>
            <pc:docMk/>
            <pc:sldMk cId="885830335" sldId="2147483556"/>
            <ac:spMk id="971" creationId="{B43D4863-38E9-75B6-E7AA-93666C409424}"/>
          </ac:spMkLst>
        </pc:spChg>
        <pc:spChg chg="mod">
          <ac:chgData name="Luís Quartin" userId="d62dd0be-a1f4-461f-90a2-b18d53884721" providerId="ADAL" clId="{9FD88B08-A2C8-44BF-9C3C-4FCE9D680F3B}" dt="2026-08-03T10:00:57.958" v="29526"/>
          <ac:spMkLst>
            <pc:docMk/>
            <pc:sldMk cId="885830335" sldId="2147483556"/>
            <ac:spMk id="972" creationId="{021F3E21-7572-65AE-6D31-3BC162FDC6AE}"/>
          </ac:spMkLst>
        </pc:spChg>
        <pc:spChg chg="mod">
          <ac:chgData name="Luís Quartin" userId="d62dd0be-a1f4-461f-90a2-b18d53884721" providerId="ADAL" clId="{9FD88B08-A2C8-44BF-9C3C-4FCE9D680F3B}" dt="2026-08-03T10:00:57.967" v="29533"/>
          <ac:spMkLst>
            <pc:docMk/>
            <pc:sldMk cId="885830335" sldId="2147483556"/>
            <ac:spMk id="973" creationId="{750C5C54-27F3-3915-6D72-DB7D243AC798}"/>
          </ac:spMkLst>
        </pc:spChg>
        <pc:spChg chg="mod">
          <ac:chgData name="Luís Quartin" userId="d62dd0be-a1f4-461f-90a2-b18d53884721" providerId="ADAL" clId="{9FD88B08-A2C8-44BF-9C3C-4FCE9D680F3B}" dt="2026-08-03T10:00:57.977" v="29540"/>
          <ac:spMkLst>
            <pc:docMk/>
            <pc:sldMk cId="885830335" sldId="2147483556"/>
            <ac:spMk id="974" creationId="{F544B0A8-7407-5AB9-B053-C892F632CCC8}"/>
          </ac:spMkLst>
        </pc:spChg>
        <pc:spChg chg="mod">
          <ac:chgData name="Luís Quartin" userId="d62dd0be-a1f4-461f-90a2-b18d53884721" providerId="ADAL" clId="{9FD88B08-A2C8-44BF-9C3C-4FCE9D680F3B}" dt="2026-08-03T10:00:57.977" v="29547"/>
          <ac:spMkLst>
            <pc:docMk/>
            <pc:sldMk cId="885830335" sldId="2147483556"/>
            <ac:spMk id="975" creationId="{C65B203D-93A4-8175-7C23-8E061DF536D3}"/>
          </ac:spMkLst>
        </pc:spChg>
        <pc:spChg chg="mod">
          <ac:chgData name="Luís Quartin" userId="d62dd0be-a1f4-461f-90a2-b18d53884721" providerId="ADAL" clId="{9FD88B08-A2C8-44BF-9C3C-4FCE9D680F3B}" dt="2026-08-03T10:00:57.990" v="29554"/>
          <ac:spMkLst>
            <pc:docMk/>
            <pc:sldMk cId="885830335" sldId="2147483556"/>
            <ac:spMk id="976" creationId="{87E97F36-38E4-2ADE-9BFE-B8C450C156EB}"/>
          </ac:spMkLst>
        </pc:spChg>
        <pc:spChg chg="mod">
          <ac:chgData name="Luís Quartin" userId="d62dd0be-a1f4-461f-90a2-b18d53884721" providerId="ADAL" clId="{9FD88B08-A2C8-44BF-9C3C-4FCE9D680F3B}" dt="2026-08-03T10:00:57.990" v="29561"/>
          <ac:spMkLst>
            <pc:docMk/>
            <pc:sldMk cId="885830335" sldId="2147483556"/>
            <ac:spMk id="977" creationId="{DB1A5A57-D866-3FEB-3E1C-3B7016021307}"/>
          </ac:spMkLst>
        </pc:spChg>
        <pc:spChg chg="mod">
          <ac:chgData name="Luís Quartin" userId="d62dd0be-a1f4-461f-90a2-b18d53884721" providerId="ADAL" clId="{9FD88B08-A2C8-44BF-9C3C-4FCE9D680F3B}" dt="2026-08-03T10:00:57.997" v="29568"/>
          <ac:spMkLst>
            <pc:docMk/>
            <pc:sldMk cId="885830335" sldId="2147483556"/>
            <ac:spMk id="978" creationId="{58F5AA92-39B6-431D-4FE2-158E98C1B3CE}"/>
          </ac:spMkLst>
        </pc:spChg>
        <pc:spChg chg="mod">
          <ac:chgData name="Luís Quartin" userId="d62dd0be-a1f4-461f-90a2-b18d53884721" providerId="ADAL" clId="{9FD88B08-A2C8-44BF-9C3C-4FCE9D680F3B}" dt="2026-08-03T10:00:58.007" v="29575"/>
          <ac:spMkLst>
            <pc:docMk/>
            <pc:sldMk cId="885830335" sldId="2147483556"/>
            <ac:spMk id="979" creationId="{0745EA2F-9FB7-A215-634B-CE93A49DDD03}"/>
          </ac:spMkLst>
        </pc:spChg>
        <pc:spChg chg="mod">
          <ac:chgData name="Luís Quartin" userId="d62dd0be-a1f4-461f-90a2-b18d53884721" providerId="ADAL" clId="{9FD88B08-A2C8-44BF-9C3C-4FCE9D680F3B}" dt="2026-08-03T10:00:58.007" v="29582"/>
          <ac:spMkLst>
            <pc:docMk/>
            <pc:sldMk cId="885830335" sldId="2147483556"/>
            <ac:spMk id="980" creationId="{A51EDA88-AC03-579E-2406-3B496EE80FEF}"/>
          </ac:spMkLst>
        </pc:spChg>
        <pc:spChg chg="mod">
          <ac:chgData name="Luís Quartin" userId="d62dd0be-a1f4-461f-90a2-b18d53884721" providerId="ADAL" clId="{9FD88B08-A2C8-44BF-9C3C-4FCE9D680F3B}" dt="2026-08-03T10:00:57.357" v="28849" actId="948"/>
          <ac:spMkLst>
            <pc:docMk/>
            <pc:sldMk cId="885830335" sldId="2147483556"/>
            <ac:spMk id="981" creationId="{49A181B4-5555-E2F0-2759-DA0521B05F9E}"/>
          </ac:spMkLst>
        </pc:spChg>
        <pc:spChg chg="mod">
          <ac:chgData name="Luís Quartin" userId="d62dd0be-a1f4-461f-90a2-b18d53884721" providerId="ADAL" clId="{9FD88B08-A2C8-44BF-9C3C-4FCE9D680F3B}" dt="2026-08-03T10:00:57.357" v="28857" actId="948"/>
          <ac:spMkLst>
            <pc:docMk/>
            <pc:sldMk cId="885830335" sldId="2147483556"/>
            <ac:spMk id="982" creationId="{27DFE369-84BF-F81D-7E38-57BDB1CE5FB1}"/>
          </ac:spMkLst>
        </pc:spChg>
        <pc:spChg chg="mod">
          <ac:chgData name="Luís Quartin" userId="d62dd0be-a1f4-461f-90a2-b18d53884721" providerId="ADAL" clId="{9FD88B08-A2C8-44BF-9C3C-4FCE9D680F3B}" dt="2026-08-03T10:00:57.369" v="28865"/>
          <ac:spMkLst>
            <pc:docMk/>
            <pc:sldMk cId="885830335" sldId="2147483556"/>
            <ac:spMk id="983" creationId="{760F8161-E5C5-2A9F-AE97-D9A5500ECB82}"/>
          </ac:spMkLst>
        </pc:spChg>
        <pc:spChg chg="mod">
          <ac:chgData name="Luís Quartin" userId="d62dd0be-a1f4-461f-90a2-b18d53884721" providerId="ADAL" clId="{9FD88B08-A2C8-44BF-9C3C-4FCE9D680F3B}" dt="2026-08-03T10:00:57.377" v="28873"/>
          <ac:spMkLst>
            <pc:docMk/>
            <pc:sldMk cId="885830335" sldId="2147483556"/>
            <ac:spMk id="984" creationId="{F2410A45-09A4-25EE-062B-62D400FE0849}"/>
          </ac:spMkLst>
        </pc:spChg>
        <pc:spChg chg="mod">
          <ac:chgData name="Luís Quartin" userId="d62dd0be-a1f4-461f-90a2-b18d53884721" providerId="ADAL" clId="{9FD88B08-A2C8-44BF-9C3C-4FCE9D680F3B}" dt="2026-08-03T10:00:57.385" v="28880" actId="948"/>
          <ac:spMkLst>
            <pc:docMk/>
            <pc:sldMk cId="885830335" sldId="2147483556"/>
            <ac:spMk id="985" creationId="{02E775C3-5E18-95FA-8E1B-BDC751F87494}"/>
          </ac:spMkLst>
        </pc:spChg>
        <pc:spChg chg="mod">
          <ac:chgData name="Luís Quartin" userId="d62dd0be-a1f4-461f-90a2-b18d53884721" providerId="ADAL" clId="{9FD88B08-A2C8-44BF-9C3C-4FCE9D680F3B}" dt="2026-08-03T10:00:57.387" v="28887" actId="948"/>
          <ac:spMkLst>
            <pc:docMk/>
            <pc:sldMk cId="885830335" sldId="2147483556"/>
            <ac:spMk id="986" creationId="{437EBEB4-A5B7-965E-C2D8-306BD9E6010E}"/>
          </ac:spMkLst>
        </pc:spChg>
        <pc:spChg chg="mod">
          <ac:chgData name="Luís Quartin" userId="d62dd0be-a1f4-461f-90a2-b18d53884721" providerId="ADAL" clId="{9FD88B08-A2C8-44BF-9C3C-4FCE9D680F3B}" dt="2026-08-03T10:00:57.397" v="28895"/>
          <ac:spMkLst>
            <pc:docMk/>
            <pc:sldMk cId="885830335" sldId="2147483556"/>
            <ac:spMk id="987" creationId="{2199D085-0582-1D2A-2D36-8C35613E33CD}"/>
          </ac:spMkLst>
        </pc:spChg>
        <pc:spChg chg="mod">
          <ac:chgData name="Luís Quartin" userId="d62dd0be-a1f4-461f-90a2-b18d53884721" providerId="ADAL" clId="{9FD88B08-A2C8-44BF-9C3C-4FCE9D680F3B}" dt="2026-08-03T10:00:57.401" v="28903"/>
          <ac:spMkLst>
            <pc:docMk/>
            <pc:sldMk cId="885830335" sldId="2147483556"/>
            <ac:spMk id="988" creationId="{985BDC95-3F42-3781-C849-26977E7CB2B3}"/>
          </ac:spMkLst>
        </pc:spChg>
        <pc:spChg chg="mod">
          <ac:chgData name="Luís Quartin" userId="d62dd0be-a1f4-461f-90a2-b18d53884721" providerId="ADAL" clId="{9FD88B08-A2C8-44BF-9C3C-4FCE9D680F3B}" dt="2026-08-03T10:00:57.407" v="28910" actId="948"/>
          <ac:spMkLst>
            <pc:docMk/>
            <pc:sldMk cId="885830335" sldId="2147483556"/>
            <ac:spMk id="989" creationId="{ACC651A4-2ECE-E782-EDD6-99C185A464AC}"/>
          </ac:spMkLst>
        </pc:spChg>
        <pc:spChg chg="mod">
          <ac:chgData name="Luís Quartin" userId="d62dd0be-a1f4-461f-90a2-b18d53884721" providerId="ADAL" clId="{9FD88B08-A2C8-44BF-9C3C-4FCE9D680F3B}" dt="2026-08-03T10:00:57.417" v="28918"/>
          <ac:spMkLst>
            <pc:docMk/>
            <pc:sldMk cId="885830335" sldId="2147483556"/>
            <ac:spMk id="990" creationId="{AC7F3CA7-3738-AB9C-DDFD-A133B65974C4}"/>
          </ac:spMkLst>
        </pc:spChg>
        <pc:spChg chg="mod">
          <ac:chgData name="Luís Quartin" userId="d62dd0be-a1f4-461f-90a2-b18d53884721" providerId="ADAL" clId="{9FD88B08-A2C8-44BF-9C3C-4FCE9D680F3B}" dt="2026-08-03T10:00:57.417" v="28926"/>
          <ac:spMkLst>
            <pc:docMk/>
            <pc:sldMk cId="885830335" sldId="2147483556"/>
            <ac:spMk id="991" creationId="{BCCEC189-175F-9739-5097-2CAB4C84F616}"/>
          </ac:spMkLst>
        </pc:spChg>
        <pc:spChg chg="mod">
          <ac:chgData name="Luís Quartin" userId="d62dd0be-a1f4-461f-90a2-b18d53884721" providerId="ADAL" clId="{9FD88B08-A2C8-44BF-9C3C-4FCE9D680F3B}" dt="2026-08-03T10:00:57.427" v="28934"/>
          <ac:spMkLst>
            <pc:docMk/>
            <pc:sldMk cId="885830335" sldId="2147483556"/>
            <ac:spMk id="992" creationId="{DE3DFDB3-45CF-D48A-6B36-5D9B5FDE2A9A}"/>
          </ac:spMkLst>
        </pc:spChg>
        <pc:spChg chg="mod">
          <ac:chgData name="Luís Quartin" userId="d62dd0be-a1f4-461f-90a2-b18d53884721" providerId="ADAL" clId="{9FD88B08-A2C8-44BF-9C3C-4FCE9D680F3B}" dt="2026-08-03T10:00:57.437" v="28942"/>
          <ac:spMkLst>
            <pc:docMk/>
            <pc:sldMk cId="885830335" sldId="2147483556"/>
            <ac:spMk id="993" creationId="{94FC75A6-583A-DBEB-3FF2-B4EF5FA7CCFF}"/>
          </ac:spMkLst>
        </pc:spChg>
        <pc:spChg chg="mod">
          <ac:chgData name="Luís Quartin" userId="d62dd0be-a1f4-461f-90a2-b18d53884721" providerId="ADAL" clId="{9FD88B08-A2C8-44BF-9C3C-4FCE9D680F3B}" dt="2026-08-03T10:00:57.441" v="28949"/>
          <ac:spMkLst>
            <pc:docMk/>
            <pc:sldMk cId="885830335" sldId="2147483556"/>
            <ac:spMk id="994" creationId="{5CB12F8E-6D19-F73A-35CE-C7DC8BB54B7F}"/>
          </ac:spMkLst>
        </pc:spChg>
        <pc:spChg chg="mod">
          <ac:chgData name="Luís Quartin" userId="d62dd0be-a1f4-461f-90a2-b18d53884721" providerId="ADAL" clId="{9FD88B08-A2C8-44BF-9C3C-4FCE9D680F3B}" dt="2026-08-03T10:00:57.449" v="28957"/>
          <ac:spMkLst>
            <pc:docMk/>
            <pc:sldMk cId="885830335" sldId="2147483556"/>
            <ac:spMk id="995" creationId="{E9759572-BD73-2C5F-2608-B5199A2BABE7}"/>
          </ac:spMkLst>
        </pc:spChg>
        <pc:spChg chg="mod">
          <ac:chgData name="Luís Quartin" userId="d62dd0be-a1f4-461f-90a2-b18d53884721" providerId="ADAL" clId="{9FD88B08-A2C8-44BF-9C3C-4FCE9D680F3B}" dt="2026-08-03T10:00:57.449" v="28965"/>
          <ac:spMkLst>
            <pc:docMk/>
            <pc:sldMk cId="885830335" sldId="2147483556"/>
            <ac:spMk id="996" creationId="{F43A8E6E-25F9-14F0-7905-32E699B1EE45}"/>
          </ac:spMkLst>
        </pc:spChg>
        <pc:spChg chg="mod">
          <ac:chgData name="Luís Quartin" userId="d62dd0be-a1f4-461f-90a2-b18d53884721" providerId="ADAL" clId="{9FD88B08-A2C8-44BF-9C3C-4FCE9D680F3B}" dt="2026-08-03T10:00:57.465" v="28973" actId="948"/>
          <ac:spMkLst>
            <pc:docMk/>
            <pc:sldMk cId="885830335" sldId="2147483556"/>
            <ac:spMk id="997" creationId="{FD8543E2-E5B4-2FE1-6D80-6EDDE6700285}"/>
          </ac:spMkLst>
        </pc:spChg>
        <pc:spChg chg="mod">
          <ac:chgData name="Luís Quartin" userId="d62dd0be-a1f4-461f-90a2-b18d53884721" providerId="ADAL" clId="{9FD88B08-A2C8-44BF-9C3C-4FCE9D680F3B}" dt="2026-08-03T10:00:57.347" v="28841"/>
          <ac:spMkLst>
            <pc:docMk/>
            <pc:sldMk cId="885830335" sldId="2147483556"/>
            <ac:spMk id="998" creationId="{2B26721C-79B2-EC6B-3053-E82F8FFAEA40}"/>
          </ac:spMkLst>
        </pc:spChg>
        <pc:spChg chg="mod">
          <ac:chgData name="Luís Quartin" userId="d62dd0be-a1f4-461f-90a2-b18d53884721" providerId="ADAL" clId="{9FD88B08-A2C8-44BF-9C3C-4FCE9D680F3B}" dt="2026-08-03T10:00:57.477" v="28988"/>
          <ac:spMkLst>
            <pc:docMk/>
            <pc:sldMk cId="885830335" sldId="2147483556"/>
            <ac:spMk id="999" creationId="{5AAB8D81-D100-0530-0BF4-D3F2B7B1B327}"/>
          </ac:spMkLst>
        </pc:spChg>
        <pc:spChg chg="mod">
          <ac:chgData name="Luís Quartin" userId="d62dd0be-a1f4-461f-90a2-b18d53884721" providerId="ADAL" clId="{9FD88B08-A2C8-44BF-9C3C-4FCE9D680F3B}" dt="2026-08-03T10:00:57.483" v="28996"/>
          <ac:spMkLst>
            <pc:docMk/>
            <pc:sldMk cId="885830335" sldId="2147483556"/>
            <ac:spMk id="1000" creationId="{7ED23567-9D33-C121-7DB9-07883036F0D9}"/>
          </ac:spMkLst>
        </pc:spChg>
        <pc:spChg chg="mod">
          <ac:chgData name="Luís Quartin" userId="d62dd0be-a1f4-461f-90a2-b18d53884721" providerId="ADAL" clId="{9FD88B08-A2C8-44BF-9C3C-4FCE9D680F3B}" dt="2026-08-03T10:00:57.489" v="29003"/>
          <ac:spMkLst>
            <pc:docMk/>
            <pc:sldMk cId="885830335" sldId="2147483556"/>
            <ac:spMk id="1001" creationId="{EF776CBD-0A8D-6EB3-F31D-BF4DC432C07C}"/>
          </ac:spMkLst>
        </pc:spChg>
        <pc:spChg chg="mod">
          <ac:chgData name="Luís Quartin" userId="d62dd0be-a1f4-461f-90a2-b18d53884721" providerId="ADAL" clId="{9FD88B08-A2C8-44BF-9C3C-4FCE9D680F3B}" dt="2026-08-03T10:00:57.495" v="29010"/>
          <ac:spMkLst>
            <pc:docMk/>
            <pc:sldMk cId="885830335" sldId="2147483556"/>
            <ac:spMk id="1002" creationId="{B28C3D32-70D3-6557-7488-82FAB2EC8216}"/>
          </ac:spMkLst>
        </pc:spChg>
        <pc:spChg chg="mod">
          <ac:chgData name="Luís Quartin" userId="d62dd0be-a1f4-461f-90a2-b18d53884721" providerId="ADAL" clId="{9FD88B08-A2C8-44BF-9C3C-4FCE9D680F3B}" dt="2026-08-03T10:00:57.467" v="28980"/>
          <ac:spMkLst>
            <pc:docMk/>
            <pc:sldMk cId="885830335" sldId="2147483556"/>
            <ac:spMk id="1003" creationId="{474B41BE-282B-13E7-5B9E-70794A233B3A}"/>
          </ac:spMkLst>
        </pc:spChg>
        <pc:spChg chg="mod">
          <ac:chgData name="Luís Quartin" userId="d62dd0be-a1f4-461f-90a2-b18d53884721" providerId="ADAL" clId="{9FD88B08-A2C8-44BF-9C3C-4FCE9D680F3B}" dt="2026-08-03T10:00:57.507" v="29025"/>
          <ac:spMkLst>
            <pc:docMk/>
            <pc:sldMk cId="885830335" sldId="2147483556"/>
            <ac:spMk id="1004" creationId="{66545631-87DE-7460-C46A-386EAB63A9E4}"/>
          </ac:spMkLst>
        </pc:spChg>
        <pc:spChg chg="mod">
          <ac:chgData name="Luís Quartin" userId="d62dd0be-a1f4-461f-90a2-b18d53884721" providerId="ADAL" clId="{9FD88B08-A2C8-44BF-9C3C-4FCE9D680F3B}" dt="2026-08-03T10:00:57.517" v="29033" actId="948"/>
          <ac:spMkLst>
            <pc:docMk/>
            <pc:sldMk cId="885830335" sldId="2147483556"/>
            <ac:spMk id="1005" creationId="{A0568B87-CD8A-3CE5-430A-75E13F64A7E0}"/>
          </ac:spMkLst>
        </pc:spChg>
        <pc:spChg chg="mod">
          <ac:chgData name="Luís Quartin" userId="d62dd0be-a1f4-461f-90a2-b18d53884721" providerId="ADAL" clId="{9FD88B08-A2C8-44BF-9C3C-4FCE9D680F3B}" dt="2026-08-03T10:00:57.517" v="29040" actId="948"/>
          <ac:spMkLst>
            <pc:docMk/>
            <pc:sldMk cId="885830335" sldId="2147483556"/>
            <ac:spMk id="1006" creationId="{FCD9EE66-7E72-A7A6-3DEE-8EB41E8E428D}"/>
          </ac:spMkLst>
        </pc:spChg>
        <pc:spChg chg="mod">
          <ac:chgData name="Luís Quartin" userId="d62dd0be-a1f4-461f-90a2-b18d53884721" providerId="ADAL" clId="{9FD88B08-A2C8-44BF-9C3C-4FCE9D680F3B}" dt="2026-08-03T10:00:57.532" v="29048"/>
          <ac:spMkLst>
            <pc:docMk/>
            <pc:sldMk cId="885830335" sldId="2147483556"/>
            <ac:spMk id="1007" creationId="{C048123F-BC17-953A-AADD-8E4DE5DA1261}"/>
          </ac:spMkLst>
        </pc:spChg>
        <pc:spChg chg="mod">
          <ac:chgData name="Luís Quartin" userId="d62dd0be-a1f4-461f-90a2-b18d53884721" providerId="ADAL" clId="{9FD88B08-A2C8-44BF-9C3C-4FCE9D680F3B}" dt="2026-08-03T10:00:57.497" v="29017"/>
          <ac:spMkLst>
            <pc:docMk/>
            <pc:sldMk cId="885830335" sldId="2147483556"/>
            <ac:spMk id="1008" creationId="{A8662F69-31F7-C710-CECA-DAD1293AB9F2}"/>
          </ac:spMkLst>
        </pc:spChg>
        <pc:spChg chg="mod">
          <ac:chgData name="Luís Quartin" userId="d62dd0be-a1f4-461f-90a2-b18d53884721" providerId="ADAL" clId="{9FD88B08-A2C8-44BF-9C3C-4FCE9D680F3B}" dt="2026-08-03T10:00:47.847" v="25799" actId="947"/>
          <ac:spMkLst>
            <pc:docMk/>
            <pc:sldMk cId="885830335" sldId="2147483556"/>
            <ac:spMk id="1009" creationId="{E02B7DE3-8361-A210-3201-7A513AF408A8}"/>
          </ac:spMkLst>
        </pc:spChg>
        <pc:spChg chg="mod">
          <ac:chgData name="Luís Quartin" userId="d62dd0be-a1f4-461f-90a2-b18d53884721" providerId="ADAL" clId="{9FD88B08-A2C8-44BF-9C3C-4FCE9D680F3B}" dt="2026-08-03T10:00:47.857" v="25803" actId="947"/>
          <ac:spMkLst>
            <pc:docMk/>
            <pc:sldMk cId="885830335" sldId="2147483556"/>
            <ac:spMk id="1012" creationId="{619DFD6F-6FA9-F035-68A5-8CF32C2BDB37}"/>
          </ac:spMkLst>
        </pc:spChg>
        <pc:spChg chg="mod">
          <ac:chgData name="Luís Quartin" userId="d62dd0be-a1f4-461f-90a2-b18d53884721" providerId="ADAL" clId="{9FD88B08-A2C8-44BF-9C3C-4FCE9D680F3B}" dt="2026-08-03T10:00:47.867" v="25807" actId="947"/>
          <ac:spMkLst>
            <pc:docMk/>
            <pc:sldMk cId="885830335" sldId="2147483556"/>
            <ac:spMk id="1013" creationId="{02916D14-C613-6602-CA04-008E48F0A226}"/>
          </ac:spMkLst>
        </pc:spChg>
        <pc:spChg chg="mod">
          <ac:chgData name="Luís Quartin" userId="d62dd0be-a1f4-461f-90a2-b18d53884721" providerId="ADAL" clId="{9FD88B08-A2C8-44BF-9C3C-4FCE9D680F3B}" dt="2026-08-03T10:00:57.547" v="29065"/>
          <ac:spMkLst>
            <pc:docMk/>
            <pc:sldMk cId="885830335" sldId="2147483556"/>
            <ac:spMk id="1129" creationId="{0D52F89B-181A-96E6-EFDA-15801E590887}"/>
          </ac:spMkLst>
        </pc:spChg>
        <pc:spChg chg="mod">
          <ac:chgData name="Luís Quartin" userId="d62dd0be-a1f4-461f-90a2-b18d53884721" providerId="ADAL" clId="{9FD88B08-A2C8-44BF-9C3C-4FCE9D680F3B}" dt="2026-08-03T10:00:57.542" v="29059"/>
          <ac:spMkLst>
            <pc:docMk/>
            <pc:sldMk cId="885830335" sldId="2147483556"/>
            <ac:spMk id="1130" creationId="{A98F1F5A-95C7-4E1B-A7A4-13520479FCC3}"/>
          </ac:spMkLst>
        </pc:spChg>
        <pc:spChg chg="mod">
          <ac:chgData name="Luís Quartin" userId="d62dd0be-a1f4-461f-90a2-b18d53884721" providerId="ADAL" clId="{9FD88B08-A2C8-44BF-9C3C-4FCE9D680F3B}" dt="2026-08-03T10:00:57.532" v="29053"/>
          <ac:spMkLst>
            <pc:docMk/>
            <pc:sldMk cId="885830335" sldId="2147483556"/>
            <ac:spMk id="1131" creationId="{E5ED9DDF-4F2B-DB7F-C296-8B0894A1BFD9}"/>
          </ac:spMkLst>
        </pc:spChg>
        <pc:spChg chg="mod">
          <ac:chgData name="Luís Quartin" userId="d62dd0be-a1f4-461f-90a2-b18d53884721" providerId="ADAL" clId="{9FD88B08-A2C8-44BF-9C3C-4FCE9D680F3B}" dt="2026-08-03T10:00:58.017" v="29586"/>
          <ac:spMkLst>
            <pc:docMk/>
            <pc:sldMk cId="885830335" sldId="2147483556"/>
            <ac:spMk id="1133" creationId="{1974BEEB-5441-E0B1-6918-2BCD6556B3A0}"/>
          </ac:spMkLst>
        </pc:spChg>
        <pc:spChg chg="mod">
          <ac:chgData name="Luís Quartin" userId="d62dd0be-a1f4-461f-90a2-b18d53884721" providerId="ADAL" clId="{9FD88B08-A2C8-44BF-9C3C-4FCE9D680F3B}" dt="2026-08-03T10:00:58.017" v="29590"/>
          <ac:spMkLst>
            <pc:docMk/>
            <pc:sldMk cId="885830335" sldId="2147483556"/>
            <ac:spMk id="1134" creationId="{DB76E40A-5D5F-A77E-AEBE-B4EACAB220D0}"/>
          </ac:spMkLst>
        </pc:spChg>
        <pc:spChg chg="mod">
          <ac:chgData name="Luís Quartin" userId="d62dd0be-a1f4-461f-90a2-b18d53884721" providerId="ADAL" clId="{9FD88B08-A2C8-44BF-9C3C-4FCE9D680F3B}" dt="2026-08-03T10:00:58.027" v="29595"/>
          <ac:spMkLst>
            <pc:docMk/>
            <pc:sldMk cId="885830335" sldId="2147483556"/>
            <ac:spMk id="1135" creationId="{E76BD1E3-41ED-4971-FF76-517357C8D7BC}"/>
          </ac:spMkLst>
        </pc:spChg>
        <pc:spChg chg="mod">
          <ac:chgData name="Luís Quartin" userId="d62dd0be-a1f4-461f-90a2-b18d53884721" providerId="ADAL" clId="{9FD88B08-A2C8-44BF-9C3C-4FCE9D680F3B}" dt="2026-08-03T10:00:58.027" v="29600"/>
          <ac:spMkLst>
            <pc:docMk/>
            <pc:sldMk cId="885830335" sldId="2147483556"/>
            <ac:spMk id="1136" creationId="{AF81B7BD-69D1-7810-C205-02CA5CB35DD4}"/>
          </ac:spMkLst>
        </pc:spChg>
        <pc:spChg chg="mod">
          <ac:chgData name="Luís Quartin" userId="d62dd0be-a1f4-461f-90a2-b18d53884721" providerId="ADAL" clId="{9FD88B08-A2C8-44BF-9C3C-4FCE9D680F3B}" dt="2026-08-03T10:00:58.037" v="29605"/>
          <ac:spMkLst>
            <pc:docMk/>
            <pc:sldMk cId="885830335" sldId="2147483556"/>
            <ac:spMk id="1137" creationId="{9CD0F019-1DD4-21B7-DFD3-6F957586CFB8}"/>
          </ac:spMkLst>
        </pc:spChg>
        <pc:spChg chg="mod">
          <ac:chgData name="Luís Quartin" userId="d62dd0be-a1f4-461f-90a2-b18d53884721" providerId="ADAL" clId="{9FD88B08-A2C8-44BF-9C3C-4FCE9D680F3B}" dt="2026-08-03T10:00:58.043" v="29610"/>
          <ac:spMkLst>
            <pc:docMk/>
            <pc:sldMk cId="885830335" sldId="2147483556"/>
            <ac:spMk id="1138" creationId="{DCB89B01-A17F-A865-86B6-AB15BFE32E33}"/>
          </ac:spMkLst>
        </pc:spChg>
        <pc:spChg chg="mod">
          <ac:chgData name="Luís Quartin" userId="d62dd0be-a1f4-461f-90a2-b18d53884721" providerId="ADAL" clId="{9FD88B08-A2C8-44BF-9C3C-4FCE9D680F3B}" dt="2026-08-03T10:00:58.043" v="29614"/>
          <ac:spMkLst>
            <pc:docMk/>
            <pc:sldMk cId="885830335" sldId="2147483556"/>
            <ac:spMk id="1139" creationId="{E97995B0-C83D-24A7-F356-F99BC65BA321}"/>
          </ac:spMkLst>
        </pc:spChg>
        <pc:spChg chg="mod">
          <ac:chgData name="Luís Quartin" userId="d62dd0be-a1f4-461f-90a2-b18d53884721" providerId="ADAL" clId="{9FD88B08-A2C8-44BF-9C3C-4FCE9D680F3B}" dt="2026-08-03T10:00:58.047" v="29619"/>
          <ac:spMkLst>
            <pc:docMk/>
            <pc:sldMk cId="885830335" sldId="2147483556"/>
            <ac:spMk id="1140" creationId="{A19E9FEA-9685-1F45-E1EE-D92BAEB4BC7F}"/>
          </ac:spMkLst>
        </pc:spChg>
        <pc:spChg chg="mod">
          <ac:chgData name="Luís Quartin" userId="d62dd0be-a1f4-461f-90a2-b18d53884721" providerId="ADAL" clId="{9FD88B08-A2C8-44BF-9C3C-4FCE9D680F3B}" dt="2026-08-03T10:00:58.052" v="29624"/>
          <ac:spMkLst>
            <pc:docMk/>
            <pc:sldMk cId="885830335" sldId="2147483556"/>
            <ac:spMk id="1141" creationId="{9FF6B335-D8B6-87CE-FE38-52AC8BC69CDA}"/>
          </ac:spMkLst>
        </pc:spChg>
        <pc:spChg chg="mod">
          <ac:chgData name="Luís Quartin" userId="d62dd0be-a1f4-461f-90a2-b18d53884721" providerId="ADAL" clId="{9FD88B08-A2C8-44BF-9C3C-4FCE9D680F3B}" dt="2026-08-03T10:00:58.057" v="29629"/>
          <ac:spMkLst>
            <pc:docMk/>
            <pc:sldMk cId="885830335" sldId="2147483556"/>
            <ac:spMk id="1142" creationId="{F5C79069-5034-9829-8CC9-BA233BB66FE8}"/>
          </ac:spMkLst>
        </pc:spChg>
        <pc:spChg chg="mod">
          <ac:chgData name="Luís Quartin" userId="d62dd0be-a1f4-461f-90a2-b18d53884721" providerId="ADAL" clId="{9FD88B08-A2C8-44BF-9C3C-4FCE9D680F3B}" dt="2026-08-03T10:00:58.067" v="29634"/>
          <ac:spMkLst>
            <pc:docMk/>
            <pc:sldMk cId="885830335" sldId="2147483556"/>
            <ac:spMk id="1143" creationId="{C28F4BCD-D75C-2958-F140-9E140EBC7A8E}"/>
          </ac:spMkLst>
        </pc:spChg>
        <pc:spChg chg="mod">
          <ac:chgData name="Luís Quartin" userId="d62dd0be-a1f4-461f-90a2-b18d53884721" providerId="ADAL" clId="{9FD88B08-A2C8-44BF-9C3C-4FCE9D680F3B}" dt="2026-08-03T10:00:58.067" v="29638"/>
          <ac:spMkLst>
            <pc:docMk/>
            <pc:sldMk cId="885830335" sldId="2147483556"/>
            <ac:spMk id="1144" creationId="{290B74BA-36D3-842D-4055-2AD62F28942A}"/>
          </ac:spMkLst>
        </pc:spChg>
        <pc:spChg chg="mod">
          <ac:chgData name="Luís Quartin" userId="d62dd0be-a1f4-461f-90a2-b18d53884721" providerId="ADAL" clId="{9FD88B08-A2C8-44BF-9C3C-4FCE9D680F3B}" dt="2026-08-03T10:00:58.072" v="29643"/>
          <ac:spMkLst>
            <pc:docMk/>
            <pc:sldMk cId="885830335" sldId="2147483556"/>
            <ac:spMk id="1145" creationId="{7060AD25-CF8D-2C90-C9A6-4D0FAC1E9B4E}"/>
          </ac:spMkLst>
        </pc:spChg>
        <pc:spChg chg="mod">
          <ac:chgData name="Luís Quartin" userId="d62dd0be-a1f4-461f-90a2-b18d53884721" providerId="ADAL" clId="{9FD88B08-A2C8-44BF-9C3C-4FCE9D680F3B}" dt="2026-08-03T10:00:58.077" v="29648"/>
          <ac:spMkLst>
            <pc:docMk/>
            <pc:sldMk cId="885830335" sldId="2147483556"/>
            <ac:spMk id="1146" creationId="{70F2A686-2BB8-0202-8BC0-ABEF434A46D8}"/>
          </ac:spMkLst>
        </pc:spChg>
        <pc:spChg chg="mod">
          <ac:chgData name="Luís Quartin" userId="d62dd0be-a1f4-461f-90a2-b18d53884721" providerId="ADAL" clId="{9FD88B08-A2C8-44BF-9C3C-4FCE9D680F3B}" dt="2026-08-03T10:00:58.077" v="29653"/>
          <ac:spMkLst>
            <pc:docMk/>
            <pc:sldMk cId="885830335" sldId="2147483556"/>
            <ac:spMk id="1148" creationId="{F9ED2D03-0DB1-130F-B4F7-D8B24063208B}"/>
          </ac:spMkLst>
        </pc:spChg>
        <pc:spChg chg="mod">
          <ac:chgData name="Luís Quartin" userId="d62dd0be-a1f4-461f-90a2-b18d53884721" providerId="ADAL" clId="{9FD88B08-A2C8-44BF-9C3C-4FCE9D680F3B}" dt="2026-08-03T10:00:57.561" v="29081" actId="948"/>
          <ac:spMkLst>
            <pc:docMk/>
            <pc:sldMk cId="885830335" sldId="2147483556"/>
            <ac:spMk id="1149" creationId="{D1718322-96EB-FD07-5D71-E2A67CBF747B}"/>
          </ac:spMkLst>
        </pc:spChg>
        <pc:spChg chg="mod">
          <ac:chgData name="Luís Quartin" userId="d62dd0be-a1f4-461f-90a2-b18d53884721" providerId="ADAL" clId="{9FD88B08-A2C8-44BF-9C3C-4FCE9D680F3B}" dt="2026-08-03T10:00:57.567" v="29089"/>
          <ac:spMkLst>
            <pc:docMk/>
            <pc:sldMk cId="885830335" sldId="2147483556"/>
            <ac:spMk id="1150" creationId="{16326030-49AA-A4A9-CB68-92FA50951DD3}"/>
          </ac:spMkLst>
        </pc:spChg>
        <pc:spChg chg="mod">
          <ac:chgData name="Luís Quartin" userId="d62dd0be-a1f4-461f-90a2-b18d53884721" providerId="ADAL" clId="{9FD88B08-A2C8-44BF-9C3C-4FCE9D680F3B}" dt="2026-08-03T10:00:57.577" v="29097"/>
          <ac:spMkLst>
            <pc:docMk/>
            <pc:sldMk cId="885830335" sldId="2147483556"/>
            <ac:spMk id="1151" creationId="{0E290A49-AF23-0BF5-2844-CAD195B11214}"/>
          </ac:spMkLst>
        </pc:spChg>
        <pc:spChg chg="mod">
          <ac:chgData name="Luís Quartin" userId="d62dd0be-a1f4-461f-90a2-b18d53884721" providerId="ADAL" clId="{9FD88B08-A2C8-44BF-9C3C-4FCE9D680F3B}" dt="2026-08-03T10:00:57.577" v="29104"/>
          <ac:spMkLst>
            <pc:docMk/>
            <pc:sldMk cId="885830335" sldId="2147483556"/>
            <ac:spMk id="1152" creationId="{BDF9E314-BFEC-7569-3956-2E0D325B8AE0}"/>
          </ac:spMkLst>
        </pc:spChg>
        <pc:spChg chg="mod">
          <ac:chgData name="Luís Quartin" userId="d62dd0be-a1f4-461f-90a2-b18d53884721" providerId="ADAL" clId="{9FD88B08-A2C8-44BF-9C3C-4FCE9D680F3B}" dt="2026-08-03T10:00:57.592" v="29111" actId="948"/>
          <ac:spMkLst>
            <pc:docMk/>
            <pc:sldMk cId="885830335" sldId="2147483556"/>
            <ac:spMk id="1153" creationId="{B584C80C-EA0D-1AC3-73E0-761CDFF571D3}"/>
          </ac:spMkLst>
        </pc:spChg>
        <pc:spChg chg="mod">
          <ac:chgData name="Luís Quartin" userId="d62dd0be-a1f4-461f-90a2-b18d53884721" providerId="ADAL" clId="{9FD88B08-A2C8-44BF-9C3C-4FCE9D680F3B}" dt="2026-08-03T10:00:57.597" v="29119"/>
          <ac:spMkLst>
            <pc:docMk/>
            <pc:sldMk cId="885830335" sldId="2147483556"/>
            <ac:spMk id="1154" creationId="{82583D45-B0C7-F592-4CCF-DC6675E02A13}"/>
          </ac:spMkLst>
        </pc:spChg>
        <pc:spChg chg="mod">
          <ac:chgData name="Luís Quartin" userId="d62dd0be-a1f4-461f-90a2-b18d53884721" providerId="ADAL" clId="{9FD88B08-A2C8-44BF-9C3C-4FCE9D680F3B}" dt="2026-08-03T10:00:57.607" v="29127"/>
          <ac:spMkLst>
            <pc:docMk/>
            <pc:sldMk cId="885830335" sldId="2147483556"/>
            <ac:spMk id="1155" creationId="{76E1A3F8-B2FD-95C6-9DE6-B65E37436A60}"/>
          </ac:spMkLst>
        </pc:spChg>
        <pc:spChg chg="mod">
          <ac:chgData name="Luís Quartin" userId="d62dd0be-a1f4-461f-90a2-b18d53884721" providerId="ADAL" clId="{9FD88B08-A2C8-44BF-9C3C-4FCE9D680F3B}" dt="2026-08-03T10:00:57.608" v="29134"/>
          <ac:spMkLst>
            <pc:docMk/>
            <pc:sldMk cId="885830335" sldId="2147483556"/>
            <ac:spMk id="1156" creationId="{EAEDEE3D-BAEA-93CC-4614-F982D0F9A4A3}"/>
          </ac:spMkLst>
        </pc:spChg>
        <pc:spChg chg="mod">
          <ac:chgData name="Luís Quartin" userId="d62dd0be-a1f4-461f-90a2-b18d53884721" providerId="ADAL" clId="{9FD88B08-A2C8-44BF-9C3C-4FCE9D680F3B}" dt="2026-08-03T10:00:57.617" v="29142" actId="948"/>
          <ac:spMkLst>
            <pc:docMk/>
            <pc:sldMk cId="885830335" sldId="2147483556"/>
            <ac:spMk id="1157" creationId="{48BCB96F-D2CA-41AD-06F2-5C8077E3D1D1}"/>
          </ac:spMkLst>
        </pc:spChg>
        <pc:spChg chg="mod">
          <ac:chgData name="Luís Quartin" userId="d62dd0be-a1f4-461f-90a2-b18d53884721" providerId="ADAL" clId="{9FD88B08-A2C8-44BF-9C3C-4FCE9D680F3B}" dt="2026-08-03T10:00:57.627" v="29150"/>
          <ac:spMkLst>
            <pc:docMk/>
            <pc:sldMk cId="885830335" sldId="2147483556"/>
            <ac:spMk id="1158" creationId="{1C71B36A-C6D3-DB45-6C33-1AF750E610C7}"/>
          </ac:spMkLst>
        </pc:spChg>
        <pc:spChg chg="mod">
          <ac:chgData name="Luís Quartin" userId="d62dd0be-a1f4-461f-90a2-b18d53884721" providerId="ADAL" clId="{9FD88B08-A2C8-44BF-9C3C-4FCE9D680F3B}" dt="2026-08-03T10:00:57.632" v="29158"/>
          <ac:spMkLst>
            <pc:docMk/>
            <pc:sldMk cId="885830335" sldId="2147483556"/>
            <ac:spMk id="1159" creationId="{017A6DCF-D28A-8AD1-AA54-27F49686DF6A}"/>
          </ac:spMkLst>
        </pc:spChg>
        <pc:spChg chg="mod">
          <ac:chgData name="Luís Quartin" userId="d62dd0be-a1f4-461f-90a2-b18d53884721" providerId="ADAL" clId="{9FD88B08-A2C8-44BF-9C3C-4FCE9D680F3B}" dt="2026-08-03T10:00:57.637" v="29165"/>
          <ac:spMkLst>
            <pc:docMk/>
            <pc:sldMk cId="885830335" sldId="2147483556"/>
            <ac:spMk id="1160" creationId="{7A3D4716-46CB-6B0A-BABA-BEE332FE4358}"/>
          </ac:spMkLst>
        </pc:spChg>
        <pc:spChg chg="mod">
          <ac:chgData name="Luís Quartin" userId="d62dd0be-a1f4-461f-90a2-b18d53884721" providerId="ADAL" clId="{9FD88B08-A2C8-44BF-9C3C-4FCE9D680F3B}" dt="2026-08-03T10:00:57.647" v="29172"/>
          <ac:spMkLst>
            <pc:docMk/>
            <pc:sldMk cId="885830335" sldId="2147483556"/>
            <ac:spMk id="1161" creationId="{92655037-F1D1-E99A-4AC1-101053CBC5C8}"/>
          </ac:spMkLst>
        </pc:spChg>
        <pc:spChg chg="mod">
          <ac:chgData name="Luís Quartin" userId="d62dd0be-a1f4-461f-90a2-b18d53884721" providerId="ADAL" clId="{9FD88B08-A2C8-44BF-9C3C-4FCE9D680F3B}" dt="2026-08-03T10:00:57.652" v="29179"/>
          <ac:spMkLst>
            <pc:docMk/>
            <pc:sldMk cId="885830335" sldId="2147483556"/>
            <ac:spMk id="1162" creationId="{D71C3ED2-AA63-94A5-ACB1-4EBBD6ABB5ED}"/>
          </ac:spMkLst>
        </pc:spChg>
        <pc:spChg chg="mod">
          <ac:chgData name="Luís Quartin" userId="d62dd0be-a1f4-461f-90a2-b18d53884721" providerId="ADAL" clId="{9FD88B08-A2C8-44BF-9C3C-4FCE9D680F3B}" dt="2026-08-03T10:00:57.657" v="29187"/>
          <ac:spMkLst>
            <pc:docMk/>
            <pc:sldMk cId="885830335" sldId="2147483556"/>
            <ac:spMk id="1163" creationId="{E6A789B1-3F38-2AF1-2996-41DB87A5B2D5}"/>
          </ac:spMkLst>
        </pc:spChg>
        <pc:spChg chg="mod">
          <ac:chgData name="Luís Quartin" userId="d62dd0be-a1f4-461f-90a2-b18d53884721" providerId="ADAL" clId="{9FD88B08-A2C8-44BF-9C3C-4FCE9D680F3B}" dt="2026-08-03T10:00:57.667" v="29194"/>
          <ac:spMkLst>
            <pc:docMk/>
            <pc:sldMk cId="885830335" sldId="2147483556"/>
            <ac:spMk id="1164" creationId="{95DF751D-C45D-F08C-E05F-D58AC26069E1}"/>
          </ac:spMkLst>
        </pc:spChg>
        <pc:spChg chg="mod">
          <ac:chgData name="Luís Quartin" userId="d62dd0be-a1f4-461f-90a2-b18d53884721" providerId="ADAL" clId="{9FD88B08-A2C8-44BF-9C3C-4FCE9D680F3B}" dt="2026-08-03T10:00:57.672" v="29201"/>
          <ac:spMkLst>
            <pc:docMk/>
            <pc:sldMk cId="885830335" sldId="2147483556"/>
            <ac:spMk id="1165" creationId="{868836C7-D542-69BB-8C35-49361959EC54}"/>
          </ac:spMkLst>
        </pc:spChg>
        <pc:spChg chg="mod">
          <ac:chgData name="Luís Quartin" userId="d62dd0be-a1f4-461f-90a2-b18d53884721" providerId="ADAL" clId="{9FD88B08-A2C8-44BF-9C3C-4FCE9D680F3B}" dt="2026-08-03T10:00:57.557" v="29073"/>
          <ac:spMkLst>
            <pc:docMk/>
            <pc:sldMk cId="885830335" sldId="2147483556"/>
            <ac:spMk id="1166" creationId="{C0039A37-1A63-E24B-3D11-4BB7706A80FE}"/>
          </ac:spMkLst>
        </pc:spChg>
        <pc:spChg chg="mod">
          <ac:chgData name="Luís Quartin" userId="d62dd0be-a1f4-461f-90a2-b18d53884721" providerId="ADAL" clId="{9FD88B08-A2C8-44BF-9C3C-4FCE9D680F3B}" dt="2026-08-03T10:00:57.677" v="29217"/>
          <ac:spMkLst>
            <pc:docMk/>
            <pc:sldMk cId="885830335" sldId="2147483556"/>
            <ac:spMk id="1167" creationId="{60624680-AE4C-292B-6995-FF92BE1982CC}"/>
          </ac:spMkLst>
        </pc:spChg>
        <pc:spChg chg="mod">
          <ac:chgData name="Luís Quartin" userId="d62dd0be-a1f4-461f-90a2-b18d53884721" providerId="ADAL" clId="{9FD88B08-A2C8-44BF-9C3C-4FCE9D680F3B}" dt="2026-08-03T10:00:57.688" v="29224"/>
          <ac:spMkLst>
            <pc:docMk/>
            <pc:sldMk cId="885830335" sldId="2147483556"/>
            <ac:spMk id="1168" creationId="{E337A36A-6DE6-E87D-FAE8-1FF7A464275F}"/>
          </ac:spMkLst>
        </pc:spChg>
        <pc:spChg chg="mod">
          <ac:chgData name="Luís Quartin" userId="d62dd0be-a1f4-461f-90a2-b18d53884721" providerId="ADAL" clId="{9FD88B08-A2C8-44BF-9C3C-4FCE9D680F3B}" dt="2026-08-03T10:00:57.697" v="29231"/>
          <ac:spMkLst>
            <pc:docMk/>
            <pc:sldMk cId="885830335" sldId="2147483556"/>
            <ac:spMk id="1169" creationId="{53597320-07FF-B2DE-11FD-E98CA5C4F66E}"/>
          </ac:spMkLst>
        </pc:spChg>
        <pc:spChg chg="mod">
          <ac:chgData name="Luís Quartin" userId="d62dd0be-a1f4-461f-90a2-b18d53884721" providerId="ADAL" clId="{9FD88B08-A2C8-44BF-9C3C-4FCE9D680F3B}" dt="2026-08-03T10:00:57.702" v="29238"/>
          <ac:spMkLst>
            <pc:docMk/>
            <pc:sldMk cId="885830335" sldId="2147483556"/>
            <ac:spMk id="1170" creationId="{40801893-5C42-9543-E89A-407424D4C16A}"/>
          </ac:spMkLst>
        </pc:spChg>
        <pc:spChg chg="mod">
          <ac:chgData name="Luís Quartin" userId="d62dd0be-a1f4-461f-90a2-b18d53884721" providerId="ADAL" clId="{9FD88B08-A2C8-44BF-9C3C-4FCE9D680F3B}" dt="2026-08-03T10:00:57.677" v="29209"/>
          <ac:spMkLst>
            <pc:docMk/>
            <pc:sldMk cId="885830335" sldId="2147483556"/>
            <ac:spMk id="1174" creationId="{6E452A73-1F75-3FBA-9B22-4EA438F0B880}"/>
          </ac:spMkLst>
        </pc:spChg>
        <pc:spChg chg="mod">
          <ac:chgData name="Luís Quartin" userId="d62dd0be-a1f4-461f-90a2-b18d53884721" providerId="ADAL" clId="{9FD88B08-A2C8-44BF-9C3C-4FCE9D680F3B}" dt="2026-08-03T10:00:57.707" v="29252"/>
          <ac:spMkLst>
            <pc:docMk/>
            <pc:sldMk cId="885830335" sldId="2147483556"/>
            <ac:spMk id="1175" creationId="{9E25037E-22B1-646C-013D-B3EF4880467E}"/>
          </ac:spMkLst>
        </pc:spChg>
        <pc:spChg chg="mod">
          <ac:chgData name="Luís Quartin" userId="d62dd0be-a1f4-461f-90a2-b18d53884721" providerId="ADAL" clId="{9FD88B08-A2C8-44BF-9C3C-4FCE9D680F3B}" dt="2026-08-03T10:00:57.717" v="29259"/>
          <ac:spMkLst>
            <pc:docMk/>
            <pc:sldMk cId="885830335" sldId="2147483556"/>
            <ac:spMk id="1177" creationId="{EEBB1CB2-F903-6A39-3071-7B5D1D0AEDE9}"/>
          </ac:spMkLst>
        </pc:spChg>
        <pc:spChg chg="mod">
          <ac:chgData name="Luís Quartin" userId="d62dd0be-a1f4-461f-90a2-b18d53884721" providerId="ADAL" clId="{9FD88B08-A2C8-44BF-9C3C-4FCE9D680F3B}" dt="2026-08-03T10:00:57.720" v="29267"/>
          <ac:spMkLst>
            <pc:docMk/>
            <pc:sldMk cId="885830335" sldId="2147483556"/>
            <ac:spMk id="1178" creationId="{9DC60525-78A1-D76E-700B-D413FCCCB01F}"/>
          </ac:spMkLst>
        </pc:spChg>
        <pc:spChg chg="mod">
          <ac:chgData name="Luís Quartin" userId="d62dd0be-a1f4-461f-90a2-b18d53884721" providerId="ADAL" clId="{9FD88B08-A2C8-44BF-9C3C-4FCE9D680F3B}" dt="2026-08-03T10:00:57.727" v="29274"/>
          <ac:spMkLst>
            <pc:docMk/>
            <pc:sldMk cId="885830335" sldId="2147483556"/>
            <ac:spMk id="1179" creationId="{F8CAB19B-A781-8773-C0A0-86689EEDBE96}"/>
          </ac:spMkLst>
        </pc:spChg>
        <pc:spChg chg="mod">
          <ac:chgData name="Luís Quartin" userId="d62dd0be-a1f4-461f-90a2-b18d53884721" providerId="ADAL" clId="{9FD88B08-A2C8-44BF-9C3C-4FCE9D680F3B}" dt="2026-08-03T10:00:57.707" v="29245"/>
          <ac:spMkLst>
            <pc:docMk/>
            <pc:sldMk cId="885830335" sldId="2147483556"/>
            <ac:spMk id="1180" creationId="{4AD3A248-EAB2-D50D-010E-8DCF5E46BC2C}"/>
          </ac:spMkLst>
        </pc:spChg>
        <pc:spChg chg="mod">
          <ac:chgData name="Luís Quartin" userId="d62dd0be-a1f4-461f-90a2-b18d53884721" providerId="ADAL" clId="{9FD88B08-A2C8-44BF-9C3C-4FCE9D680F3B}" dt="2026-08-03T10:00:57.864" v="29457" actId="299"/>
          <ac:spMkLst>
            <pc:docMk/>
            <pc:sldMk cId="885830335" sldId="2147483556"/>
            <ac:spMk id="1190" creationId="{9D7BE3F9-1F0E-7B33-600D-BC7507EFF4E3}"/>
          </ac:spMkLst>
        </pc:spChg>
        <pc:graphicFrameChg chg="mod">
          <ac:chgData name="Luís Quartin" userId="d62dd0be-a1f4-461f-90a2-b18d53884721" providerId="ADAL" clId="{9FD88B08-A2C8-44BF-9C3C-4FCE9D680F3B}" dt="2026-08-03T10:01:00.901" v="31990"/>
          <ac:graphicFrameMkLst>
            <pc:docMk/>
            <pc:sldMk cId="885830335" sldId="2147483556"/>
            <ac:graphicFrameMk id="7" creationId="{58581824-75C2-CC80-E049-597F3C7133E3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887" v="31980"/>
        <pc:sldMkLst>
          <pc:docMk/>
          <pc:sldMk cId="4086491811" sldId="2147483557"/>
        </pc:sldMkLst>
        <pc:spChg chg="mod">
          <ac:chgData name="Luís Quartin" userId="d62dd0be-a1f4-461f-90a2-b18d53884721" providerId="ADAL" clId="{9FD88B08-A2C8-44BF-9C3C-4FCE9D680F3B}" dt="2026-08-03T10:00:46.829" v="25371" actId="947"/>
          <ac:spMkLst>
            <pc:docMk/>
            <pc:sldMk cId="4086491811" sldId="2147483557"/>
            <ac:spMk id="3" creationId="{D4B77801-8475-00F9-7C7D-07479B291DB6}"/>
          </ac:spMkLst>
        </pc:spChg>
        <pc:spChg chg="mod">
          <ac:chgData name="Luís Quartin" userId="d62dd0be-a1f4-461f-90a2-b18d53884721" providerId="ADAL" clId="{9FD88B08-A2C8-44BF-9C3C-4FCE9D680F3B}" dt="2026-08-03T10:00:46.848" v="25379" actId="947"/>
          <ac:spMkLst>
            <pc:docMk/>
            <pc:sldMk cId="4086491811" sldId="2147483557"/>
            <ac:spMk id="5" creationId="{25C41E7F-A563-7618-1E6F-FDFBE14B7ED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4086491811" sldId="2147483557"/>
            <ac:spMk id="6" creationId="{3230D6EA-C1D7-09EA-BAAF-E6F231458345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4086491811" sldId="2147483557"/>
            <ac:spMk id="8" creationId="{D91ADB5C-BBAE-5C8E-A323-43F35219F217}"/>
          </ac:spMkLst>
        </pc:spChg>
        <pc:spChg chg="mod">
          <ac:chgData name="Luís Quartin" userId="d62dd0be-a1f4-461f-90a2-b18d53884721" providerId="ADAL" clId="{9FD88B08-A2C8-44BF-9C3C-4FCE9D680F3B}" dt="2026-08-03T10:00:46.858" v="25383" actId="947"/>
          <ac:spMkLst>
            <pc:docMk/>
            <pc:sldMk cId="4086491811" sldId="2147483557"/>
            <ac:spMk id="9" creationId="{6074A762-7CC3-090A-244A-F5D4387DD1F7}"/>
          </ac:spMkLst>
        </pc:spChg>
        <pc:spChg chg="mod">
          <ac:chgData name="Luís Quartin" userId="d62dd0be-a1f4-461f-90a2-b18d53884721" providerId="ADAL" clId="{9FD88B08-A2C8-44BF-9C3C-4FCE9D680F3B}" dt="2026-08-03T10:00:46.867" v="25385" actId="947"/>
          <ac:spMkLst>
            <pc:docMk/>
            <pc:sldMk cId="4086491811" sldId="2147483557"/>
            <ac:spMk id="10" creationId="{DF2662B6-26B5-EC6F-3EC2-D079F33F92E4}"/>
          </ac:spMkLst>
        </pc:spChg>
        <pc:spChg chg="mod">
          <ac:chgData name="Luís Quartin" userId="d62dd0be-a1f4-461f-90a2-b18d53884721" providerId="ADAL" clId="{9FD88B08-A2C8-44BF-9C3C-4FCE9D680F3B}" dt="2026-08-03T10:00:46.870" v="25387" actId="947"/>
          <ac:spMkLst>
            <pc:docMk/>
            <pc:sldMk cId="4086491811" sldId="2147483557"/>
            <ac:spMk id="11" creationId="{E33F2E7F-BE36-5DE6-E775-799B6EB81876}"/>
          </ac:spMkLst>
        </pc:spChg>
        <pc:spChg chg="mod">
          <ac:chgData name="Luís Quartin" userId="d62dd0be-a1f4-461f-90a2-b18d53884721" providerId="ADAL" clId="{9FD88B08-A2C8-44BF-9C3C-4FCE9D680F3B}" dt="2026-08-03T10:00:46.873" v="25389" actId="947"/>
          <ac:spMkLst>
            <pc:docMk/>
            <pc:sldMk cId="4086491811" sldId="2147483557"/>
            <ac:spMk id="12" creationId="{C726B3E0-D5A8-2D8A-A846-CB90464E42B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4086491811" sldId="2147483557"/>
            <ac:spMk id="13" creationId="{307F684B-595E-258C-6C7F-67C93F485631}"/>
          </ac:spMkLst>
        </pc:spChg>
        <pc:spChg chg="mod">
          <ac:chgData name="Luís Quartin" userId="d62dd0be-a1f4-461f-90a2-b18d53884721" providerId="ADAL" clId="{9FD88B08-A2C8-44BF-9C3C-4FCE9D680F3B}" dt="2026-08-03T10:00:46.881" v="25393" actId="947"/>
          <ac:spMkLst>
            <pc:docMk/>
            <pc:sldMk cId="4086491811" sldId="2147483557"/>
            <ac:spMk id="14" creationId="{F627BF0A-90BB-0476-9DED-FD66E24FEEDE}"/>
          </ac:spMkLst>
        </pc:spChg>
        <pc:spChg chg="mod">
          <ac:chgData name="Luís Quartin" userId="d62dd0be-a1f4-461f-90a2-b18d53884721" providerId="ADAL" clId="{9FD88B08-A2C8-44BF-9C3C-4FCE9D680F3B}" dt="2026-08-03T10:00:46.888" v="25395" actId="947"/>
          <ac:spMkLst>
            <pc:docMk/>
            <pc:sldMk cId="4086491811" sldId="2147483557"/>
            <ac:spMk id="15" creationId="{A0E7E69C-A00B-F844-FE91-E01AE3E2EDB1}"/>
          </ac:spMkLst>
        </pc:spChg>
        <pc:spChg chg="mod">
          <ac:chgData name="Luís Quartin" userId="d62dd0be-a1f4-461f-90a2-b18d53884721" providerId="ADAL" clId="{9FD88B08-A2C8-44BF-9C3C-4FCE9D680F3B}" dt="2026-08-03T10:00:46.892" v="25397" actId="947"/>
          <ac:spMkLst>
            <pc:docMk/>
            <pc:sldMk cId="4086491811" sldId="2147483557"/>
            <ac:spMk id="16" creationId="{1A40A46B-0345-5255-ADCD-0F385E66FCF8}"/>
          </ac:spMkLst>
        </pc:spChg>
        <pc:spChg chg="mod">
          <ac:chgData name="Luís Quartin" userId="d62dd0be-a1f4-461f-90a2-b18d53884721" providerId="ADAL" clId="{9FD88B08-A2C8-44BF-9C3C-4FCE9D680F3B}" dt="2026-08-03T10:00:46.898" v="25399" actId="947"/>
          <ac:spMkLst>
            <pc:docMk/>
            <pc:sldMk cId="4086491811" sldId="2147483557"/>
            <ac:spMk id="17" creationId="{3B9EA01A-37B3-9B88-F9FF-20399DD31DD8}"/>
          </ac:spMkLst>
        </pc:spChg>
        <pc:spChg chg="mod">
          <ac:chgData name="Luís Quartin" userId="d62dd0be-a1f4-461f-90a2-b18d53884721" providerId="ADAL" clId="{9FD88B08-A2C8-44BF-9C3C-4FCE9D680F3B}" dt="2026-08-03T10:00:46.903" v="25401" actId="947"/>
          <ac:spMkLst>
            <pc:docMk/>
            <pc:sldMk cId="4086491811" sldId="2147483557"/>
            <ac:spMk id="19" creationId="{43615CFA-433C-BC97-D806-19FEB2DB5A54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4086491811" sldId="2147483557"/>
            <ac:spMk id="20" creationId="{176D8EC5-9400-3969-33F6-BCCF1284102D}"/>
          </ac:spMkLst>
        </pc:spChg>
        <pc:spChg chg="mod">
          <ac:chgData name="Luís Quartin" userId="d62dd0be-a1f4-461f-90a2-b18d53884721" providerId="ADAL" clId="{9FD88B08-A2C8-44BF-9C3C-4FCE9D680F3B}" dt="2026-08-03T10:00:46.778" v="25349" actId="947"/>
          <ac:spMkLst>
            <pc:docMk/>
            <pc:sldMk cId="4086491811" sldId="2147483557"/>
            <ac:spMk id="21" creationId="{68AD54AD-BCBE-6431-6203-4027D23FA6DA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4086491811" sldId="2147483557"/>
            <ac:spMk id="22" creationId="{7D270293-554D-6F31-D3CD-0527ED9578F2}"/>
          </ac:spMkLst>
        </pc:spChg>
        <pc:spChg chg="mod">
          <ac:chgData name="Luís Quartin" userId="d62dd0be-a1f4-461f-90a2-b18d53884721" providerId="ADAL" clId="{9FD88B08-A2C8-44BF-9C3C-4FCE9D680F3B}" dt="2026-08-03T10:00:46.782" v="25351" actId="947"/>
          <ac:spMkLst>
            <pc:docMk/>
            <pc:sldMk cId="4086491811" sldId="2147483557"/>
            <ac:spMk id="23" creationId="{762C1684-3D11-6858-282A-DCD417E3ED6E}"/>
          </ac:spMkLst>
        </pc:spChg>
        <pc:spChg chg="mod">
          <ac:chgData name="Luís Quartin" userId="d62dd0be-a1f4-461f-90a2-b18d53884721" providerId="ADAL" clId="{9FD88B08-A2C8-44BF-9C3C-4FCE9D680F3B}" dt="2026-08-03T10:00:57.225" v="28719" actId="299"/>
          <ac:spMkLst>
            <pc:docMk/>
            <pc:sldMk cId="4086491811" sldId="2147483557"/>
            <ac:spMk id="24" creationId="{486A6567-7F51-F934-370B-BD65D577BBD7}"/>
          </ac:spMkLst>
        </pc:spChg>
        <pc:spChg chg="mod">
          <ac:chgData name="Luís Quartin" userId="d62dd0be-a1f4-461f-90a2-b18d53884721" providerId="ADAL" clId="{9FD88B08-A2C8-44BF-9C3C-4FCE9D680F3B}" dt="2026-08-03T10:00:46.788" v="25353" actId="947"/>
          <ac:spMkLst>
            <pc:docMk/>
            <pc:sldMk cId="4086491811" sldId="2147483557"/>
            <ac:spMk id="29" creationId="{F888FFD6-5188-ECDB-98D5-887D31626E5F}"/>
          </ac:spMkLst>
        </pc:spChg>
        <pc:spChg chg="mod">
          <ac:chgData name="Luís Quartin" userId="d62dd0be-a1f4-461f-90a2-b18d53884721" providerId="ADAL" clId="{9FD88B08-A2C8-44BF-9C3C-4FCE9D680F3B}" dt="2026-08-03T10:00:46.791" v="25355" actId="947"/>
          <ac:spMkLst>
            <pc:docMk/>
            <pc:sldMk cId="4086491811" sldId="2147483557"/>
            <ac:spMk id="40" creationId="{889DCCDB-0BD2-1236-2259-8A24EECF9060}"/>
          </ac:spMkLst>
        </pc:spChg>
        <pc:spChg chg="mod">
          <ac:chgData name="Luís Quartin" userId="d62dd0be-a1f4-461f-90a2-b18d53884721" providerId="ADAL" clId="{9FD88B08-A2C8-44BF-9C3C-4FCE9D680F3B}" dt="2026-08-03T10:00:46.795" v="25357" actId="947"/>
          <ac:spMkLst>
            <pc:docMk/>
            <pc:sldMk cId="4086491811" sldId="2147483557"/>
            <ac:spMk id="42" creationId="{59815C7A-E283-97B0-CD0D-979A58437674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4086491811" sldId="2147483557"/>
            <ac:spMk id="44" creationId="{FFDC382F-075E-3322-D576-FA0D27618A1F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4086491811" sldId="2147483557"/>
            <ac:spMk id="45" creationId="{09C513DC-2919-A2D5-EEE2-66F6D75109DF}"/>
          </ac:spMkLst>
        </pc:spChg>
        <pc:spChg chg="mod">
          <ac:chgData name="Luís Quartin" userId="d62dd0be-a1f4-461f-90a2-b18d53884721" providerId="ADAL" clId="{9FD88B08-A2C8-44BF-9C3C-4FCE9D680F3B}" dt="2026-08-03T10:00:46.808" v="25363" actId="947"/>
          <ac:spMkLst>
            <pc:docMk/>
            <pc:sldMk cId="4086491811" sldId="2147483557"/>
            <ac:spMk id="47" creationId="{129FEB90-78BD-C15E-DA3D-1C15F1D6940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4086491811" sldId="2147483557"/>
            <ac:spMk id="48" creationId="{E6B01965-32B1-6481-47A0-D6206289EEF2}"/>
          </ac:spMkLst>
        </pc:spChg>
        <pc:spChg chg="mod">
          <ac:chgData name="Luís Quartin" userId="d62dd0be-a1f4-461f-90a2-b18d53884721" providerId="ADAL" clId="{9FD88B08-A2C8-44BF-9C3C-4FCE9D680F3B}" dt="2026-08-03T10:00:46.815" v="25367" actId="947"/>
          <ac:spMkLst>
            <pc:docMk/>
            <pc:sldMk cId="4086491811" sldId="2147483557"/>
            <ac:spMk id="49" creationId="{C098B569-D707-910E-BD81-AF9D1FBA645F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4086491811" sldId="2147483557"/>
            <ac:spMk id="900" creationId="{06296A80-68AB-5237-1ED4-1E2624F54340}"/>
          </ac:spMkLst>
        </pc:spChg>
        <pc:graphicFrameChg chg="mod">
          <ac:chgData name="Luís Quartin" userId="d62dd0be-a1f4-461f-90a2-b18d53884721" providerId="ADAL" clId="{9FD88B08-A2C8-44BF-9C3C-4FCE9D680F3B}" dt="2026-08-03T10:01:00.887" v="31980"/>
          <ac:graphicFrameMkLst>
            <pc:docMk/>
            <pc:sldMk cId="4086491811" sldId="2147483557"/>
            <ac:graphicFrameMk id="7" creationId="{9F5738CE-4686-DD78-9BCC-CC1177F7ABF4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957" v="32008"/>
        <pc:sldMkLst>
          <pc:docMk/>
          <pc:sldMk cId="3170256082" sldId="2147483560"/>
        </pc:sldMkLst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170256082" sldId="2147483560"/>
            <ac:spMk id="4" creationId="{DA7D6E2E-1815-6497-CB22-35F1D3C9D920}"/>
          </ac:spMkLst>
        </pc:spChg>
        <pc:spChg chg="mod">
          <ac:chgData name="Luís Quartin" userId="d62dd0be-a1f4-461f-90a2-b18d53884721" providerId="ADAL" clId="{9FD88B08-A2C8-44BF-9C3C-4FCE9D680F3B}" dt="2026-08-03T10:00:49.979" v="26629" actId="947"/>
          <ac:spMkLst>
            <pc:docMk/>
            <pc:sldMk cId="3170256082" sldId="2147483560"/>
            <ac:spMk id="5" creationId="{788B5F35-A543-F902-8F3A-53A22ED27B71}"/>
          </ac:spMkLst>
        </pc:spChg>
        <pc:spChg chg="mod">
          <ac:chgData name="Luís Quartin" userId="d62dd0be-a1f4-461f-90a2-b18d53884721" providerId="ADAL" clId="{9FD88B08-A2C8-44BF-9C3C-4FCE9D680F3B}" dt="2026-08-03T10:00:49.847" v="26579" actId="947"/>
          <ac:spMkLst>
            <pc:docMk/>
            <pc:sldMk cId="3170256082" sldId="2147483560"/>
            <ac:spMk id="6" creationId="{D8112B91-AD26-EBE2-5CAF-9DE33E63986F}"/>
          </ac:spMkLst>
        </pc:spChg>
        <pc:spChg chg="mod">
          <ac:chgData name="Luís Quartin" userId="d62dd0be-a1f4-461f-90a2-b18d53884721" providerId="ADAL" clId="{9FD88B08-A2C8-44BF-9C3C-4FCE9D680F3B}" dt="2026-08-03T10:00:49.987" v="26631" actId="947"/>
          <ac:spMkLst>
            <pc:docMk/>
            <pc:sldMk cId="3170256082" sldId="2147483560"/>
            <ac:spMk id="8" creationId="{562DA74B-C1F3-42D5-86BE-7A6CD9FA1AAD}"/>
          </ac:spMkLst>
        </pc:spChg>
        <pc:spChg chg="mod">
          <ac:chgData name="Luís Quartin" userId="d62dd0be-a1f4-461f-90a2-b18d53884721" providerId="ADAL" clId="{9FD88B08-A2C8-44BF-9C3C-4FCE9D680F3B}" dt="2026-08-03T10:00:49.991" v="26633" actId="947"/>
          <ac:spMkLst>
            <pc:docMk/>
            <pc:sldMk cId="3170256082" sldId="2147483560"/>
            <ac:spMk id="9" creationId="{B5DBD0EA-89DD-C74B-5384-EB7CCB36D4C9}"/>
          </ac:spMkLst>
        </pc:spChg>
        <pc:spChg chg="mod">
          <ac:chgData name="Luís Quartin" userId="d62dd0be-a1f4-461f-90a2-b18d53884721" providerId="ADAL" clId="{9FD88B08-A2C8-44BF-9C3C-4FCE9D680F3B}" dt="2026-08-03T10:00:49.997" v="26635" actId="947"/>
          <ac:spMkLst>
            <pc:docMk/>
            <pc:sldMk cId="3170256082" sldId="2147483560"/>
            <ac:spMk id="10" creationId="{59DA92ED-5291-FD5B-C4E0-0D6957576DC6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170256082" sldId="2147483560"/>
            <ac:spMk id="11" creationId="{F74748F2-9C38-7D49-E218-BD3D32E2DA3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170256082" sldId="2147483560"/>
            <ac:spMk id="12" creationId="{5A9AA1C3-6E5A-5904-A722-98828BB5885E}"/>
          </ac:spMkLst>
        </pc:spChg>
        <pc:spChg chg="mod">
          <ac:chgData name="Luís Quartin" userId="d62dd0be-a1f4-461f-90a2-b18d53884721" providerId="ADAL" clId="{9FD88B08-A2C8-44BF-9C3C-4FCE9D680F3B}" dt="2026-08-03T10:00:50.014" v="26641" actId="947"/>
          <ac:spMkLst>
            <pc:docMk/>
            <pc:sldMk cId="3170256082" sldId="2147483560"/>
            <ac:spMk id="13" creationId="{F857C60D-C5A0-2DD1-61C9-297E7B5307DD}"/>
          </ac:spMkLst>
        </pc:spChg>
        <pc:spChg chg="mod">
          <ac:chgData name="Luís Quartin" userId="d62dd0be-a1f4-461f-90a2-b18d53884721" providerId="ADAL" clId="{9FD88B08-A2C8-44BF-9C3C-4FCE9D680F3B}" dt="2026-08-03T10:00:50.022" v="26643" actId="947"/>
          <ac:spMkLst>
            <pc:docMk/>
            <pc:sldMk cId="3170256082" sldId="2147483560"/>
            <ac:spMk id="15" creationId="{30DCFA73-7B14-9A90-F037-C59105E68667}"/>
          </ac:spMkLst>
        </pc:spChg>
        <pc:spChg chg="mod">
          <ac:chgData name="Luís Quartin" userId="d62dd0be-a1f4-461f-90a2-b18d53884721" providerId="ADAL" clId="{9FD88B08-A2C8-44BF-9C3C-4FCE9D680F3B}" dt="2026-08-03T10:00:50.027" v="26645" actId="947"/>
          <ac:spMkLst>
            <pc:docMk/>
            <pc:sldMk cId="3170256082" sldId="2147483560"/>
            <ac:spMk id="16" creationId="{833E1EFF-943C-2BCD-ACB8-005E1354A6B1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170256082" sldId="2147483560"/>
            <ac:spMk id="17" creationId="{0C6921F4-4095-94DF-70A5-978629FFB6DB}"/>
          </ac:spMkLst>
        </pc:spChg>
        <pc:spChg chg="mod">
          <ac:chgData name="Luís Quartin" userId="d62dd0be-a1f4-461f-90a2-b18d53884721" providerId="ADAL" clId="{9FD88B08-A2C8-44BF-9C3C-4FCE9D680F3B}" dt="2026-08-03T10:00:50.039" v="26649" actId="947"/>
          <ac:spMkLst>
            <pc:docMk/>
            <pc:sldMk cId="3170256082" sldId="2147483560"/>
            <ac:spMk id="19" creationId="{BA0B4B84-4B70-E56A-BD84-5AB76EC61C49}"/>
          </ac:spMkLst>
        </pc:spChg>
        <pc:spChg chg="mod">
          <ac:chgData name="Luís Quartin" userId="d62dd0be-a1f4-461f-90a2-b18d53884721" providerId="ADAL" clId="{9FD88B08-A2C8-44BF-9C3C-4FCE9D680F3B}" dt="2026-08-03T10:00:49.907" v="26603" actId="947"/>
          <ac:spMkLst>
            <pc:docMk/>
            <pc:sldMk cId="3170256082" sldId="2147483560"/>
            <ac:spMk id="20" creationId="{BC380E0B-D9C8-11B0-AFFD-4A9AF18841C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170256082" sldId="2147483560"/>
            <ac:spMk id="21" creationId="{653D6792-A6A5-F3D5-7EB6-C2DB82B43CD7}"/>
          </ac:spMkLst>
        </pc:spChg>
        <pc:spChg chg="mod">
          <ac:chgData name="Luís Quartin" userId="d62dd0be-a1f4-461f-90a2-b18d53884721" providerId="ADAL" clId="{9FD88B08-A2C8-44BF-9C3C-4FCE9D680F3B}" dt="2026-08-03T10:00:50.044" v="26651" actId="947"/>
          <ac:spMkLst>
            <pc:docMk/>
            <pc:sldMk cId="3170256082" sldId="2147483560"/>
            <ac:spMk id="22" creationId="{99905E58-95B4-0CF6-28BB-BEAB8D0AD35D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170256082" sldId="2147483560"/>
            <ac:spMk id="23" creationId="{A93D476F-60BA-1053-4F6D-D875EABE3419}"/>
          </ac:spMkLst>
        </pc:spChg>
        <pc:spChg chg="mod">
          <ac:chgData name="Luís Quartin" userId="d62dd0be-a1f4-461f-90a2-b18d53884721" providerId="ADAL" clId="{9FD88B08-A2C8-44BF-9C3C-4FCE9D680F3B}" dt="2026-08-03T10:00:50.050" v="26653" actId="947"/>
          <ac:spMkLst>
            <pc:docMk/>
            <pc:sldMk cId="3170256082" sldId="2147483560"/>
            <ac:spMk id="24" creationId="{A228CB34-D62F-892E-0481-51AEA5CA3857}"/>
          </ac:spMkLst>
        </pc:spChg>
        <pc:spChg chg="mod">
          <ac:chgData name="Luís Quartin" userId="d62dd0be-a1f4-461f-90a2-b18d53884721" providerId="ADAL" clId="{9FD88B08-A2C8-44BF-9C3C-4FCE9D680F3B}" dt="2026-08-03T10:00:50.107" v="26673" actId="947"/>
          <ac:spMkLst>
            <pc:docMk/>
            <pc:sldMk cId="3170256082" sldId="2147483560"/>
            <ac:spMk id="25" creationId="{A02EA7BB-467C-B1BC-822D-E72086CCE07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170256082" sldId="2147483560"/>
            <ac:spMk id="26" creationId="{DE6C0F5C-6F99-6388-3FE0-17D2A6C43CFA}"/>
          </ac:spMkLst>
        </pc:spChg>
        <pc:spChg chg="mod">
          <ac:chgData name="Luís Quartin" userId="d62dd0be-a1f4-461f-90a2-b18d53884721" providerId="ADAL" clId="{9FD88B08-A2C8-44BF-9C3C-4FCE9D680F3B}" dt="2026-08-03T10:00:50.056" v="26655" actId="947"/>
          <ac:spMkLst>
            <pc:docMk/>
            <pc:sldMk cId="3170256082" sldId="2147483560"/>
            <ac:spMk id="28" creationId="{21C05CDF-9A9A-21F8-A563-C836BC4D40CE}"/>
          </ac:spMkLst>
        </pc:spChg>
        <pc:spChg chg="mod">
          <ac:chgData name="Luís Quartin" userId="d62dd0be-a1f4-461f-90a2-b18d53884721" providerId="ADAL" clId="{9FD88B08-A2C8-44BF-9C3C-4FCE9D680F3B}" dt="2026-08-03T10:00:49.921" v="26609" actId="947"/>
          <ac:spMkLst>
            <pc:docMk/>
            <pc:sldMk cId="3170256082" sldId="2147483560"/>
            <ac:spMk id="29" creationId="{9B685FEE-C799-145B-2069-C8009980B703}"/>
          </ac:spMkLst>
        </pc:spChg>
        <pc:spChg chg="mod">
          <ac:chgData name="Luís Quartin" userId="d62dd0be-a1f4-461f-90a2-b18d53884721" providerId="ADAL" clId="{9FD88B08-A2C8-44BF-9C3C-4FCE9D680F3B}" dt="2026-08-03T10:00:50.061" v="26657" actId="947"/>
          <ac:spMkLst>
            <pc:docMk/>
            <pc:sldMk cId="3170256082" sldId="2147483560"/>
            <ac:spMk id="30" creationId="{DA94D7B3-1824-F3DB-3531-A1417C821D5B}"/>
          </ac:spMkLst>
        </pc:spChg>
        <pc:spChg chg="mod">
          <ac:chgData name="Luís Quartin" userId="d62dd0be-a1f4-461f-90a2-b18d53884721" providerId="ADAL" clId="{9FD88B08-A2C8-44BF-9C3C-4FCE9D680F3B}" dt="2026-08-03T10:00:50.066" v="26659" actId="947"/>
          <ac:spMkLst>
            <pc:docMk/>
            <pc:sldMk cId="3170256082" sldId="2147483560"/>
            <ac:spMk id="31" creationId="{8D9F50DD-4107-9CDC-76B4-BDBE4E57C18C}"/>
          </ac:spMkLst>
        </pc:spChg>
        <pc:spChg chg="mod">
          <ac:chgData name="Luís Quartin" userId="d62dd0be-a1f4-461f-90a2-b18d53884721" providerId="ADAL" clId="{9FD88B08-A2C8-44BF-9C3C-4FCE9D680F3B}" dt="2026-08-03T10:00:50.072" v="26661" actId="947"/>
          <ac:spMkLst>
            <pc:docMk/>
            <pc:sldMk cId="3170256082" sldId="2147483560"/>
            <ac:spMk id="32" creationId="{4C4B38B8-FC1E-CB67-8755-323EBD8DB054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170256082" sldId="2147483560"/>
            <ac:spMk id="33" creationId="{454058EB-0AC3-8F9A-86B6-B5347296F2C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170256082" sldId="2147483560"/>
            <ac:spMk id="34" creationId="{7B34510F-9AD4-E8FB-0A3E-F4217B50ABE8}"/>
          </ac:spMkLst>
        </pc:spChg>
        <pc:spChg chg="mod">
          <ac:chgData name="Luís Quartin" userId="d62dd0be-a1f4-461f-90a2-b18d53884721" providerId="ADAL" clId="{9FD88B08-A2C8-44BF-9C3C-4FCE9D680F3B}" dt="2026-08-03T10:00:50.129" v="26681" actId="947"/>
          <ac:spMkLst>
            <pc:docMk/>
            <pc:sldMk cId="3170256082" sldId="2147483560"/>
            <ac:spMk id="37" creationId="{E6EB72DF-DCFB-D228-69C3-E60ED4E61C16}"/>
          </ac:spMkLst>
        </pc:spChg>
        <pc:spChg chg="mod">
          <ac:chgData name="Luís Quartin" userId="d62dd0be-a1f4-461f-90a2-b18d53884721" providerId="ADAL" clId="{9FD88B08-A2C8-44BF-9C3C-4FCE9D680F3B}" dt="2026-08-03T10:00:50.136" v="26683" actId="947"/>
          <ac:spMkLst>
            <pc:docMk/>
            <pc:sldMk cId="3170256082" sldId="2147483560"/>
            <ac:spMk id="38" creationId="{4D174FD2-51C9-42A4-2211-43D1DAD770EF}"/>
          </ac:spMkLst>
        </pc:spChg>
        <pc:spChg chg="mod">
          <ac:chgData name="Luís Quartin" userId="d62dd0be-a1f4-461f-90a2-b18d53884721" providerId="ADAL" clId="{9FD88B08-A2C8-44BF-9C3C-4FCE9D680F3B}" dt="2026-08-03T10:00:49.925" v="26611" actId="947"/>
          <ac:spMkLst>
            <pc:docMk/>
            <pc:sldMk cId="3170256082" sldId="2147483560"/>
            <ac:spMk id="40" creationId="{D8823804-574A-A58B-8479-90A794FA0B66}"/>
          </ac:spMkLst>
        </pc:spChg>
        <pc:spChg chg="mod">
          <ac:chgData name="Luís Quartin" userId="d62dd0be-a1f4-461f-90a2-b18d53884721" providerId="ADAL" clId="{9FD88B08-A2C8-44BF-9C3C-4FCE9D680F3B}" dt="2026-08-03T10:00:59.109" v="30615" actId="299"/>
          <ac:spMkLst>
            <pc:docMk/>
            <pc:sldMk cId="3170256082" sldId="2147483560"/>
            <ac:spMk id="41" creationId="{B4418D75-F433-C51A-D7C6-AC355D91BAA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170256082" sldId="2147483560"/>
            <ac:spMk id="42" creationId="{2BC96CFE-B92A-36EB-7CBD-19209437A034}"/>
          </ac:spMkLst>
        </pc:spChg>
        <pc:spChg chg="mod">
          <ac:chgData name="Luís Quartin" userId="d62dd0be-a1f4-461f-90a2-b18d53884721" providerId="ADAL" clId="{9FD88B08-A2C8-44BF-9C3C-4FCE9D680F3B}" dt="2026-08-03T10:00:49.935" v="26615" actId="947"/>
          <ac:spMkLst>
            <pc:docMk/>
            <pc:sldMk cId="3170256082" sldId="2147483560"/>
            <ac:spMk id="44" creationId="{809B61DB-96F7-A495-63B7-D78D2FBF7A32}"/>
          </ac:spMkLst>
        </pc:spChg>
        <pc:spChg chg="mod">
          <ac:chgData name="Luís Quartin" userId="d62dd0be-a1f4-461f-90a2-b18d53884721" providerId="ADAL" clId="{9FD88B08-A2C8-44BF-9C3C-4FCE9D680F3B}" dt="2026-08-03T10:00:49.942" v="26617" actId="947"/>
          <ac:spMkLst>
            <pc:docMk/>
            <pc:sldMk cId="3170256082" sldId="2147483560"/>
            <ac:spMk id="45" creationId="{5B467BF4-8B3B-7972-5EBA-F99180E3473E}"/>
          </ac:spMkLst>
        </pc:spChg>
        <pc:spChg chg="mod">
          <ac:chgData name="Luís Quartin" userId="d62dd0be-a1f4-461f-90a2-b18d53884721" providerId="ADAL" clId="{9FD88B08-A2C8-44BF-9C3C-4FCE9D680F3B}" dt="2026-08-03T10:00:49.946" v="26619" actId="947"/>
          <ac:spMkLst>
            <pc:docMk/>
            <pc:sldMk cId="3170256082" sldId="2147483560"/>
            <ac:spMk id="47" creationId="{76D65F13-24F2-A2E9-8E97-8E4E56F8628A}"/>
          </ac:spMkLst>
        </pc:spChg>
        <pc:spChg chg="mod">
          <ac:chgData name="Luís Quartin" userId="d62dd0be-a1f4-461f-90a2-b18d53884721" providerId="ADAL" clId="{9FD88B08-A2C8-44BF-9C3C-4FCE9D680F3B}" dt="2026-08-03T10:00:49.951" v="26621" actId="947"/>
          <ac:spMkLst>
            <pc:docMk/>
            <pc:sldMk cId="3170256082" sldId="2147483560"/>
            <ac:spMk id="48" creationId="{C9C6648C-B5AF-B11A-1356-8C6DB548D9A7}"/>
          </ac:spMkLst>
        </pc:spChg>
        <pc:spChg chg="mod">
          <ac:chgData name="Luís Quartin" userId="d62dd0be-a1f4-461f-90a2-b18d53884721" providerId="ADAL" clId="{9FD88B08-A2C8-44BF-9C3C-4FCE9D680F3B}" dt="2026-08-03T10:00:49.957" v="26623" actId="947"/>
          <ac:spMkLst>
            <pc:docMk/>
            <pc:sldMk cId="3170256082" sldId="2147483560"/>
            <ac:spMk id="49" creationId="{34163B51-C41B-C38B-531C-697CA6E66AB2}"/>
          </ac:spMkLst>
        </pc:spChg>
        <pc:spChg chg="mod">
          <ac:chgData name="Luís Quartin" userId="d62dd0be-a1f4-461f-90a2-b18d53884721" providerId="ADAL" clId="{9FD88B08-A2C8-44BF-9C3C-4FCE9D680F3B}" dt="2026-08-03T10:00:49.967" v="26625" actId="947"/>
          <ac:spMkLst>
            <pc:docMk/>
            <pc:sldMk cId="3170256082" sldId="2147483560"/>
            <ac:spMk id="900" creationId="{233E46C6-3277-58BD-79FB-6D2E00604AE0}"/>
          </ac:spMkLst>
        </pc:spChg>
        <pc:graphicFrameChg chg="mod">
          <ac:chgData name="Luís Quartin" userId="d62dd0be-a1f4-461f-90a2-b18d53884721" providerId="ADAL" clId="{9FD88B08-A2C8-44BF-9C3C-4FCE9D680F3B}" dt="2026-08-03T10:01:00.957" v="32008"/>
          <ac:graphicFrameMkLst>
            <pc:docMk/>
            <pc:sldMk cId="3170256082" sldId="2147483560"/>
            <ac:graphicFrameMk id="7" creationId="{2E220CD7-ECEE-44E8-C704-45715243062B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01:00.949" v="32006"/>
        <pc:sldMkLst>
          <pc:docMk/>
          <pc:sldMk cId="516590044" sldId="2147483562"/>
        </pc:sldMkLst>
        <pc:spChg chg="mod">
          <ac:chgData name="Luís Quartin" userId="d62dd0be-a1f4-461f-90a2-b18d53884721" providerId="ADAL" clId="{9FD88B08-A2C8-44BF-9C3C-4FCE9D680F3B}" dt="2026-08-03T10:00:49.465" v="26415" actId="947"/>
          <ac:spMkLst>
            <pc:docMk/>
            <pc:sldMk cId="516590044" sldId="2147483562"/>
            <ac:spMk id="2" creationId="{83C3EAAB-E4B1-FEF6-6787-BAED0B0DCB3C}"/>
          </ac:spMkLst>
        </pc:spChg>
        <pc:spChg chg="add del mod modVis">
          <ac:chgData name="Luís Quartin" userId="d62dd0be-a1f4-461f-90a2-b18d53884721" providerId="ADAL" clId="{9FD88B08-A2C8-44BF-9C3C-4FCE9D680F3B}" dt="2026-08-03T10:01:00.947" v="32004"/>
          <ac:spMkLst>
            <pc:docMk/>
            <pc:sldMk cId="516590044" sldId="2147483562"/>
            <ac:spMk id="3" creationId="{3B21DBB5-BC4D-7B19-5388-1F0355162364}"/>
          </ac:spMkLst>
        </pc:spChg>
        <pc:spChg chg="mod">
          <ac:chgData name="Luís Quartin" userId="d62dd0be-a1f4-461f-90a2-b18d53884721" providerId="ADAL" clId="{9FD88B08-A2C8-44BF-9C3C-4FCE9D680F3B}" dt="2026-08-03T10:00:49.470" v="26417" actId="947"/>
          <ac:spMkLst>
            <pc:docMk/>
            <pc:sldMk cId="516590044" sldId="2147483562"/>
            <ac:spMk id="6" creationId="{EC9A1D4B-4B9F-5415-3F7B-CDB9155EE21E}"/>
          </ac:spMkLst>
        </pc:spChg>
        <pc:spChg chg="mod">
          <ac:chgData name="Luís Quartin" userId="d62dd0be-a1f4-461f-90a2-b18d53884721" providerId="ADAL" clId="{9FD88B08-A2C8-44BF-9C3C-4FCE9D680F3B}" dt="2026-08-03T10:00:58.867" v="30363"/>
          <ac:spMkLst>
            <pc:docMk/>
            <pc:sldMk cId="516590044" sldId="2147483562"/>
            <ac:spMk id="12" creationId="{FF1A80F8-9CF5-135F-9086-B5FE700EEEF2}"/>
          </ac:spMkLst>
        </pc:spChg>
        <pc:spChg chg="mod">
          <ac:chgData name="Luís Quartin" userId="d62dd0be-a1f4-461f-90a2-b18d53884721" providerId="ADAL" clId="{9FD88B08-A2C8-44BF-9C3C-4FCE9D680F3B}" dt="2026-08-03T10:00:58.897" v="30395"/>
          <ac:spMkLst>
            <pc:docMk/>
            <pc:sldMk cId="516590044" sldId="2147483562"/>
            <ac:spMk id="13" creationId="{2076807F-3F3E-46EE-C72B-AFE1750B5478}"/>
          </ac:spMkLst>
        </pc:spChg>
        <pc:spChg chg="mod">
          <ac:chgData name="Luís Quartin" userId="d62dd0be-a1f4-461f-90a2-b18d53884721" providerId="ADAL" clId="{9FD88B08-A2C8-44BF-9C3C-4FCE9D680F3B}" dt="2026-08-03T10:00:58.877" v="30371"/>
          <ac:spMkLst>
            <pc:docMk/>
            <pc:sldMk cId="516590044" sldId="2147483562"/>
            <ac:spMk id="14" creationId="{1B9CE8E9-D8D5-16C7-B09B-FF94B0C2AF6F}"/>
          </ac:spMkLst>
        </pc:spChg>
        <pc:spChg chg="mod">
          <ac:chgData name="Luís Quartin" userId="d62dd0be-a1f4-461f-90a2-b18d53884721" providerId="ADAL" clId="{9FD88B08-A2C8-44BF-9C3C-4FCE9D680F3B}" dt="2026-08-03T10:00:58.882" v="30379"/>
          <ac:spMkLst>
            <pc:docMk/>
            <pc:sldMk cId="516590044" sldId="2147483562"/>
            <ac:spMk id="15" creationId="{365B2242-C262-A91A-135E-412599EEC555}"/>
          </ac:spMkLst>
        </pc:spChg>
        <pc:spChg chg="mod">
          <ac:chgData name="Luís Quartin" userId="d62dd0be-a1f4-461f-90a2-b18d53884721" providerId="ADAL" clId="{9FD88B08-A2C8-44BF-9C3C-4FCE9D680F3B}" dt="2026-08-03T10:00:58.887" v="30387"/>
          <ac:spMkLst>
            <pc:docMk/>
            <pc:sldMk cId="516590044" sldId="2147483562"/>
            <ac:spMk id="16" creationId="{4DCB14C1-5556-FC84-959F-8DDEBF5E95F6}"/>
          </ac:spMkLst>
        </pc:spChg>
        <pc:spChg chg="mod">
          <ac:chgData name="Luís Quartin" userId="d62dd0be-a1f4-461f-90a2-b18d53884721" providerId="ADAL" clId="{9FD88B08-A2C8-44BF-9C3C-4FCE9D680F3B}" dt="2026-08-03T10:00:49.524" v="26441" actId="947"/>
          <ac:spMkLst>
            <pc:docMk/>
            <pc:sldMk cId="516590044" sldId="2147483562"/>
            <ac:spMk id="20" creationId="{9A22178E-0529-46E6-ADFA-C910705CEF41}"/>
          </ac:spMkLst>
        </pc:spChg>
        <pc:spChg chg="mod">
          <ac:chgData name="Luís Quartin" userId="d62dd0be-a1f4-461f-90a2-b18d53884721" providerId="ADAL" clId="{9FD88B08-A2C8-44BF-9C3C-4FCE9D680F3B}" dt="2026-08-03T10:00:49.525" v="26443" actId="947"/>
          <ac:spMkLst>
            <pc:docMk/>
            <pc:sldMk cId="516590044" sldId="2147483562"/>
            <ac:spMk id="21" creationId="{D9807603-0AA2-C65B-9E39-2920FC5997FE}"/>
          </ac:spMkLst>
        </pc:spChg>
        <pc:spChg chg="mod">
          <ac:chgData name="Luís Quartin" userId="d62dd0be-a1f4-461f-90a2-b18d53884721" providerId="ADAL" clId="{9FD88B08-A2C8-44BF-9C3C-4FCE9D680F3B}" dt="2026-08-03T10:00:49.527" v="26445" actId="947"/>
          <ac:spMkLst>
            <pc:docMk/>
            <pc:sldMk cId="516590044" sldId="2147483562"/>
            <ac:spMk id="23" creationId="{1595E303-548B-6542-ABE9-51017FE99A81}"/>
          </ac:spMkLst>
        </pc:spChg>
        <pc:spChg chg="mod">
          <ac:chgData name="Luís Quartin" userId="d62dd0be-a1f4-461f-90a2-b18d53884721" providerId="ADAL" clId="{9FD88B08-A2C8-44BF-9C3C-4FCE9D680F3B}" dt="2026-08-03T10:00:49.530" v="26447" actId="947"/>
          <ac:spMkLst>
            <pc:docMk/>
            <pc:sldMk cId="516590044" sldId="2147483562"/>
            <ac:spMk id="29" creationId="{47EB149C-E490-51A8-C2BC-27404C152BA2}"/>
          </ac:spMkLst>
        </pc:spChg>
        <pc:spChg chg="mod">
          <ac:chgData name="Luís Quartin" userId="d62dd0be-a1f4-461f-90a2-b18d53884721" providerId="ADAL" clId="{9FD88B08-A2C8-44BF-9C3C-4FCE9D680F3B}" dt="2026-08-03T10:00:49.535" v="26449" actId="947"/>
          <ac:spMkLst>
            <pc:docMk/>
            <pc:sldMk cId="516590044" sldId="2147483562"/>
            <ac:spMk id="40" creationId="{71B934A5-05D6-CC99-D5A3-FB260193FCBC}"/>
          </ac:spMkLst>
        </pc:spChg>
        <pc:spChg chg="mod">
          <ac:chgData name="Luís Quartin" userId="d62dd0be-a1f4-461f-90a2-b18d53884721" providerId="ADAL" clId="{9FD88B08-A2C8-44BF-9C3C-4FCE9D680F3B}" dt="2026-08-03T10:00:49.541" v="26451" actId="947"/>
          <ac:spMkLst>
            <pc:docMk/>
            <pc:sldMk cId="516590044" sldId="2147483562"/>
            <ac:spMk id="42" creationId="{AD629B80-9061-966B-3B90-F53370C9C58A}"/>
          </ac:spMkLst>
        </pc:spChg>
        <pc:spChg chg="mod">
          <ac:chgData name="Luís Quartin" userId="d62dd0be-a1f4-461f-90a2-b18d53884721" providerId="ADAL" clId="{9FD88B08-A2C8-44BF-9C3C-4FCE9D680F3B}" dt="2026-08-03T10:00:49.544" v="26453" actId="947"/>
          <ac:spMkLst>
            <pc:docMk/>
            <pc:sldMk cId="516590044" sldId="2147483562"/>
            <ac:spMk id="44" creationId="{3AE1887F-C54D-C2A8-8EB3-9ECD2333CA90}"/>
          </ac:spMkLst>
        </pc:spChg>
        <pc:spChg chg="mod">
          <ac:chgData name="Luís Quartin" userId="d62dd0be-a1f4-461f-90a2-b18d53884721" providerId="ADAL" clId="{9FD88B08-A2C8-44BF-9C3C-4FCE9D680F3B}" dt="2026-08-03T10:00:49.549" v="26455" actId="947"/>
          <ac:spMkLst>
            <pc:docMk/>
            <pc:sldMk cId="516590044" sldId="2147483562"/>
            <ac:spMk id="45" creationId="{57D57C3B-8448-F041-561E-5B1A00700544}"/>
          </ac:spMkLst>
        </pc:spChg>
        <pc:spChg chg="mod">
          <ac:chgData name="Luís Quartin" userId="d62dd0be-a1f4-461f-90a2-b18d53884721" providerId="ADAL" clId="{9FD88B08-A2C8-44BF-9C3C-4FCE9D680F3B}" dt="2026-08-03T10:00:49.554" v="26457" actId="947"/>
          <ac:spMkLst>
            <pc:docMk/>
            <pc:sldMk cId="516590044" sldId="2147483562"/>
            <ac:spMk id="47" creationId="{906EFD65-0B97-3F81-1618-065F4D13C8D5}"/>
          </ac:spMkLst>
        </pc:spChg>
        <pc:spChg chg="mod">
          <ac:chgData name="Luís Quartin" userId="d62dd0be-a1f4-461f-90a2-b18d53884721" providerId="ADAL" clId="{9FD88B08-A2C8-44BF-9C3C-4FCE9D680F3B}" dt="2026-08-03T10:00:49.559" v="26459" actId="947"/>
          <ac:spMkLst>
            <pc:docMk/>
            <pc:sldMk cId="516590044" sldId="2147483562"/>
            <ac:spMk id="48" creationId="{CAF95214-EE56-B75B-2B53-5DCE78FA468C}"/>
          </ac:spMkLst>
        </pc:spChg>
        <pc:spChg chg="mod">
          <ac:chgData name="Luís Quartin" userId="d62dd0be-a1f4-461f-90a2-b18d53884721" providerId="ADAL" clId="{9FD88B08-A2C8-44BF-9C3C-4FCE9D680F3B}" dt="2026-08-03T10:00:49.563" v="26461" actId="947"/>
          <ac:spMkLst>
            <pc:docMk/>
            <pc:sldMk cId="516590044" sldId="2147483562"/>
            <ac:spMk id="49" creationId="{7BB3AAA4-56D1-4AB1-B423-ACEDAC48146C}"/>
          </ac:spMkLst>
        </pc:spChg>
        <pc:spChg chg="mod">
          <ac:chgData name="Luís Quartin" userId="d62dd0be-a1f4-461f-90a2-b18d53884721" providerId="ADAL" clId="{9FD88B08-A2C8-44BF-9C3C-4FCE9D680F3B}" dt="2026-08-03T10:00:49.670" v="26517"/>
          <ac:spMkLst>
            <pc:docMk/>
            <pc:sldMk cId="516590044" sldId="2147483562"/>
            <ac:spMk id="53" creationId="{C09E073B-0F65-D8A5-C77D-EF25A4F76B74}"/>
          </ac:spMkLst>
        </pc:spChg>
        <pc:spChg chg="mod">
          <ac:chgData name="Luís Quartin" userId="d62dd0be-a1f4-461f-90a2-b18d53884721" providerId="ADAL" clId="{9FD88B08-A2C8-44BF-9C3C-4FCE9D680F3B}" dt="2026-08-03T10:00:58.913" v="30411"/>
          <ac:spMkLst>
            <pc:docMk/>
            <pc:sldMk cId="516590044" sldId="2147483562"/>
            <ac:spMk id="55" creationId="{1B48832D-0533-634D-1F01-6B15AC2D10F3}"/>
          </ac:spMkLst>
        </pc:spChg>
        <pc:spChg chg="mod">
          <ac:chgData name="Luís Quartin" userId="d62dd0be-a1f4-461f-90a2-b18d53884721" providerId="ADAL" clId="{9FD88B08-A2C8-44BF-9C3C-4FCE9D680F3B}" dt="2026-08-03T10:00:58.917" v="30419"/>
          <ac:spMkLst>
            <pc:docMk/>
            <pc:sldMk cId="516590044" sldId="2147483562"/>
            <ac:spMk id="56" creationId="{496F7F00-AA96-E9C3-2A1D-B30C38CA4489}"/>
          </ac:spMkLst>
        </pc:spChg>
        <pc:spChg chg="mod">
          <ac:chgData name="Luís Quartin" userId="d62dd0be-a1f4-461f-90a2-b18d53884721" providerId="ADAL" clId="{9FD88B08-A2C8-44BF-9C3C-4FCE9D680F3B}" dt="2026-08-03T10:00:58.929" v="30427"/>
          <ac:spMkLst>
            <pc:docMk/>
            <pc:sldMk cId="516590044" sldId="2147483562"/>
            <ac:spMk id="57" creationId="{6E3CFCF4-E834-B1CC-511B-CF41EB01C61E}"/>
          </ac:spMkLst>
        </pc:spChg>
        <pc:spChg chg="mod">
          <ac:chgData name="Luís Quartin" userId="d62dd0be-a1f4-461f-90a2-b18d53884721" providerId="ADAL" clId="{9FD88B08-A2C8-44BF-9C3C-4FCE9D680F3B}" dt="2026-08-03T10:00:58.907" v="30403"/>
          <ac:spMkLst>
            <pc:docMk/>
            <pc:sldMk cId="516590044" sldId="2147483562"/>
            <ac:spMk id="58" creationId="{58046FE3-0399-0735-88A1-5E123EC292B4}"/>
          </ac:spMkLst>
        </pc:spChg>
        <pc:spChg chg="mod">
          <ac:chgData name="Luís Quartin" userId="d62dd0be-a1f4-461f-90a2-b18d53884721" providerId="ADAL" clId="{9FD88B08-A2C8-44BF-9C3C-4FCE9D680F3B}" dt="2026-08-03T10:00:58.947" v="30451"/>
          <ac:spMkLst>
            <pc:docMk/>
            <pc:sldMk cId="516590044" sldId="2147483562"/>
            <ac:spMk id="59" creationId="{AFFCB42D-4E14-B95E-4710-61E9E426D644}"/>
          </ac:spMkLst>
        </pc:spChg>
        <pc:spChg chg="mod">
          <ac:chgData name="Luís Quartin" userId="d62dd0be-a1f4-461f-90a2-b18d53884721" providerId="ADAL" clId="{9FD88B08-A2C8-44BF-9C3C-4FCE9D680F3B}" dt="2026-08-03T10:00:58.957" v="30459"/>
          <ac:spMkLst>
            <pc:docMk/>
            <pc:sldMk cId="516590044" sldId="2147483562"/>
            <ac:spMk id="60" creationId="{F656D7FB-62A8-3138-FF41-21063E2DBDBA}"/>
          </ac:spMkLst>
        </pc:spChg>
        <pc:spChg chg="mod">
          <ac:chgData name="Luís Quartin" userId="d62dd0be-a1f4-461f-90a2-b18d53884721" providerId="ADAL" clId="{9FD88B08-A2C8-44BF-9C3C-4FCE9D680F3B}" dt="2026-08-03T10:00:58.964" v="30467"/>
          <ac:spMkLst>
            <pc:docMk/>
            <pc:sldMk cId="516590044" sldId="2147483562"/>
            <ac:spMk id="61" creationId="{B4E37767-D464-3328-467E-7CE129022E1E}"/>
          </ac:spMkLst>
        </pc:spChg>
        <pc:spChg chg="mod">
          <ac:chgData name="Luís Quartin" userId="d62dd0be-a1f4-461f-90a2-b18d53884721" providerId="ADAL" clId="{9FD88B08-A2C8-44BF-9C3C-4FCE9D680F3B}" dt="2026-08-03T10:00:58.937" v="30443"/>
          <ac:spMkLst>
            <pc:docMk/>
            <pc:sldMk cId="516590044" sldId="2147483562"/>
            <ac:spMk id="62" creationId="{9AEC09CD-E6E6-5E49-9A9E-B0F7E75521AC}"/>
          </ac:spMkLst>
        </pc:spChg>
        <pc:spChg chg="mod">
          <ac:chgData name="Luís Quartin" userId="d62dd0be-a1f4-461f-90a2-b18d53884721" providerId="ADAL" clId="{9FD88B08-A2C8-44BF-9C3C-4FCE9D680F3B}" dt="2026-08-03T10:00:58.985" v="30491"/>
          <ac:spMkLst>
            <pc:docMk/>
            <pc:sldMk cId="516590044" sldId="2147483562"/>
            <ac:spMk id="63" creationId="{37ED77FB-D63B-048C-5285-7558763FD7E3}"/>
          </ac:spMkLst>
        </pc:spChg>
        <pc:spChg chg="mod">
          <ac:chgData name="Luís Quartin" userId="d62dd0be-a1f4-461f-90a2-b18d53884721" providerId="ADAL" clId="{9FD88B08-A2C8-44BF-9C3C-4FCE9D680F3B}" dt="2026-08-03T10:00:58.991" v="30499"/>
          <ac:spMkLst>
            <pc:docMk/>
            <pc:sldMk cId="516590044" sldId="2147483562"/>
            <ac:spMk id="896" creationId="{DDDB1C2A-557E-984D-188E-36BC6F5E92C7}"/>
          </ac:spMkLst>
        </pc:spChg>
        <pc:spChg chg="mod">
          <ac:chgData name="Luís Quartin" userId="d62dd0be-a1f4-461f-90a2-b18d53884721" providerId="ADAL" clId="{9FD88B08-A2C8-44BF-9C3C-4FCE9D680F3B}" dt="2026-08-03T10:00:58.997" v="30507"/>
          <ac:spMkLst>
            <pc:docMk/>
            <pc:sldMk cId="516590044" sldId="2147483562"/>
            <ac:spMk id="897" creationId="{5525838B-3BAE-2D39-D5E4-6525C81550F2}"/>
          </ac:spMkLst>
        </pc:spChg>
        <pc:spChg chg="mod">
          <ac:chgData name="Luís Quartin" userId="d62dd0be-a1f4-461f-90a2-b18d53884721" providerId="ADAL" clId="{9FD88B08-A2C8-44BF-9C3C-4FCE9D680F3B}" dt="2026-08-03T10:00:58.979" v="30483"/>
          <ac:spMkLst>
            <pc:docMk/>
            <pc:sldMk cId="516590044" sldId="2147483562"/>
            <ac:spMk id="898" creationId="{2CCAC85A-6DD4-EAE4-8D21-74874F8746E6}"/>
          </ac:spMkLst>
        </pc:spChg>
        <pc:spChg chg="mod">
          <ac:chgData name="Luís Quartin" userId="d62dd0be-a1f4-461f-90a2-b18d53884721" providerId="ADAL" clId="{9FD88B08-A2C8-44BF-9C3C-4FCE9D680F3B}" dt="2026-08-03T10:00:59.017" v="30531"/>
          <ac:spMkLst>
            <pc:docMk/>
            <pc:sldMk cId="516590044" sldId="2147483562"/>
            <ac:spMk id="899" creationId="{4952D351-B1CB-7AE5-C710-20A7E85768AA}"/>
          </ac:spMkLst>
        </pc:spChg>
        <pc:spChg chg="mod">
          <ac:chgData name="Luís Quartin" userId="d62dd0be-a1f4-461f-90a2-b18d53884721" providerId="ADAL" clId="{9FD88B08-A2C8-44BF-9C3C-4FCE9D680F3B}" dt="2026-08-03T10:00:49.572" v="26463" actId="947"/>
          <ac:spMkLst>
            <pc:docMk/>
            <pc:sldMk cId="516590044" sldId="2147483562"/>
            <ac:spMk id="900" creationId="{1E3815C8-7CA3-10D7-531D-D88CB029E03A}"/>
          </ac:spMkLst>
        </pc:spChg>
        <pc:spChg chg="mod">
          <ac:chgData name="Luís Quartin" userId="d62dd0be-a1f4-461f-90a2-b18d53884721" providerId="ADAL" clId="{9FD88B08-A2C8-44BF-9C3C-4FCE9D680F3B}" dt="2026-08-03T10:00:59.032" v="30547"/>
          <ac:spMkLst>
            <pc:docMk/>
            <pc:sldMk cId="516590044" sldId="2147483562"/>
            <ac:spMk id="902" creationId="{2A5017DD-9AD7-F23E-B142-6A91B24C0067}"/>
          </ac:spMkLst>
        </pc:spChg>
        <pc:spChg chg="mod">
          <ac:chgData name="Luís Quartin" userId="d62dd0be-a1f4-461f-90a2-b18d53884721" providerId="ADAL" clId="{9FD88B08-A2C8-44BF-9C3C-4FCE9D680F3B}" dt="2026-08-03T10:00:59.007" v="30523"/>
          <ac:spMkLst>
            <pc:docMk/>
            <pc:sldMk cId="516590044" sldId="2147483562"/>
            <ac:spMk id="903" creationId="{476C8C80-2F40-16FC-1DA5-32A29CF20F0D}"/>
          </ac:spMkLst>
        </pc:spChg>
        <pc:spChg chg="mod">
          <ac:chgData name="Luís Quartin" userId="d62dd0be-a1f4-461f-90a2-b18d53884721" providerId="ADAL" clId="{9FD88B08-A2C8-44BF-9C3C-4FCE9D680F3B}" dt="2026-08-03T10:00:58.844" v="30331"/>
          <ac:spMkLst>
            <pc:docMk/>
            <pc:sldMk cId="516590044" sldId="2147483562"/>
            <ac:spMk id="904" creationId="{1BCE118F-F529-2BE7-9AC7-DB1C2C761F5C}"/>
          </ac:spMkLst>
        </pc:spChg>
        <pc:spChg chg="mod">
          <ac:chgData name="Luís Quartin" userId="d62dd0be-a1f4-461f-90a2-b18d53884721" providerId="ADAL" clId="{9FD88B08-A2C8-44BF-9C3C-4FCE9D680F3B}" dt="2026-08-03T10:00:58.850" v="30339"/>
          <ac:spMkLst>
            <pc:docMk/>
            <pc:sldMk cId="516590044" sldId="2147483562"/>
            <ac:spMk id="905" creationId="{D380FD20-8EB1-C83E-EC6C-FA4F1DFFE6FA}"/>
          </ac:spMkLst>
        </pc:spChg>
        <pc:spChg chg="mod">
          <ac:chgData name="Luís Quartin" userId="d62dd0be-a1f4-461f-90a2-b18d53884721" providerId="ADAL" clId="{9FD88B08-A2C8-44BF-9C3C-4FCE9D680F3B}" dt="2026-08-03T10:00:59.047" v="30570"/>
          <ac:spMkLst>
            <pc:docMk/>
            <pc:sldMk cId="516590044" sldId="2147483562"/>
            <ac:spMk id="906" creationId="{8FE8F927-ABB3-E5E3-96B5-02FD4FC2B8B7}"/>
          </ac:spMkLst>
        </pc:spChg>
        <pc:spChg chg="mod">
          <ac:chgData name="Luís Quartin" userId="d62dd0be-a1f4-461f-90a2-b18d53884721" providerId="ADAL" clId="{9FD88B08-A2C8-44BF-9C3C-4FCE9D680F3B}" dt="2026-08-03T10:00:58.857" v="30347"/>
          <ac:spMkLst>
            <pc:docMk/>
            <pc:sldMk cId="516590044" sldId="2147483562"/>
            <ac:spMk id="907" creationId="{A0466F18-4A5C-A67A-59F2-706C4EE29854}"/>
          </ac:spMkLst>
        </pc:spChg>
        <pc:spChg chg="mod">
          <ac:chgData name="Luís Quartin" userId="d62dd0be-a1f4-461f-90a2-b18d53884721" providerId="ADAL" clId="{9FD88B08-A2C8-44BF-9C3C-4FCE9D680F3B}" dt="2026-08-03T10:00:58.837" v="30323"/>
          <ac:spMkLst>
            <pc:docMk/>
            <pc:sldMk cId="516590044" sldId="2147483562"/>
            <ac:spMk id="908" creationId="{945AC875-3F85-2B20-DBA1-69CE0B7333C6}"/>
          </ac:spMkLst>
        </pc:spChg>
        <pc:spChg chg="mod">
          <ac:chgData name="Luís Quartin" userId="d62dd0be-a1f4-461f-90a2-b18d53884721" providerId="ADAL" clId="{9FD88B08-A2C8-44BF-9C3C-4FCE9D680F3B}" dt="2026-08-03T10:00:59.057" v="30578"/>
          <ac:spMkLst>
            <pc:docMk/>
            <pc:sldMk cId="516590044" sldId="2147483562"/>
            <ac:spMk id="910" creationId="{963B9E62-D5CB-F00D-A930-EF80379068D2}"/>
          </ac:spMkLst>
        </pc:spChg>
        <pc:spChg chg="mod">
          <ac:chgData name="Luís Quartin" userId="d62dd0be-a1f4-461f-90a2-b18d53884721" providerId="ADAL" clId="{9FD88B08-A2C8-44BF-9C3C-4FCE9D680F3B}" dt="2026-08-03T10:00:59.062" v="30586"/>
          <ac:spMkLst>
            <pc:docMk/>
            <pc:sldMk cId="516590044" sldId="2147483562"/>
            <ac:spMk id="912" creationId="{BA869881-0929-029F-6522-A9073F5AD35B}"/>
          </ac:spMkLst>
        </pc:spChg>
        <pc:spChg chg="mod">
          <ac:chgData name="Luís Quartin" userId="d62dd0be-a1f4-461f-90a2-b18d53884721" providerId="ADAL" clId="{9FD88B08-A2C8-44BF-9C3C-4FCE9D680F3B}" dt="2026-08-03T10:00:59.044" v="30563"/>
          <ac:spMkLst>
            <pc:docMk/>
            <pc:sldMk cId="516590044" sldId="2147483562"/>
            <ac:spMk id="913" creationId="{3060B7FC-B8BB-95CA-C2BF-21380E12E717}"/>
          </ac:spMkLst>
        </pc:spChg>
        <pc:spChg chg="mod">
          <ac:chgData name="Luís Quartin" userId="d62dd0be-a1f4-461f-90a2-b18d53884721" providerId="ADAL" clId="{9FD88B08-A2C8-44BF-9C3C-4FCE9D680F3B}" dt="2026-08-03T10:00:58.862" v="30355"/>
          <ac:spMkLst>
            <pc:docMk/>
            <pc:sldMk cId="516590044" sldId="2147483562"/>
            <ac:spMk id="914" creationId="{87C72CD0-A151-5437-FB5A-55BDBD7CB579}"/>
          </ac:spMkLst>
        </pc:spChg>
        <pc:spChg chg="mod">
          <ac:chgData name="Luís Quartin" userId="d62dd0be-a1f4-461f-90a2-b18d53884721" providerId="ADAL" clId="{9FD88B08-A2C8-44BF-9C3C-4FCE9D680F3B}" dt="2026-08-03T10:00:59.027" v="30539"/>
          <ac:spMkLst>
            <pc:docMk/>
            <pc:sldMk cId="516590044" sldId="2147483562"/>
            <ac:spMk id="916" creationId="{F8B411DC-AB4B-2C70-E502-40D28AE43D71}"/>
          </ac:spMkLst>
        </pc:spChg>
        <pc:spChg chg="mod">
          <ac:chgData name="Luís Quartin" userId="d62dd0be-a1f4-461f-90a2-b18d53884721" providerId="ADAL" clId="{9FD88B08-A2C8-44BF-9C3C-4FCE9D680F3B}" dt="2026-08-03T10:00:58.971" v="30475"/>
          <ac:spMkLst>
            <pc:docMk/>
            <pc:sldMk cId="516590044" sldId="2147483562"/>
            <ac:spMk id="917" creationId="{697CDD03-2ECA-311F-DBE3-C0F59B8271DF}"/>
          </ac:spMkLst>
        </pc:spChg>
        <pc:spChg chg="mod">
          <ac:chgData name="Luís Quartin" userId="d62dd0be-a1f4-461f-90a2-b18d53884721" providerId="ADAL" clId="{9FD88B08-A2C8-44BF-9C3C-4FCE9D680F3B}" dt="2026-08-03T10:00:58.997" v="30515"/>
          <ac:spMkLst>
            <pc:docMk/>
            <pc:sldMk cId="516590044" sldId="2147483562"/>
            <ac:spMk id="918" creationId="{7D392CE0-BD4D-66EA-88DD-0CE3F6328E5A}"/>
          </ac:spMkLst>
        </pc:spChg>
        <pc:spChg chg="mod">
          <ac:chgData name="Luís Quartin" userId="d62dd0be-a1f4-461f-90a2-b18d53884721" providerId="ADAL" clId="{9FD88B08-A2C8-44BF-9C3C-4FCE9D680F3B}" dt="2026-08-03T10:00:59.038" v="30555"/>
          <ac:spMkLst>
            <pc:docMk/>
            <pc:sldMk cId="516590044" sldId="2147483562"/>
            <ac:spMk id="919" creationId="{750E6591-112D-FFDE-D5A8-388303E628DB}"/>
          </ac:spMkLst>
        </pc:spChg>
        <pc:spChg chg="mod">
          <ac:chgData name="Luís Quartin" userId="d62dd0be-a1f4-461f-90a2-b18d53884721" providerId="ADAL" clId="{9FD88B08-A2C8-44BF-9C3C-4FCE9D680F3B}" dt="2026-08-03T10:00:59.070" v="30594"/>
          <ac:spMkLst>
            <pc:docMk/>
            <pc:sldMk cId="516590044" sldId="2147483562"/>
            <ac:spMk id="920" creationId="{E8B053D7-6FEE-937B-5DB1-36199FDF6274}"/>
          </ac:spMkLst>
        </pc:spChg>
        <pc:spChg chg="mod">
          <ac:chgData name="Luís Quartin" userId="d62dd0be-a1f4-461f-90a2-b18d53884721" providerId="ADAL" clId="{9FD88B08-A2C8-44BF-9C3C-4FCE9D680F3B}" dt="2026-08-03T10:00:58.929" v="30435"/>
          <ac:spMkLst>
            <pc:docMk/>
            <pc:sldMk cId="516590044" sldId="2147483562"/>
            <ac:spMk id="921" creationId="{D0664691-EE3B-0BA7-8E8F-2B3E8192D123}"/>
          </ac:spMkLst>
        </pc:spChg>
        <pc:spChg chg="mod">
          <ac:chgData name="Luís Quartin" userId="d62dd0be-a1f4-461f-90a2-b18d53884721" providerId="ADAL" clId="{9FD88B08-A2C8-44BF-9C3C-4FCE9D680F3B}" dt="2026-08-03T10:00:49.713" v="26539" actId="947"/>
          <ac:spMkLst>
            <pc:docMk/>
            <pc:sldMk cId="516590044" sldId="2147483562"/>
            <ac:spMk id="923" creationId="{BE9D23DF-B533-5CAB-0D70-932426532EEA}"/>
          </ac:spMkLst>
        </pc:spChg>
        <pc:spChg chg="mod">
          <ac:chgData name="Luís Quartin" userId="d62dd0be-a1f4-461f-90a2-b18d53884721" providerId="ADAL" clId="{9FD88B08-A2C8-44BF-9C3C-4FCE9D680F3B}" dt="2026-08-03T10:00:49.723" v="26543" actId="947"/>
          <ac:spMkLst>
            <pc:docMk/>
            <pc:sldMk cId="516590044" sldId="2147483562"/>
            <ac:spMk id="925" creationId="{4CC260E3-8137-0F5D-0351-F26413CB0F06}"/>
          </ac:spMkLst>
        </pc:spChg>
        <pc:spChg chg="mod">
          <ac:chgData name="Luís Quartin" userId="d62dd0be-a1f4-461f-90a2-b18d53884721" providerId="ADAL" clId="{9FD88B08-A2C8-44BF-9C3C-4FCE9D680F3B}" dt="2026-08-03T10:00:49.732" v="26547" actId="947"/>
          <ac:spMkLst>
            <pc:docMk/>
            <pc:sldMk cId="516590044" sldId="2147483562"/>
            <ac:spMk id="926" creationId="{366CE4DA-7057-A945-4733-EBA12097807E}"/>
          </ac:spMkLst>
        </pc:spChg>
        <pc:spChg chg="mod">
          <ac:chgData name="Luís Quartin" userId="d62dd0be-a1f4-461f-90a2-b18d53884721" providerId="ADAL" clId="{9FD88B08-A2C8-44BF-9C3C-4FCE9D680F3B}" dt="2026-08-03T10:00:49.742" v="26551" actId="947"/>
          <ac:spMkLst>
            <pc:docMk/>
            <pc:sldMk cId="516590044" sldId="2147483562"/>
            <ac:spMk id="927" creationId="{9E742CB9-4998-55D7-E61F-B0334C046FA7}"/>
          </ac:spMkLst>
        </pc:spChg>
        <pc:spChg chg="mod">
          <ac:chgData name="Luís Quartin" userId="d62dd0be-a1f4-461f-90a2-b18d53884721" providerId="ADAL" clId="{9FD88B08-A2C8-44BF-9C3C-4FCE9D680F3B}" dt="2026-08-03T10:00:59.087" v="30611"/>
          <ac:spMkLst>
            <pc:docMk/>
            <pc:sldMk cId="516590044" sldId="2147483562"/>
            <ac:spMk id="928" creationId="{08609090-77FF-4E95-7F6E-9B575E65DF69}"/>
          </ac:spMkLst>
        </pc:spChg>
        <pc:spChg chg="mod">
          <ac:chgData name="Luís Quartin" userId="d62dd0be-a1f4-461f-90a2-b18d53884721" providerId="ADAL" clId="{9FD88B08-A2C8-44BF-9C3C-4FCE9D680F3B}" dt="2026-08-03T10:00:59.077" v="30605"/>
          <ac:spMkLst>
            <pc:docMk/>
            <pc:sldMk cId="516590044" sldId="2147483562"/>
            <ac:spMk id="929" creationId="{50DB3D2A-041C-7496-D6A7-7D2FEFEF6AAF}"/>
          </ac:spMkLst>
        </pc:spChg>
        <pc:spChg chg="mod">
          <ac:chgData name="Luís Quartin" userId="d62dd0be-a1f4-461f-90a2-b18d53884721" providerId="ADAL" clId="{9FD88B08-A2C8-44BF-9C3C-4FCE9D680F3B}" dt="2026-08-03T10:00:59.070" v="30599"/>
          <ac:spMkLst>
            <pc:docMk/>
            <pc:sldMk cId="516590044" sldId="2147483562"/>
            <ac:spMk id="930" creationId="{0C2A9021-95D2-144E-275D-EB7004277C45}"/>
          </ac:spMkLst>
        </pc:spChg>
        <pc:spChg chg="mod">
          <ac:chgData name="Luís Quartin" userId="d62dd0be-a1f4-461f-90a2-b18d53884721" providerId="ADAL" clId="{9FD88B08-A2C8-44BF-9C3C-4FCE9D680F3B}" dt="2026-08-03T10:00:49.780" v="26563" actId="947"/>
          <ac:spMkLst>
            <pc:docMk/>
            <pc:sldMk cId="516590044" sldId="2147483562"/>
            <ac:spMk id="931" creationId="{74C7C860-817F-C515-3850-D549FE8B1D6E}"/>
          </ac:spMkLst>
        </pc:spChg>
        <pc:spChg chg="mod">
          <ac:chgData name="Luís Quartin" userId="d62dd0be-a1f4-461f-90a2-b18d53884721" providerId="ADAL" clId="{9FD88B08-A2C8-44BF-9C3C-4FCE9D680F3B}" dt="2026-08-03T10:00:49.787" v="26565" actId="947"/>
          <ac:spMkLst>
            <pc:docMk/>
            <pc:sldMk cId="516590044" sldId="2147483562"/>
            <ac:spMk id="957" creationId="{4985ED0A-2596-D525-D802-3F45FED82C5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516590044" sldId="2147483562"/>
            <ac:spMk id="958" creationId="{19B44981-D85D-99C1-DE6F-B56051A12799}"/>
          </ac:spMkLst>
        </pc:spChg>
        <pc:spChg chg="mod">
          <ac:chgData name="Luís Quartin" userId="d62dd0be-a1f4-461f-90a2-b18d53884721" providerId="ADAL" clId="{9FD88B08-A2C8-44BF-9C3C-4FCE9D680F3B}" dt="2026-08-03T10:00:49.795" v="26569" actId="947"/>
          <ac:spMkLst>
            <pc:docMk/>
            <pc:sldMk cId="516590044" sldId="2147483562"/>
            <ac:spMk id="960" creationId="{EB73005C-74E7-C30F-1B66-245FDF217D48}"/>
          </ac:spMkLst>
        </pc:spChg>
        <pc:spChg chg="mod">
          <ac:chgData name="Luís Quartin" userId="d62dd0be-a1f4-461f-90a2-b18d53884721" providerId="ADAL" clId="{9FD88B08-A2C8-44BF-9C3C-4FCE9D680F3B}" dt="2026-08-03T10:00:49.801" v="26571" actId="947"/>
          <ac:spMkLst>
            <pc:docMk/>
            <pc:sldMk cId="516590044" sldId="2147483562"/>
            <ac:spMk id="963" creationId="{FB991B18-C3EF-809B-D380-6BBC56F40BD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516590044" sldId="2147483562"/>
            <ac:spMk id="969" creationId="{22BF2319-FCAB-AC5B-50EB-46605849A7CE}"/>
          </ac:spMkLst>
        </pc:spChg>
        <pc:graphicFrameChg chg="mod">
          <ac:chgData name="Luís Quartin" userId="d62dd0be-a1f4-461f-90a2-b18d53884721" providerId="ADAL" clId="{9FD88B08-A2C8-44BF-9C3C-4FCE9D680F3B}" dt="2026-08-03T10:01:00.949" v="32006"/>
          <ac:graphicFrameMkLst>
            <pc:docMk/>
            <pc:sldMk cId="516590044" sldId="2147483562"/>
            <ac:graphicFrameMk id="7" creationId="{19930DC2-F1EC-3EC9-E736-F92FC4332C55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961" v="32010"/>
        <pc:sldMkLst>
          <pc:docMk/>
          <pc:sldMk cId="2817694176" sldId="2147483563"/>
        </pc:sldMkLst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17694176" sldId="2147483563"/>
            <ac:spMk id="4" creationId="{1DE86DBD-2401-930B-AFA9-2F86C44A6C59}"/>
          </ac:spMkLst>
        </pc:spChg>
        <pc:spChg chg="mod">
          <ac:chgData name="Luís Quartin" userId="d62dd0be-a1f4-461f-90a2-b18d53884721" providerId="ADAL" clId="{9FD88B08-A2C8-44BF-9C3C-4FCE9D680F3B}" dt="2026-08-03T10:00:50.322" v="26739" actId="947"/>
          <ac:spMkLst>
            <pc:docMk/>
            <pc:sldMk cId="2817694176" sldId="2147483563"/>
            <ac:spMk id="5" creationId="{C7A94D60-1481-B448-8F93-83833C86DB80}"/>
          </ac:spMkLst>
        </pc:spChg>
        <pc:spChg chg="mod">
          <ac:chgData name="Luís Quartin" userId="d62dd0be-a1f4-461f-90a2-b18d53884721" providerId="ADAL" clId="{9FD88B08-A2C8-44BF-9C3C-4FCE9D680F3B}" dt="2026-08-03T10:00:50.191" v="26689" actId="947"/>
          <ac:spMkLst>
            <pc:docMk/>
            <pc:sldMk cId="2817694176" sldId="2147483563"/>
            <ac:spMk id="6" creationId="{F9017380-0A43-630D-3B3A-56E1CAE615A2}"/>
          </ac:spMkLst>
        </pc:spChg>
        <pc:spChg chg="mod">
          <ac:chgData name="Luís Quartin" userId="d62dd0be-a1f4-461f-90a2-b18d53884721" providerId="ADAL" clId="{9FD88B08-A2C8-44BF-9C3C-4FCE9D680F3B}" dt="2026-08-03T10:00:50.326" v="26741" actId="947"/>
          <ac:spMkLst>
            <pc:docMk/>
            <pc:sldMk cId="2817694176" sldId="2147483563"/>
            <ac:spMk id="8" creationId="{91F0DBC6-651E-D2E4-3838-F7083B65A683}"/>
          </ac:spMkLst>
        </pc:spChg>
        <pc:spChg chg="mod">
          <ac:chgData name="Luís Quartin" userId="d62dd0be-a1f4-461f-90a2-b18d53884721" providerId="ADAL" clId="{9FD88B08-A2C8-44BF-9C3C-4FCE9D680F3B}" dt="2026-08-03T10:00:50.329" v="26743" actId="947"/>
          <ac:spMkLst>
            <pc:docMk/>
            <pc:sldMk cId="2817694176" sldId="2147483563"/>
            <ac:spMk id="9" creationId="{6DF24B99-4005-7B71-A821-A059AC307E4B}"/>
          </ac:spMkLst>
        </pc:spChg>
        <pc:spChg chg="mod">
          <ac:chgData name="Luís Quartin" userId="d62dd0be-a1f4-461f-90a2-b18d53884721" providerId="ADAL" clId="{9FD88B08-A2C8-44BF-9C3C-4FCE9D680F3B}" dt="2026-08-03T10:00:50.336" v="26745" actId="947"/>
          <ac:spMkLst>
            <pc:docMk/>
            <pc:sldMk cId="2817694176" sldId="2147483563"/>
            <ac:spMk id="10" creationId="{7442B6AC-D816-EBB0-2E0C-9F1951EC3B3B}"/>
          </ac:spMkLst>
        </pc:spChg>
        <pc:spChg chg="mod">
          <ac:chgData name="Luís Quartin" userId="d62dd0be-a1f4-461f-90a2-b18d53884721" providerId="ADAL" clId="{9FD88B08-A2C8-44BF-9C3C-4FCE9D680F3B}" dt="2026-08-03T10:00:50.341" v="26747" actId="947"/>
          <ac:spMkLst>
            <pc:docMk/>
            <pc:sldMk cId="2817694176" sldId="2147483563"/>
            <ac:spMk id="11" creationId="{5B42E1A7-88CF-4899-6353-19B51BF707D1}"/>
          </ac:spMkLst>
        </pc:spChg>
        <pc:spChg chg="mod">
          <ac:chgData name="Luís Quartin" userId="d62dd0be-a1f4-461f-90a2-b18d53884721" providerId="ADAL" clId="{9FD88B08-A2C8-44BF-9C3C-4FCE9D680F3B}" dt="2026-08-03T10:00:50.345" v="26749" actId="947"/>
          <ac:spMkLst>
            <pc:docMk/>
            <pc:sldMk cId="2817694176" sldId="2147483563"/>
            <ac:spMk id="12" creationId="{80119DEE-49E3-A250-8175-1088D6D2D621}"/>
          </ac:spMkLst>
        </pc:spChg>
        <pc:spChg chg="mod">
          <ac:chgData name="Luís Quartin" userId="d62dd0be-a1f4-461f-90a2-b18d53884721" providerId="ADAL" clId="{9FD88B08-A2C8-44BF-9C3C-4FCE9D680F3B}" dt="2026-08-03T10:00:50.353" v="26751" actId="947"/>
          <ac:spMkLst>
            <pc:docMk/>
            <pc:sldMk cId="2817694176" sldId="2147483563"/>
            <ac:spMk id="13" creationId="{9D0ECB46-83A3-238F-578A-1080E450C8E0}"/>
          </ac:spMkLst>
        </pc:spChg>
        <pc:spChg chg="mod">
          <ac:chgData name="Luís Quartin" userId="d62dd0be-a1f4-461f-90a2-b18d53884721" providerId="ADAL" clId="{9FD88B08-A2C8-44BF-9C3C-4FCE9D680F3B}" dt="2026-08-03T10:00:50.360" v="26753" actId="947"/>
          <ac:spMkLst>
            <pc:docMk/>
            <pc:sldMk cId="2817694176" sldId="2147483563"/>
            <ac:spMk id="14" creationId="{7757272F-024D-909A-FC3A-3D58F6D90008}"/>
          </ac:spMkLst>
        </pc:spChg>
        <pc:spChg chg="mod">
          <ac:chgData name="Luís Quartin" userId="d62dd0be-a1f4-461f-90a2-b18d53884721" providerId="ADAL" clId="{9FD88B08-A2C8-44BF-9C3C-4FCE9D680F3B}" dt="2026-08-03T10:00:50.365" v="26755" actId="947"/>
          <ac:spMkLst>
            <pc:docMk/>
            <pc:sldMk cId="2817694176" sldId="2147483563"/>
            <ac:spMk id="15" creationId="{36B87773-425B-19BC-1154-01EE501400B1}"/>
          </ac:spMkLst>
        </pc:spChg>
        <pc:spChg chg="mod">
          <ac:chgData name="Luís Quartin" userId="d62dd0be-a1f4-461f-90a2-b18d53884721" providerId="ADAL" clId="{9FD88B08-A2C8-44BF-9C3C-4FCE9D680F3B}" dt="2026-08-03T10:00:50.372" v="26757" actId="947"/>
          <ac:spMkLst>
            <pc:docMk/>
            <pc:sldMk cId="2817694176" sldId="2147483563"/>
            <ac:spMk id="17" creationId="{B5F67E39-FC90-4FF3-B323-6B0F94DD62F7}"/>
          </ac:spMkLst>
        </pc:spChg>
        <pc:spChg chg="mod">
          <ac:chgData name="Luís Quartin" userId="d62dd0be-a1f4-461f-90a2-b18d53884721" providerId="ADAL" clId="{9FD88B08-A2C8-44BF-9C3C-4FCE9D680F3B}" dt="2026-08-03T10:00:50.377" v="26759" actId="947"/>
          <ac:spMkLst>
            <pc:docMk/>
            <pc:sldMk cId="2817694176" sldId="2147483563"/>
            <ac:spMk id="19" creationId="{C3784F38-02EA-843A-71FF-999B57D3C9E5}"/>
          </ac:spMkLst>
        </pc:spChg>
        <pc:spChg chg="mod">
          <ac:chgData name="Luís Quartin" userId="d62dd0be-a1f4-461f-90a2-b18d53884721" providerId="ADAL" clId="{9FD88B08-A2C8-44BF-9C3C-4FCE9D680F3B}" dt="2026-08-03T10:00:50.250" v="26713" actId="947"/>
          <ac:spMkLst>
            <pc:docMk/>
            <pc:sldMk cId="2817694176" sldId="2147483563"/>
            <ac:spMk id="20" creationId="{C360EA2C-310E-87CD-1F0F-1EF9D5295B77}"/>
          </ac:spMkLst>
        </pc:spChg>
        <pc:spChg chg="mod">
          <ac:chgData name="Luís Quartin" userId="d62dd0be-a1f4-461f-90a2-b18d53884721" providerId="ADAL" clId="{9FD88B08-A2C8-44BF-9C3C-4FCE9D680F3B}" dt="2026-08-03T10:00:50.255" v="26715" actId="947"/>
          <ac:spMkLst>
            <pc:docMk/>
            <pc:sldMk cId="2817694176" sldId="2147483563"/>
            <ac:spMk id="21" creationId="{9168A6A6-D662-AF15-9F0E-16CBBFBDEF16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17694176" sldId="2147483563"/>
            <ac:spMk id="22" creationId="{391A72F9-ECE2-BF74-44D4-025B7793E243}"/>
          </ac:spMkLst>
        </pc:spChg>
        <pc:spChg chg="mod">
          <ac:chgData name="Luís Quartin" userId="d62dd0be-a1f4-461f-90a2-b18d53884721" providerId="ADAL" clId="{9FD88B08-A2C8-44BF-9C3C-4FCE9D680F3B}" dt="2026-08-03T10:00:50.260" v="26717" actId="947"/>
          <ac:spMkLst>
            <pc:docMk/>
            <pc:sldMk cId="2817694176" sldId="2147483563"/>
            <ac:spMk id="23" creationId="{3AE4F123-7133-A821-63A9-CF040BA74E31}"/>
          </ac:spMkLst>
        </pc:spChg>
        <pc:spChg chg="mod">
          <ac:chgData name="Luís Quartin" userId="d62dd0be-a1f4-461f-90a2-b18d53884721" providerId="ADAL" clId="{9FD88B08-A2C8-44BF-9C3C-4FCE9D680F3B}" dt="2026-08-03T10:00:50.389" v="26763" actId="947"/>
          <ac:spMkLst>
            <pc:docMk/>
            <pc:sldMk cId="2817694176" sldId="2147483563"/>
            <ac:spMk id="24" creationId="{63B46F74-B824-7467-A4DD-D1EB9732E5B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17694176" sldId="2147483563"/>
            <ac:spMk id="25" creationId="{864401CE-5D16-49D0-E41C-89E5268C6A98}"/>
          </ac:spMkLst>
        </pc:spChg>
        <pc:spChg chg="mod">
          <ac:chgData name="Luís Quartin" userId="d62dd0be-a1f4-461f-90a2-b18d53884721" providerId="ADAL" clId="{9FD88B08-A2C8-44BF-9C3C-4FCE9D680F3B}" dt="2026-08-03T10:00:50.401" v="26767" actId="947"/>
          <ac:spMkLst>
            <pc:docMk/>
            <pc:sldMk cId="2817694176" sldId="2147483563"/>
            <ac:spMk id="26" creationId="{B4756F48-5B1E-84A8-E91E-26D713E7DBAC}"/>
          </ac:spMkLst>
        </pc:spChg>
        <pc:spChg chg="mod">
          <ac:chgData name="Luís Quartin" userId="d62dd0be-a1f4-461f-90a2-b18d53884721" providerId="ADAL" clId="{9FD88B08-A2C8-44BF-9C3C-4FCE9D680F3B}" dt="2026-08-03T10:00:50.406" v="26769" actId="947"/>
          <ac:spMkLst>
            <pc:docMk/>
            <pc:sldMk cId="2817694176" sldId="2147483563"/>
            <ac:spMk id="27" creationId="{802F5F7F-62BE-B26F-1F66-D0A302F1071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17694176" sldId="2147483563"/>
            <ac:spMk id="28" creationId="{DFAEF347-AA0E-AC81-1977-1A6F0BF5FD46}"/>
          </ac:spMkLst>
        </pc:spChg>
        <pc:spChg chg="mod">
          <ac:chgData name="Luís Quartin" userId="d62dd0be-a1f4-461f-90a2-b18d53884721" providerId="ADAL" clId="{9FD88B08-A2C8-44BF-9C3C-4FCE9D680F3B}" dt="2026-08-03T10:00:50.264" v="26719" actId="947"/>
          <ac:spMkLst>
            <pc:docMk/>
            <pc:sldMk cId="2817694176" sldId="2147483563"/>
            <ac:spMk id="29" creationId="{F2DF9DCC-565E-6E7F-799A-8DCAA36426A8}"/>
          </ac:spMkLst>
        </pc:spChg>
        <pc:spChg chg="mod">
          <ac:chgData name="Luís Quartin" userId="d62dd0be-a1f4-461f-90a2-b18d53884721" providerId="ADAL" clId="{9FD88B08-A2C8-44BF-9C3C-4FCE9D680F3B}" dt="2026-08-03T10:00:50.439" v="26781" actId="947"/>
          <ac:spMkLst>
            <pc:docMk/>
            <pc:sldMk cId="2817694176" sldId="2147483563"/>
            <ac:spMk id="31" creationId="{8457AF33-B5A7-1E2A-2084-FF09F0625910}"/>
          </ac:spMkLst>
        </pc:spChg>
        <pc:spChg chg="mod">
          <ac:chgData name="Luís Quartin" userId="d62dd0be-a1f4-461f-90a2-b18d53884721" providerId="ADAL" clId="{9FD88B08-A2C8-44BF-9C3C-4FCE9D680F3B}" dt="2026-08-03T10:00:50.444" v="26783" actId="947"/>
          <ac:spMkLst>
            <pc:docMk/>
            <pc:sldMk cId="2817694176" sldId="2147483563"/>
            <ac:spMk id="32" creationId="{18234C1C-389F-887A-62BD-BEC9EC76E142}"/>
          </ac:spMkLst>
        </pc:spChg>
        <pc:spChg chg="mod">
          <ac:chgData name="Luís Quartin" userId="d62dd0be-a1f4-461f-90a2-b18d53884721" providerId="ADAL" clId="{9FD88B08-A2C8-44BF-9C3C-4FCE9D680F3B}" dt="2026-08-03T10:00:50.447" v="26785" actId="947"/>
          <ac:spMkLst>
            <pc:docMk/>
            <pc:sldMk cId="2817694176" sldId="2147483563"/>
            <ac:spMk id="33" creationId="{825476A8-38BA-28A2-C37D-CFBAF85DD89B}"/>
          </ac:spMkLst>
        </pc:spChg>
        <pc:spChg chg="mod">
          <ac:chgData name="Luís Quartin" userId="d62dd0be-a1f4-461f-90a2-b18d53884721" providerId="ADAL" clId="{9FD88B08-A2C8-44BF-9C3C-4FCE9D680F3B}" dt="2026-08-03T10:00:50.454" v="26787" actId="947"/>
          <ac:spMkLst>
            <pc:docMk/>
            <pc:sldMk cId="2817694176" sldId="2147483563"/>
            <ac:spMk id="34" creationId="{45960935-D370-EC6B-B615-5C4C1886160D}"/>
          </ac:spMkLst>
        </pc:spChg>
        <pc:spChg chg="mod">
          <ac:chgData name="Luís Quartin" userId="d62dd0be-a1f4-461f-90a2-b18d53884721" providerId="ADAL" clId="{9FD88B08-A2C8-44BF-9C3C-4FCE9D680F3B}" dt="2026-08-03T10:00:50.475" v="26795" actId="947"/>
          <ac:spMkLst>
            <pc:docMk/>
            <pc:sldMk cId="2817694176" sldId="2147483563"/>
            <ac:spMk id="36" creationId="{75688EC0-A174-518B-C98B-11DFB8BC0A3C}"/>
          </ac:spMkLst>
        </pc:spChg>
        <pc:spChg chg="mod">
          <ac:chgData name="Luís Quartin" userId="d62dd0be-a1f4-461f-90a2-b18d53884721" providerId="ADAL" clId="{9FD88B08-A2C8-44BF-9C3C-4FCE9D680F3B}" dt="2026-08-03T10:00:50.479" v="26797" actId="947"/>
          <ac:spMkLst>
            <pc:docMk/>
            <pc:sldMk cId="2817694176" sldId="2147483563"/>
            <ac:spMk id="37" creationId="{21830B54-D212-7CAD-DC21-1C34D6B9763E}"/>
          </ac:spMkLst>
        </pc:spChg>
        <pc:spChg chg="mod">
          <ac:chgData name="Luís Quartin" userId="d62dd0be-a1f4-461f-90a2-b18d53884721" providerId="ADAL" clId="{9FD88B08-A2C8-44BF-9C3C-4FCE9D680F3B}" dt="2026-08-03T10:00:50.485" v="26799" actId="947"/>
          <ac:spMkLst>
            <pc:docMk/>
            <pc:sldMk cId="2817694176" sldId="2147483563"/>
            <ac:spMk id="38" creationId="{AE949695-048F-C77E-ADC7-2C20B3F957F7}"/>
          </ac:spMkLst>
        </pc:spChg>
        <pc:spChg chg="mod">
          <ac:chgData name="Luís Quartin" userId="d62dd0be-a1f4-461f-90a2-b18d53884721" providerId="ADAL" clId="{9FD88B08-A2C8-44BF-9C3C-4FCE9D680F3B}" dt="2026-08-03T10:00:50.490" v="26801" actId="947"/>
          <ac:spMkLst>
            <pc:docMk/>
            <pc:sldMk cId="2817694176" sldId="2147483563"/>
            <ac:spMk id="39" creationId="{D7B3C26C-DF3F-DE4E-DF9A-75ADBFF9AAD0}"/>
          </ac:spMkLst>
        </pc:spChg>
        <pc:spChg chg="mod">
          <ac:chgData name="Luís Quartin" userId="d62dd0be-a1f4-461f-90a2-b18d53884721" providerId="ADAL" clId="{9FD88B08-A2C8-44BF-9C3C-4FCE9D680F3B}" dt="2026-08-03T10:00:50.270" v="26721" actId="947"/>
          <ac:spMkLst>
            <pc:docMk/>
            <pc:sldMk cId="2817694176" sldId="2147483563"/>
            <ac:spMk id="40" creationId="{CD6238B3-E64E-9D18-7660-B4A1ED7BF24B}"/>
          </ac:spMkLst>
        </pc:spChg>
        <pc:spChg chg="mod">
          <ac:chgData name="Luís Quartin" userId="d62dd0be-a1f4-461f-90a2-b18d53884721" providerId="ADAL" clId="{9FD88B08-A2C8-44BF-9C3C-4FCE9D680F3B}" dt="2026-08-03T10:00:50.274" v="26723" actId="947"/>
          <ac:spMkLst>
            <pc:docMk/>
            <pc:sldMk cId="2817694176" sldId="2147483563"/>
            <ac:spMk id="42" creationId="{B258BE7B-0C25-9063-072C-AEA239A4A419}"/>
          </ac:spMkLst>
        </pc:spChg>
        <pc:spChg chg="mod">
          <ac:chgData name="Luís Quartin" userId="d62dd0be-a1f4-461f-90a2-b18d53884721" providerId="ADAL" clId="{9FD88B08-A2C8-44BF-9C3C-4FCE9D680F3B}" dt="2026-08-03T10:00:50.279" v="26725" actId="947"/>
          <ac:spMkLst>
            <pc:docMk/>
            <pc:sldMk cId="2817694176" sldId="2147483563"/>
            <ac:spMk id="44" creationId="{725B1328-E8B2-3CA0-090E-DCF1795F999B}"/>
          </ac:spMkLst>
        </pc:spChg>
        <pc:spChg chg="mod">
          <ac:chgData name="Luís Quartin" userId="d62dd0be-a1f4-461f-90a2-b18d53884721" providerId="ADAL" clId="{9FD88B08-A2C8-44BF-9C3C-4FCE9D680F3B}" dt="2026-08-03T10:00:50.284" v="26727" actId="947"/>
          <ac:spMkLst>
            <pc:docMk/>
            <pc:sldMk cId="2817694176" sldId="2147483563"/>
            <ac:spMk id="45" creationId="{03B5469D-87EE-EA03-39A7-279340880597}"/>
          </ac:spMkLst>
        </pc:spChg>
        <pc:spChg chg="mod">
          <ac:chgData name="Luís Quartin" userId="d62dd0be-a1f4-461f-90a2-b18d53884721" providerId="ADAL" clId="{9FD88B08-A2C8-44BF-9C3C-4FCE9D680F3B}" dt="2026-08-03T10:00:50.290" v="26729" actId="947"/>
          <ac:spMkLst>
            <pc:docMk/>
            <pc:sldMk cId="2817694176" sldId="2147483563"/>
            <ac:spMk id="47" creationId="{662BD3F5-44F4-7CD0-9F60-4214A5778492}"/>
          </ac:spMkLst>
        </pc:spChg>
        <pc:spChg chg="mod">
          <ac:chgData name="Luís Quartin" userId="d62dd0be-a1f4-461f-90a2-b18d53884721" providerId="ADAL" clId="{9FD88B08-A2C8-44BF-9C3C-4FCE9D680F3B}" dt="2026-08-03T10:00:50.294" v="26731" actId="947"/>
          <ac:spMkLst>
            <pc:docMk/>
            <pc:sldMk cId="2817694176" sldId="2147483563"/>
            <ac:spMk id="48" creationId="{5963566C-9B3E-F138-DB33-3249948EBED6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17694176" sldId="2147483563"/>
            <ac:spMk id="49" creationId="{AB637E78-DA84-089D-D164-8504C16ED51E}"/>
          </ac:spMkLst>
        </pc:spChg>
        <pc:spChg chg="mod">
          <ac:chgData name="Luís Quartin" userId="d62dd0be-a1f4-461f-90a2-b18d53884721" providerId="ADAL" clId="{9FD88B08-A2C8-44BF-9C3C-4FCE9D680F3B}" dt="2026-08-03T10:00:50.310" v="26735" actId="947"/>
          <ac:spMkLst>
            <pc:docMk/>
            <pc:sldMk cId="2817694176" sldId="2147483563"/>
            <ac:spMk id="900" creationId="{F5C4918E-AEF8-364B-2A53-FAB39B01F648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17694176" sldId="2147483563"/>
            <ac:spMk id="932" creationId="{B453BA66-325A-783B-296B-9ACDC03F1A8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17694176" sldId="2147483563"/>
            <ac:spMk id="933" creationId="{2CFE1085-9161-072C-8271-03203641D5AF}"/>
          </ac:spMkLst>
        </pc:spChg>
        <pc:spChg chg="mod">
          <ac:chgData name="Luís Quartin" userId="d62dd0be-a1f4-461f-90a2-b18d53884721" providerId="ADAL" clId="{9FD88B08-A2C8-44BF-9C3C-4FCE9D680F3B}" dt="2026-08-03T10:00:50.525" v="26815" actId="947"/>
          <ac:spMkLst>
            <pc:docMk/>
            <pc:sldMk cId="2817694176" sldId="2147483563"/>
            <ac:spMk id="935" creationId="{5022C279-430A-EDEB-FAA3-2A115EA0CDE2}"/>
          </ac:spMkLst>
        </pc:spChg>
        <pc:spChg chg="mod">
          <ac:chgData name="Luís Quartin" userId="d62dd0be-a1f4-461f-90a2-b18d53884721" providerId="ADAL" clId="{9FD88B08-A2C8-44BF-9C3C-4FCE9D680F3B}" dt="2026-08-03T10:00:50.528" v="26817" actId="947"/>
          <ac:spMkLst>
            <pc:docMk/>
            <pc:sldMk cId="2817694176" sldId="2147483563"/>
            <ac:spMk id="936" creationId="{22E36FB7-EF21-EE24-639D-4A2637D267D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17694176" sldId="2147483563"/>
            <ac:spMk id="937" creationId="{CAB27329-263E-0A54-1236-C59FDEB2A93D}"/>
          </ac:spMkLst>
        </pc:spChg>
        <pc:spChg chg="mod">
          <ac:chgData name="Luís Quartin" userId="d62dd0be-a1f4-461f-90a2-b18d53884721" providerId="ADAL" clId="{9FD88B08-A2C8-44BF-9C3C-4FCE9D680F3B}" dt="2026-08-03T10:00:50.554" v="26827" actId="947"/>
          <ac:spMkLst>
            <pc:docMk/>
            <pc:sldMk cId="2817694176" sldId="2147483563"/>
            <ac:spMk id="939" creationId="{EBE089A1-563F-18CE-CF5E-D8B9C115392A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17694176" sldId="2147483563"/>
            <ac:spMk id="940" creationId="{D8E0DD01-9987-2378-658D-B57CEDFDAC6D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17694176" sldId="2147483563"/>
            <ac:spMk id="941" creationId="{936078DC-6F91-AC51-FC34-66896A2B3565}"/>
          </ac:spMkLst>
        </pc:spChg>
        <pc:spChg chg="mod">
          <ac:chgData name="Luís Quartin" userId="d62dd0be-a1f4-461f-90a2-b18d53884721" providerId="ADAL" clId="{9FD88B08-A2C8-44BF-9C3C-4FCE9D680F3B}" dt="2026-08-03T10:00:50.703" v="26889" actId="947"/>
          <ac:spMkLst>
            <pc:docMk/>
            <pc:sldMk cId="2817694176" sldId="2147483563"/>
            <ac:spMk id="943" creationId="{4555E3B2-08ED-16FF-6B43-2E157794FDF6}"/>
          </ac:spMkLst>
        </pc:spChg>
        <pc:spChg chg="mod">
          <ac:chgData name="Luís Quartin" userId="d62dd0be-a1f4-461f-90a2-b18d53884721" providerId="ADAL" clId="{9FD88B08-A2C8-44BF-9C3C-4FCE9D680F3B}" dt="2026-08-03T10:00:50.708" v="26891" actId="947"/>
          <ac:spMkLst>
            <pc:docMk/>
            <pc:sldMk cId="2817694176" sldId="2147483563"/>
            <ac:spMk id="944" creationId="{29C0A34E-FB9A-7A9E-A642-F7B2E4158848}"/>
          </ac:spMkLst>
        </pc:spChg>
        <pc:spChg chg="mod">
          <ac:chgData name="Luís Quartin" userId="d62dd0be-a1f4-461f-90a2-b18d53884721" providerId="ADAL" clId="{9FD88B08-A2C8-44BF-9C3C-4FCE9D680F3B}" dt="2026-08-03T10:00:50.712" v="26893" actId="947"/>
          <ac:spMkLst>
            <pc:docMk/>
            <pc:sldMk cId="2817694176" sldId="2147483563"/>
            <ac:spMk id="945" creationId="{CDAAA913-7774-72A5-CECB-13CCD691FD72}"/>
          </ac:spMkLst>
        </pc:spChg>
        <pc:spChg chg="mod">
          <ac:chgData name="Luís Quartin" userId="d62dd0be-a1f4-461f-90a2-b18d53884721" providerId="ADAL" clId="{9FD88B08-A2C8-44BF-9C3C-4FCE9D680F3B}" dt="2026-08-03T10:00:50.717" v="26895" actId="947"/>
          <ac:spMkLst>
            <pc:docMk/>
            <pc:sldMk cId="2817694176" sldId="2147483563"/>
            <ac:spMk id="946" creationId="{36F4FF64-B812-FF10-05AE-206CC76E5D87}"/>
          </ac:spMkLst>
        </pc:spChg>
        <pc:spChg chg="mod">
          <ac:chgData name="Luís Quartin" userId="d62dd0be-a1f4-461f-90a2-b18d53884721" providerId="ADAL" clId="{9FD88B08-A2C8-44BF-9C3C-4FCE9D680F3B}" dt="2026-08-03T10:00:50.723" v="26897" actId="947"/>
          <ac:spMkLst>
            <pc:docMk/>
            <pc:sldMk cId="2817694176" sldId="2147483563"/>
            <ac:spMk id="947" creationId="{E1FD1F87-4F21-5498-6F1B-98E2C588E666}"/>
          </ac:spMkLst>
        </pc:spChg>
        <pc:spChg chg="mod">
          <ac:chgData name="Luís Quartin" userId="d62dd0be-a1f4-461f-90a2-b18d53884721" providerId="ADAL" clId="{9FD88B08-A2C8-44BF-9C3C-4FCE9D680F3B}" dt="2026-08-03T10:00:50.727" v="26899" actId="947"/>
          <ac:spMkLst>
            <pc:docMk/>
            <pc:sldMk cId="2817694176" sldId="2147483563"/>
            <ac:spMk id="948" creationId="{796D89B0-E08A-8F53-4650-A668366E556D}"/>
          </ac:spMkLst>
        </pc:spChg>
        <pc:spChg chg="mod">
          <ac:chgData name="Luís Quartin" userId="d62dd0be-a1f4-461f-90a2-b18d53884721" providerId="ADAL" clId="{9FD88B08-A2C8-44BF-9C3C-4FCE9D680F3B}" dt="2026-08-03T10:00:50.732" v="26901" actId="947"/>
          <ac:spMkLst>
            <pc:docMk/>
            <pc:sldMk cId="2817694176" sldId="2147483563"/>
            <ac:spMk id="949" creationId="{5FB20235-3D44-C027-D1E4-85F83835284A}"/>
          </ac:spMkLst>
        </pc:spChg>
        <pc:spChg chg="mod">
          <ac:chgData name="Luís Quartin" userId="d62dd0be-a1f4-461f-90a2-b18d53884721" providerId="ADAL" clId="{9FD88B08-A2C8-44BF-9C3C-4FCE9D680F3B}" dt="2026-08-03T10:00:50.738" v="26903" actId="947"/>
          <ac:spMkLst>
            <pc:docMk/>
            <pc:sldMk cId="2817694176" sldId="2147483563"/>
            <ac:spMk id="950" creationId="{846C6AB8-8372-CF60-46FC-D200708FDBDD}"/>
          </ac:spMkLst>
        </pc:spChg>
        <pc:spChg chg="mod">
          <ac:chgData name="Luís Quartin" userId="d62dd0be-a1f4-461f-90a2-b18d53884721" providerId="ADAL" clId="{9FD88B08-A2C8-44BF-9C3C-4FCE9D680F3B}" dt="2026-08-03T10:00:50.742" v="26905" actId="947"/>
          <ac:spMkLst>
            <pc:docMk/>
            <pc:sldMk cId="2817694176" sldId="2147483563"/>
            <ac:spMk id="951" creationId="{E8F539D7-F872-AC2E-7D8F-9D945E17C843}"/>
          </ac:spMkLst>
        </pc:spChg>
        <pc:spChg chg="mod">
          <ac:chgData name="Luís Quartin" userId="d62dd0be-a1f4-461f-90a2-b18d53884721" providerId="ADAL" clId="{9FD88B08-A2C8-44BF-9C3C-4FCE9D680F3B}" dt="2026-08-03T10:00:50.747" v="26907" actId="947"/>
          <ac:spMkLst>
            <pc:docMk/>
            <pc:sldMk cId="2817694176" sldId="2147483563"/>
            <ac:spMk id="952" creationId="{2C867ABC-BA7C-D50C-E87B-BC40F8F363FA}"/>
          </ac:spMkLst>
        </pc:spChg>
        <pc:spChg chg="mod">
          <ac:chgData name="Luís Quartin" userId="d62dd0be-a1f4-461f-90a2-b18d53884721" providerId="ADAL" clId="{9FD88B08-A2C8-44BF-9C3C-4FCE9D680F3B}" dt="2026-08-03T10:00:50.753" v="26909" actId="947"/>
          <ac:spMkLst>
            <pc:docMk/>
            <pc:sldMk cId="2817694176" sldId="2147483563"/>
            <ac:spMk id="953" creationId="{3F18F148-25E9-A00A-1F33-D2DDFC5E84DB}"/>
          </ac:spMkLst>
        </pc:spChg>
        <pc:spChg chg="mod">
          <ac:chgData name="Luís Quartin" userId="d62dd0be-a1f4-461f-90a2-b18d53884721" providerId="ADAL" clId="{9FD88B08-A2C8-44BF-9C3C-4FCE9D680F3B}" dt="2026-08-03T10:00:50.758" v="26911" actId="947"/>
          <ac:spMkLst>
            <pc:docMk/>
            <pc:sldMk cId="2817694176" sldId="2147483563"/>
            <ac:spMk id="954" creationId="{A19F4E2A-5869-028E-85D8-D43C8BBD03F9}"/>
          </ac:spMkLst>
        </pc:spChg>
        <pc:spChg chg="mod">
          <ac:chgData name="Luís Quartin" userId="d62dd0be-a1f4-461f-90a2-b18d53884721" providerId="ADAL" clId="{9FD88B08-A2C8-44BF-9C3C-4FCE9D680F3B}" dt="2026-08-03T10:00:50.762" v="26913" actId="947"/>
          <ac:spMkLst>
            <pc:docMk/>
            <pc:sldMk cId="2817694176" sldId="2147483563"/>
            <ac:spMk id="955" creationId="{43FA4884-FD8C-8D93-A70C-FAF0E352C755}"/>
          </ac:spMkLst>
        </pc:spChg>
        <pc:spChg chg="mod">
          <ac:chgData name="Luís Quartin" userId="d62dd0be-a1f4-461f-90a2-b18d53884721" providerId="ADAL" clId="{9FD88B08-A2C8-44BF-9C3C-4FCE9D680F3B}" dt="2026-08-03T10:00:50.769" v="26915" actId="947"/>
          <ac:spMkLst>
            <pc:docMk/>
            <pc:sldMk cId="2817694176" sldId="2147483563"/>
            <ac:spMk id="962" creationId="{9704EBCF-C4CF-80CF-FF32-622AC2133D57}"/>
          </ac:spMkLst>
        </pc:spChg>
        <pc:spChg chg="mod">
          <ac:chgData name="Luís Quartin" userId="d62dd0be-a1f4-461f-90a2-b18d53884721" providerId="ADAL" clId="{9FD88B08-A2C8-44BF-9C3C-4FCE9D680F3B}" dt="2026-08-03T10:00:50.774" v="26917" actId="947"/>
          <ac:spMkLst>
            <pc:docMk/>
            <pc:sldMk cId="2817694176" sldId="2147483563"/>
            <ac:spMk id="964" creationId="{1C589025-080F-861E-56AD-432A2D33BDE7}"/>
          </ac:spMkLst>
        </pc:spChg>
        <pc:spChg chg="mod">
          <ac:chgData name="Luís Quartin" userId="d62dd0be-a1f4-461f-90a2-b18d53884721" providerId="ADAL" clId="{9FD88B08-A2C8-44BF-9C3C-4FCE9D680F3B}" dt="2026-08-03T10:00:50.777" v="26919" actId="947"/>
          <ac:spMkLst>
            <pc:docMk/>
            <pc:sldMk cId="2817694176" sldId="2147483563"/>
            <ac:spMk id="965" creationId="{BB2A6098-C84C-4E6A-A862-7D76CB2EAE39}"/>
          </ac:spMkLst>
        </pc:spChg>
        <pc:spChg chg="mod">
          <ac:chgData name="Luís Quartin" userId="d62dd0be-a1f4-461f-90a2-b18d53884721" providerId="ADAL" clId="{9FD88B08-A2C8-44BF-9C3C-4FCE9D680F3B}" dt="2026-08-03T10:00:50.782" v="26921" actId="947"/>
          <ac:spMkLst>
            <pc:docMk/>
            <pc:sldMk cId="2817694176" sldId="2147483563"/>
            <ac:spMk id="970" creationId="{DA6BB101-0ACB-0DDA-1E2B-C1FC89C68B95}"/>
          </ac:spMkLst>
        </pc:spChg>
        <pc:spChg chg="mod">
          <ac:chgData name="Luís Quartin" userId="d62dd0be-a1f4-461f-90a2-b18d53884721" providerId="ADAL" clId="{9FD88B08-A2C8-44BF-9C3C-4FCE9D680F3B}" dt="2026-08-03T10:00:50.789" v="26923" actId="947"/>
          <ac:spMkLst>
            <pc:docMk/>
            <pc:sldMk cId="2817694176" sldId="2147483563"/>
            <ac:spMk id="971" creationId="{34C56A6B-A66B-8CC7-E0E5-5F100FBE18F2}"/>
          </ac:spMkLst>
        </pc:spChg>
        <pc:spChg chg="mod">
          <ac:chgData name="Luís Quartin" userId="d62dd0be-a1f4-461f-90a2-b18d53884721" providerId="ADAL" clId="{9FD88B08-A2C8-44BF-9C3C-4FCE9D680F3B}" dt="2026-08-03T10:00:50.793" v="26925" actId="947"/>
          <ac:spMkLst>
            <pc:docMk/>
            <pc:sldMk cId="2817694176" sldId="2147483563"/>
            <ac:spMk id="972" creationId="{95E25D10-100E-6CD2-9C78-0A6ECF23DC41}"/>
          </ac:spMkLst>
        </pc:spChg>
        <pc:spChg chg="mod">
          <ac:chgData name="Luís Quartin" userId="d62dd0be-a1f4-461f-90a2-b18d53884721" providerId="ADAL" clId="{9FD88B08-A2C8-44BF-9C3C-4FCE9D680F3B}" dt="2026-08-03T10:00:50.797" v="26927" actId="947"/>
          <ac:spMkLst>
            <pc:docMk/>
            <pc:sldMk cId="2817694176" sldId="2147483563"/>
            <ac:spMk id="973" creationId="{85FC72BF-C616-5C07-EF0D-D8F1ACE77362}"/>
          </ac:spMkLst>
        </pc:spChg>
        <pc:spChg chg="mod">
          <ac:chgData name="Luís Quartin" userId="d62dd0be-a1f4-461f-90a2-b18d53884721" providerId="ADAL" clId="{9FD88B08-A2C8-44BF-9C3C-4FCE9D680F3B}" dt="2026-08-03T10:00:50.804" v="26929" actId="947"/>
          <ac:spMkLst>
            <pc:docMk/>
            <pc:sldMk cId="2817694176" sldId="2147483563"/>
            <ac:spMk id="974" creationId="{F5E93C80-657B-96E5-288C-311301254465}"/>
          </ac:spMkLst>
        </pc:spChg>
        <pc:spChg chg="mod">
          <ac:chgData name="Luís Quartin" userId="d62dd0be-a1f4-461f-90a2-b18d53884721" providerId="ADAL" clId="{9FD88B08-A2C8-44BF-9C3C-4FCE9D680F3B}" dt="2026-08-03T10:00:50.808" v="26931" actId="947"/>
          <ac:spMkLst>
            <pc:docMk/>
            <pc:sldMk cId="2817694176" sldId="2147483563"/>
            <ac:spMk id="975" creationId="{877AFB9C-805C-0D97-EE27-6A35CDE61AD6}"/>
          </ac:spMkLst>
        </pc:spChg>
        <pc:spChg chg="mod">
          <ac:chgData name="Luís Quartin" userId="d62dd0be-a1f4-461f-90a2-b18d53884721" providerId="ADAL" clId="{9FD88B08-A2C8-44BF-9C3C-4FCE9D680F3B}" dt="2026-08-03T10:00:50.812" v="26933" actId="947"/>
          <ac:spMkLst>
            <pc:docMk/>
            <pc:sldMk cId="2817694176" sldId="2147483563"/>
            <ac:spMk id="976" creationId="{8EC878A2-941A-5C4F-3DAC-CC8F07B8AA43}"/>
          </ac:spMkLst>
        </pc:spChg>
        <pc:spChg chg="mod">
          <ac:chgData name="Luís Quartin" userId="d62dd0be-a1f4-461f-90a2-b18d53884721" providerId="ADAL" clId="{9FD88B08-A2C8-44BF-9C3C-4FCE9D680F3B}" dt="2026-08-03T10:00:50.819" v="26935" actId="947"/>
          <ac:spMkLst>
            <pc:docMk/>
            <pc:sldMk cId="2817694176" sldId="2147483563"/>
            <ac:spMk id="977" creationId="{82CED7B3-759E-A613-BDAE-227EA0131607}"/>
          </ac:spMkLst>
        </pc:spChg>
        <pc:spChg chg="mod">
          <ac:chgData name="Luís Quartin" userId="d62dd0be-a1f4-461f-90a2-b18d53884721" providerId="ADAL" clId="{9FD88B08-A2C8-44BF-9C3C-4FCE9D680F3B}" dt="2026-08-03T10:00:50.824" v="26937" actId="947"/>
          <ac:spMkLst>
            <pc:docMk/>
            <pc:sldMk cId="2817694176" sldId="2147483563"/>
            <ac:spMk id="978" creationId="{41737930-0CA8-3281-746C-14F919842B9E}"/>
          </ac:spMkLst>
        </pc:spChg>
        <pc:spChg chg="mod">
          <ac:chgData name="Luís Quartin" userId="d62dd0be-a1f4-461f-90a2-b18d53884721" providerId="ADAL" clId="{9FD88B08-A2C8-44BF-9C3C-4FCE9D680F3B}" dt="2026-08-03T10:00:50.827" v="26939" actId="947"/>
          <ac:spMkLst>
            <pc:docMk/>
            <pc:sldMk cId="2817694176" sldId="2147483563"/>
            <ac:spMk id="979" creationId="{0412284B-4E69-6612-0960-1F82C0DFE34C}"/>
          </ac:spMkLst>
        </pc:spChg>
        <pc:spChg chg="mod">
          <ac:chgData name="Luís Quartin" userId="d62dd0be-a1f4-461f-90a2-b18d53884721" providerId="ADAL" clId="{9FD88B08-A2C8-44BF-9C3C-4FCE9D680F3B}" dt="2026-08-03T10:00:50.833" v="26941" actId="947"/>
          <ac:spMkLst>
            <pc:docMk/>
            <pc:sldMk cId="2817694176" sldId="2147483563"/>
            <ac:spMk id="980" creationId="{834D8CCD-32F9-908A-374C-87C7D74B5B1F}"/>
          </ac:spMkLst>
        </pc:spChg>
        <pc:spChg chg="mod">
          <ac:chgData name="Luís Quartin" userId="d62dd0be-a1f4-461f-90a2-b18d53884721" providerId="ADAL" clId="{9FD88B08-A2C8-44BF-9C3C-4FCE9D680F3B}" dt="2026-08-03T10:00:50.839" v="26943" actId="947"/>
          <ac:spMkLst>
            <pc:docMk/>
            <pc:sldMk cId="2817694176" sldId="2147483563"/>
            <ac:spMk id="981" creationId="{822B3EE6-168C-6964-B6A4-85CAAF5A75DA}"/>
          </ac:spMkLst>
        </pc:spChg>
        <pc:spChg chg="mod">
          <ac:chgData name="Luís Quartin" userId="d62dd0be-a1f4-461f-90a2-b18d53884721" providerId="ADAL" clId="{9FD88B08-A2C8-44BF-9C3C-4FCE9D680F3B}" dt="2026-08-03T10:00:50.911" v="26971" actId="947"/>
          <ac:spMkLst>
            <pc:docMk/>
            <pc:sldMk cId="2817694176" sldId="2147483563"/>
            <ac:spMk id="983" creationId="{AE2F7F6B-C769-A36C-15EB-4EBC74506FDE}"/>
          </ac:spMkLst>
        </pc:spChg>
        <pc:spChg chg="mod">
          <ac:chgData name="Luís Quartin" userId="d62dd0be-a1f4-461f-90a2-b18d53884721" providerId="ADAL" clId="{9FD88B08-A2C8-44BF-9C3C-4FCE9D680F3B}" dt="2026-08-03T10:00:50.917" v="26973" actId="947"/>
          <ac:spMkLst>
            <pc:docMk/>
            <pc:sldMk cId="2817694176" sldId="2147483563"/>
            <ac:spMk id="984" creationId="{9F9FA981-5EDA-710E-0222-D71F46548792}"/>
          </ac:spMkLst>
        </pc:spChg>
        <pc:spChg chg="mod">
          <ac:chgData name="Luís Quartin" userId="d62dd0be-a1f4-461f-90a2-b18d53884721" providerId="ADAL" clId="{9FD88B08-A2C8-44BF-9C3C-4FCE9D680F3B}" dt="2026-08-03T10:00:50.923" v="26975" actId="947"/>
          <ac:spMkLst>
            <pc:docMk/>
            <pc:sldMk cId="2817694176" sldId="2147483563"/>
            <ac:spMk id="985" creationId="{F3DF1B06-2984-407C-0EEE-D2E262C4543F}"/>
          </ac:spMkLst>
        </pc:spChg>
        <pc:spChg chg="mod">
          <ac:chgData name="Luís Quartin" userId="d62dd0be-a1f4-461f-90a2-b18d53884721" providerId="ADAL" clId="{9FD88B08-A2C8-44BF-9C3C-4FCE9D680F3B}" dt="2026-08-03T10:00:50.927" v="26977" actId="947"/>
          <ac:spMkLst>
            <pc:docMk/>
            <pc:sldMk cId="2817694176" sldId="2147483563"/>
            <ac:spMk id="986" creationId="{FBE85DCC-90B8-3E95-4CE7-4407C6D7F430}"/>
          </ac:spMkLst>
        </pc:spChg>
        <pc:spChg chg="mod">
          <ac:chgData name="Luís Quartin" userId="d62dd0be-a1f4-461f-90a2-b18d53884721" providerId="ADAL" clId="{9FD88B08-A2C8-44BF-9C3C-4FCE9D680F3B}" dt="2026-08-03T10:00:50.934" v="26979" actId="947"/>
          <ac:spMkLst>
            <pc:docMk/>
            <pc:sldMk cId="2817694176" sldId="2147483563"/>
            <ac:spMk id="987" creationId="{FC3A15A3-8DDD-FD8C-DF81-1D02BC9A8028}"/>
          </ac:spMkLst>
        </pc:spChg>
        <pc:spChg chg="mod">
          <ac:chgData name="Luís Quartin" userId="d62dd0be-a1f4-461f-90a2-b18d53884721" providerId="ADAL" clId="{9FD88B08-A2C8-44BF-9C3C-4FCE9D680F3B}" dt="2026-08-03T10:00:50.940" v="26981" actId="947"/>
          <ac:spMkLst>
            <pc:docMk/>
            <pc:sldMk cId="2817694176" sldId="2147483563"/>
            <ac:spMk id="988" creationId="{3838F396-48C9-DD6A-E430-E4E38A24F055}"/>
          </ac:spMkLst>
        </pc:spChg>
        <pc:spChg chg="mod">
          <ac:chgData name="Luís Quartin" userId="d62dd0be-a1f4-461f-90a2-b18d53884721" providerId="ADAL" clId="{9FD88B08-A2C8-44BF-9C3C-4FCE9D680F3B}" dt="2026-08-03T10:00:50.945" v="26983" actId="947"/>
          <ac:spMkLst>
            <pc:docMk/>
            <pc:sldMk cId="2817694176" sldId="2147483563"/>
            <ac:spMk id="989" creationId="{808F48F2-FE32-5E79-750B-E7145A42F6DE}"/>
          </ac:spMkLst>
        </pc:spChg>
        <pc:spChg chg="mod">
          <ac:chgData name="Luís Quartin" userId="d62dd0be-a1f4-461f-90a2-b18d53884721" providerId="ADAL" clId="{9FD88B08-A2C8-44BF-9C3C-4FCE9D680F3B}" dt="2026-08-03T10:00:50.951" v="26985" actId="947"/>
          <ac:spMkLst>
            <pc:docMk/>
            <pc:sldMk cId="2817694176" sldId="2147483563"/>
            <ac:spMk id="990" creationId="{4D5CDE00-5E60-9807-AB07-ED9A8E0B4653}"/>
          </ac:spMkLst>
        </pc:spChg>
        <pc:spChg chg="mod">
          <ac:chgData name="Luís Quartin" userId="d62dd0be-a1f4-461f-90a2-b18d53884721" providerId="ADAL" clId="{9FD88B08-A2C8-44BF-9C3C-4FCE9D680F3B}" dt="2026-08-03T10:00:50.957" v="26987" actId="947"/>
          <ac:spMkLst>
            <pc:docMk/>
            <pc:sldMk cId="2817694176" sldId="2147483563"/>
            <ac:spMk id="991" creationId="{7BDFE074-502F-C3A7-E8E9-E945526892C1}"/>
          </ac:spMkLst>
        </pc:spChg>
        <pc:spChg chg="mod">
          <ac:chgData name="Luís Quartin" userId="d62dd0be-a1f4-461f-90a2-b18d53884721" providerId="ADAL" clId="{9FD88B08-A2C8-44BF-9C3C-4FCE9D680F3B}" dt="2026-08-03T10:00:50.961" v="26989" actId="947"/>
          <ac:spMkLst>
            <pc:docMk/>
            <pc:sldMk cId="2817694176" sldId="2147483563"/>
            <ac:spMk id="992" creationId="{BB37BE34-65AD-543C-ACAC-F8CE7C88CEA3}"/>
          </ac:spMkLst>
        </pc:spChg>
        <pc:spChg chg="mod">
          <ac:chgData name="Luís Quartin" userId="d62dd0be-a1f4-461f-90a2-b18d53884721" providerId="ADAL" clId="{9FD88B08-A2C8-44BF-9C3C-4FCE9D680F3B}" dt="2026-08-03T10:00:50.967" v="26991" actId="947"/>
          <ac:spMkLst>
            <pc:docMk/>
            <pc:sldMk cId="2817694176" sldId="2147483563"/>
            <ac:spMk id="993" creationId="{B05B3A0B-2F72-0331-DC8E-9AC649939CC3}"/>
          </ac:spMkLst>
        </pc:spChg>
        <pc:spChg chg="mod">
          <ac:chgData name="Luís Quartin" userId="d62dd0be-a1f4-461f-90a2-b18d53884721" providerId="ADAL" clId="{9FD88B08-A2C8-44BF-9C3C-4FCE9D680F3B}" dt="2026-08-03T10:00:50.972" v="26993" actId="947"/>
          <ac:spMkLst>
            <pc:docMk/>
            <pc:sldMk cId="2817694176" sldId="2147483563"/>
            <ac:spMk id="994" creationId="{845F63A1-A624-2930-229E-6FB4F899AEEA}"/>
          </ac:spMkLst>
        </pc:spChg>
        <pc:spChg chg="mod">
          <ac:chgData name="Luís Quartin" userId="d62dd0be-a1f4-461f-90a2-b18d53884721" providerId="ADAL" clId="{9FD88B08-A2C8-44BF-9C3C-4FCE9D680F3B}" dt="2026-08-03T10:00:50.976" v="26995" actId="947"/>
          <ac:spMkLst>
            <pc:docMk/>
            <pc:sldMk cId="2817694176" sldId="2147483563"/>
            <ac:spMk id="995" creationId="{8EBAFF98-33C8-7660-CE4B-8F098F1FF654}"/>
          </ac:spMkLst>
        </pc:spChg>
        <pc:spChg chg="mod">
          <ac:chgData name="Luís Quartin" userId="d62dd0be-a1f4-461f-90a2-b18d53884721" providerId="ADAL" clId="{9FD88B08-A2C8-44BF-9C3C-4FCE9D680F3B}" dt="2026-08-03T10:00:59.124" v="30618" actId="299"/>
          <ac:spMkLst>
            <pc:docMk/>
            <pc:sldMk cId="2817694176" sldId="2147483563"/>
            <ac:spMk id="996" creationId="{E69849DF-017C-87DC-87D6-AC31643E6F3C}"/>
          </ac:spMkLst>
        </pc:spChg>
        <pc:spChg chg="mod">
          <ac:chgData name="Luís Quartin" userId="d62dd0be-a1f4-461f-90a2-b18d53884721" providerId="ADAL" clId="{9FD88B08-A2C8-44BF-9C3C-4FCE9D680F3B}" dt="2026-08-03T10:00:50.988" v="26999" actId="947"/>
          <ac:spMkLst>
            <pc:docMk/>
            <pc:sldMk cId="2817694176" sldId="2147483563"/>
            <ac:spMk id="998" creationId="{7EC6BFB5-44EA-9003-7646-9885E14D331A}"/>
          </ac:spMkLst>
        </pc:spChg>
        <pc:graphicFrameChg chg="mod">
          <ac:chgData name="Luís Quartin" userId="d62dd0be-a1f4-461f-90a2-b18d53884721" providerId="ADAL" clId="{9FD88B08-A2C8-44BF-9C3C-4FCE9D680F3B}" dt="2026-08-03T10:01:00.961" v="32010"/>
          <ac:graphicFrameMkLst>
            <pc:docMk/>
            <pc:sldMk cId="2817694176" sldId="2147483563"/>
            <ac:graphicFrameMk id="7" creationId="{7F5AD291-CC31-5E5C-236F-BA64E272A4BF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01:00.979" v="32018"/>
        <pc:sldMkLst>
          <pc:docMk/>
          <pc:sldMk cId="3027457235" sldId="2147483564"/>
        </pc:sldMkLst>
        <pc:spChg chg="add del mod modVis">
          <ac:chgData name="Luís Quartin" userId="d62dd0be-a1f4-461f-90a2-b18d53884721" providerId="ADAL" clId="{9FD88B08-A2C8-44BF-9C3C-4FCE9D680F3B}" dt="2026-08-03T10:01:00.977" v="32016"/>
          <ac:spMkLst>
            <pc:docMk/>
            <pc:sldMk cId="3027457235" sldId="2147483564"/>
            <ac:spMk id="2" creationId="{4F6DDF32-03CD-CF30-D94B-61723BD998BD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027457235" sldId="2147483564"/>
            <ac:spMk id="6" creationId="{26822EC0-6A06-B366-C47F-C1D8E93F41E9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027457235" sldId="2147483564"/>
            <ac:spMk id="20" creationId="{35B63825-96D2-CD8A-1FF1-E5FD16B82A47}"/>
          </ac:spMkLst>
        </pc:spChg>
        <pc:spChg chg="mod">
          <ac:chgData name="Luís Quartin" userId="d62dd0be-a1f4-461f-90a2-b18d53884721" providerId="ADAL" clId="{9FD88B08-A2C8-44BF-9C3C-4FCE9D680F3B}" dt="2026-08-03T10:00:51.906" v="27309" actId="947"/>
          <ac:spMkLst>
            <pc:docMk/>
            <pc:sldMk cId="3027457235" sldId="2147483564"/>
            <ac:spMk id="21" creationId="{7DEAC2BF-5830-39EF-A38F-E0358249946F}"/>
          </ac:spMkLst>
        </pc:spChg>
        <pc:spChg chg="mod">
          <ac:chgData name="Luís Quartin" userId="d62dd0be-a1f4-461f-90a2-b18d53884721" providerId="ADAL" clId="{9FD88B08-A2C8-44BF-9C3C-4FCE9D680F3B}" dt="2026-08-03T10:00:51.910" v="27311" actId="947"/>
          <ac:spMkLst>
            <pc:docMk/>
            <pc:sldMk cId="3027457235" sldId="2147483564"/>
            <ac:spMk id="23" creationId="{90835D55-0BA8-B94D-C37C-E53EDFE168EB}"/>
          </ac:spMkLst>
        </pc:spChg>
        <pc:spChg chg="mod">
          <ac:chgData name="Luís Quartin" userId="d62dd0be-a1f4-461f-90a2-b18d53884721" providerId="ADAL" clId="{9FD88B08-A2C8-44BF-9C3C-4FCE9D680F3B}" dt="2026-08-03T10:00:51.915" v="27313" actId="947"/>
          <ac:spMkLst>
            <pc:docMk/>
            <pc:sldMk cId="3027457235" sldId="2147483564"/>
            <ac:spMk id="29" creationId="{334552EF-17B4-13FC-4C4D-EC3C12F94F82}"/>
          </ac:spMkLst>
        </pc:spChg>
        <pc:spChg chg="mod">
          <ac:chgData name="Luís Quartin" userId="d62dd0be-a1f4-461f-90a2-b18d53884721" providerId="ADAL" clId="{9FD88B08-A2C8-44BF-9C3C-4FCE9D680F3B}" dt="2026-08-03T10:00:51.922" v="27315" actId="947"/>
          <ac:spMkLst>
            <pc:docMk/>
            <pc:sldMk cId="3027457235" sldId="2147483564"/>
            <ac:spMk id="40" creationId="{28207206-68A8-6C16-BC7F-B1E5A9AD5A1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027457235" sldId="2147483564"/>
            <ac:spMk id="42" creationId="{55162B27-0B4F-EC76-0BB3-C0E0955A6D32}"/>
          </ac:spMkLst>
        </pc:spChg>
        <pc:spChg chg="mod">
          <ac:chgData name="Luís Quartin" userId="d62dd0be-a1f4-461f-90a2-b18d53884721" providerId="ADAL" clId="{9FD88B08-A2C8-44BF-9C3C-4FCE9D680F3B}" dt="2026-08-03T10:00:51.934" v="27319" actId="947"/>
          <ac:spMkLst>
            <pc:docMk/>
            <pc:sldMk cId="3027457235" sldId="2147483564"/>
            <ac:spMk id="44" creationId="{F6838C49-1367-ACD7-65CD-D97551FE58D8}"/>
          </ac:spMkLst>
        </pc:spChg>
        <pc:spChg chg="mod">
          <ac:chgData name="Luís Quartin" userId="d62dd0be-a1f4-461f-90a2-b18d53884721" providerId="ADAL" clId="{9FD88B08-A2C8-44BF-9C3C-4FCE9D680F3B}" dt="2026-08-03T10:00:51.940" v="27321" actId="947"/>
          <ac:spMkLst>
            <pc:docMk/>
            <pc:sldMk cId="3027457235" sldId="2147483564"/>
            <ac:spMk id="45" creationId="{0CE7106D-1789-EB87-48AA-94EF1F8F7E9E}"/>
          </ac:spMkLst>
        </pc:spChg>
        <pc:spChg chg="mod">
          <ac:chgData name="Luís Quartin" userId="d62dd0be-a1f4-461f-90a2-b18d53884721" providerId="ADAL" clId="{9FD88B08-A2C8-44BF-9C3C-4FCE9D680F3B}" dt="2026-08-03T10:00:51.945" v="27323" actId="947"/>
          <ac:spMkLst>
            <pc:docMk/>
            <pc:sldMk cId="3027457235" sldId="2147483564"/>
            <ac:spMk id="47" creationId="{CB1BBD82-C69D-CC58-54FF-6E15CF394D3D}"/>
          </ac:spMkLst>
        </pc:spChg>
        <pc:spChg chg="mod">
          <ac:chgData name="Luís Quartin" userId="d62dd0be-a1f4-461f-90a2-b18d53884721" providerId="ADAL" clId="{9FD88B08-A2C8-44BF-9C3C-4FCE9D680F3B}" dt="2026-08-03T10:00:51.951" v="27325" actId="947"/>
          <ac:spMkLst>
            <pc:docMk/>
            <pc:sldMk cId="3027457235" sldId="2147483564"/>
            <ac:spMk id="48" creationId="{E97BDFB3-49A4-CF34-0892-F1ECFBEADF81}"/>
          </ac:spMkLst>
        </pc:spChg>
        <pc:spChg chg="mod">
          <ac:chgData name="Luís Quartin" userId="d62dd0be-a1f4-461f-90a2-b18d53884721" providerId="ADAL" clId="{9FD88B08-A2C8-44BF-9C3C-4FCE9D680F3B}" dt="2026-08-03T10:00:51.955" v="27327" actId="947"/>
          <ac:spMkLst>
            <pc:docMk/>
            <pc:sldMk cId="3027457235" sldId="2147483564"/>
            <ac:spMk id="49" creationId="{5C2516EE-8F4C-D222-A99A-52968A71783B}"/>
          </ac:spMkLst>
        </pc:spChg>
        <pc:spChg chg="mod">
          <ac:chgData name="Luís Quartin" userId="d62dd0be-a1f4-461f-90a2-b18d53884721" providerId="ADAL" clId="{9FD88B08-A2C8-44BF-9C3C-4FCE9D680F3B}" dt="2026-08-03T10:00:52.088" v="27383"/>
          <ac:spMkLst>
            <pc:docMk/>
            <pc:sldMk cId="3027457235" sldId="2147483564"/>
            <ac:spMk id="53" creationId="{2E47A9E1-5BF1-1542-FD88-FCB715C8AF62}"/>
          </ac:spMkLst>
        </pc:spChg>
        <pc:spChg chg="mod">
          <ac:chgData name="Luís Quartin" userId="d62dd0be-a1f4-461f-90a2-b18d53884721" providerId="ADAL" clId="{9FD88B08-A2C8-44BF-9C3C-4FCE9D680F3B}" dt="2026-08-03T10:00:59.491" v="30997"/>
          <ac:spMkLst>
            <pc:docMk/>
            <pc:sldMk cId="3027457235" sldId="2147483564"/>
            <ac:spMk id="54" creationId="{F9B83A29-7115-3AF8-7772-A1ABD760702E}"/>
          </ac:spMkLst>
        </pc:spChg>
        <pc:spChg chg="mod">
          <ac:chgData name="Luís Quartin" userId="d62dd0be-a1f4-461f-90a2-b18d53884721" providerId="ADAL" clId="{9FD88B08-A2C8-44BF-9C3C-4FCE9D680F3B}" dt="2026-08-03T10:00:59.537" v="31045"/>
          <ac:spMkLst>
            <pc:docMk/>
            <pc:sldMk cId="3027457235" sldId="2147483564"/>
            <ac:spMk id="55" creationId="{C524C0D5-45C2-4EAE-7BBF-DB6D77770F47}"/>
          </ac:spMkLst>
        </pc:spChg>
        <pc:spChg chg="mod">
          <ac:chgData name="Luís Quartin" userId="d62dd0be-a1f4-461f-90a2-b18d53884721" providerId="ADAL" clId="{9FD88B08-A2C8-44BF-9C3C-4FCE9D680F3B}" dt="2026-08-03T10:00:59.545" v="31053"/>
          <ac:spMkLst>
            <pc:docMk/>
            <pc:sldMk cId="3027457235" sldId="2147483564"/>
            <ac:spMk id="56" creationId="{0817BEB8-082E-AA6E-EA95-3609504329C0}"/>
          </ac:spMkLst>
        </pc:spChg>
        <pc:spChg chg="mod">
          <ac:chgData name="Luís Quartin" userId="d62dd0be-a1f4-461f-90a2-b18d53884721" providerId="ADAL" clId="{9FD88B08-A2C8-44BF-9C3C-4FCE9D680F3B}" dt="2026-08-03T10:00:59.553" v="31061"/>
          <ac:spMkLst>
            <pc:docMk/>
            <pc:sldMk cId="3027457235" sldId="2147483564"/>
            <ac:spMk id="57" creationId="{45D7C953-E08A-70EF-1291-9BEA369A6890}"/>
          </ac:spMkLst>
        </pc:spChg>
        <pc:spChg chg="mod">
          <ac:chgData name="Luís Quartin" userId="d62dd0be-a1f4-461f-90a2-b18d53884721" providerId="ADAL" clId="{9FD88B08-A2C8-44BF-9C3C-4FCE9D680F3B}" dt="2026-08-03T10:00:59.527" v="31037"/>
          <ac:spMkLst>
            <pc:docMk/>
            <pc:sldMk cId="3027457235" sldId="2147483564"/>
            <ac:spMk id="58" creationId="{A74B93F6-1605-014F-0099-D80335C5418C}"/>
          </ac:spMkLst>
        </pc:spChg>
        <pc:spChg chg="mod">
          <ac:chgData name="Luís Quartin" userId="d62dd0be-a1f4-461f-90a2-b18d53884721" providerId="ADAL" clId="{9FD88B08-A2C8-44BF-9C3C-4FCE9D680F3B}" dt="2026-08-03T10:00:59.572" v="31085"/>
          <ac:spMkLst>
            <pc:docMk/>
            <pc:sldMk cId="3027457235" sldId="2147483564"/>
            <ac:spMk id="59" creationId="{CB89C3DC-3072-1C1D-ABE5-A0CFA8E30FFA}"/>
          </ac:spMkLst>
        </pc:spChg>
        <pc:spChg chg="mod">
          <ac:chgData name="Luís Quartin" userId="d62dd0be-a1f4-461f-90a2-b18d53884721" providerId="ADAL" clId="{9FD88B08-A2C8-44BF-9C3C-4FCE9D680F3B}" dt="2026-08-03T10:00:59.581" v="31093"/>
          <ac:spMkLst>
            <pc:docMk/>
            <pc:sldMk cId="3027457235" sldId="2147483564"/>
            <ac:spMk id="60" creationId="{6C8536DC-D5E1-7698-F63E-DBF2F7455876}"/>
          </ac:spMkLst>
        </pc:spChg>
        <pc:spChg chg="mod">
          <ac:chgData name="Luís Quartin" userId="d62dd0be-a1f4-461f-90a2-b18d53884721" providerId="ADAL" clId="{9FD88B08-A2C8-44BF-9C3C-4FCE9D680F3B}" dt="2026-08-03T10:00:59.587" v="31101"/>
          <ac:spMkLst>
            <pc:docMk/>
            <pc:sldMk cId="3027457235" sldId="2147483564"/>
            <ac:spMk id="61" creationId="{1510802F-2DCF-8897-79D9-D30F8E273104}"/>
          </ac:spMkLst>
        </pc:spChg>
        <pc:spChg chg="mod">
          <ac:chgData name="Luís Quartin" userId="d62dd0be-a1f4-461f-90a2-b18d53884721" providerId="ADAL" clId="{9FD88B08-A2C8-44BF-9C3C-4FCE9D680F3B}" dt="2026-08-03T10:00:59.567" v="31077"/>
          <ac:spMkLst>
            <pc:docMk/>
            <pc:sldMk cId="3027457235" sldId="2147483564"/>
            <ac:spMk id="62" creationId="{DCE2F002-9951-1775-D7CF-DED2B9440338}"/>
          </ac:spMkLst>
        </pc:spChg>
        <pc:spChg chg="mod">
          <ac:chgData name="Luís Quartin" userId="d62dd0be-a1f4-461f-90a2-b18d53884721" providerId="ADAL" clId="{9FD88B08-A2C8-44BF-9C3C-4FCE9D680F3B}" dt="2026-08-03T10:00:59.612" v="31125"/>
          <ac:spMkLst>
            <pc:docMk/>
            <pc:sldMk cId="3027457235" sldId="2147483564"/>
            <ac:spMk id="63" creationId="{ACE5E277-3DC0-E535-94C1-459768F25CC3}"/>
          </ac:spMkLst>
        </pc:spChg>
        <pc:spChg chg="mod">
          <ac:chgData name="Luís Quartin" userId="d62dd0be-a1f4-461f-90a2-b18d53884721" providerId="ADAL" clId="{9FD88B08-A2C8-44BF-9C3C-4FCE9D680F3B}" dt="2026-08-03T10:00:59.617" v="31133"/>
          <ac:spMkLst>
            <pc:docMk/>
            <pc:sldMk cId="3027457235" sldId="2147483564"/>
            <ac:spMk id="896" creationId="{EBD1F3B8-7973-837F-003D-8711E8A2FA08}"/>
          </ac:spMkLst>
        </pc:spChg>
        <pc:spChg chg="mod">
          <ac:chgData name="Luís Quartin" userId="d62dd0be-a1f4-461f-90a2-b18d53884721" providerId="ADAL" clId="{9FD88B08-A2C8-44BF-9C3C-4FCE9D680F3B}" dt="2026-08-03T10:00:59.628" v="31141"/>
          <ac:spMkLst>
            <pc:docMk/>
            <pc:sldMk cId="3027457235" sldId="2147483564"/>
            <ac:spMk id="897" creationId="{1BE9CA36-7C5A-A117-9AA5-96C23C6DD47C}"/>
          </ac:spMkLst>
        </pc:spChg>
        <pc:spChg chg="mod">
          <ac:chgData name="Luís Quartin" userId="d62dd0be-a1f4-461f-90a2-b18d53884721" providerId="ADAL" clId="{9FD88B08-A2C8-44BF-9C3C-4FCE9D680F3B}" dt="2026-08-03T10:00:59.597" v="31117"/>
          <ac:spMkLst>
            <pc:docMk/>
            <pc:sldMk cId="3027457235" sldId="2147483564"/>
            <ac:spMk id="898" creationId="{25E96F72-94AF-BD4F-09B4-CBCB9BA49096}"/>
          </ac:spMkLst>
        </pc:spChg>
        <pc:spChg chg="mod">
          <ac:chgData name="Luís Quartin" userId="d62dd0be-a1f4-461f-90a2-b18d53884721" providerId="ADAL" clId="{9FD88B08-A2C8-44BF-9C3C-4FCE9D680F3B}" dt="2026-08-03T10:00:59.648" v="31165"/>
          <ac:spMkLst>
            <pc:docMk/>
            <pc:sldMk cId="3027457235" sldId="2147483564"/>
            <ac:spMk id="899" creationId="{FA74567D-A542-0709-BF09-AF2D8DC263C3}"/>
          </ac:spMkLst>
        </pc:spChg>
        <pc:spChg chg="mod">
          <ac:chgData name="Luís Quartin" userId="d62dd0be-a1f4-461f-90a2-b18d53884721" providerId="ADAL" clId="{9FD88B08-A2C8-44BF-9C3C-4FCE9D680F3B}" dt="2026-08-03T10:00:51.966" v="27329" actId="947"/>
          <ac:spMkLst>
            <pc:docMk/>
            <pc:sldMk cId="3027457235" sldId="2147483564"/>
            <ac:spMk id="900" creationId="{9C20BA67-B077-B45F-0274-C40A6385A9BE}"/>
          </ac:spMkLst>
        </pc:spChg>
        <pc:spChg chg="mod">
          <ac:chgData name="Luís Quartin" userId="d62dd0be-a1f4-461f-90a2-b18d53884721" providerId="ADAL" clId="{9FD88B08-A2C8-44BF-9C3C-4FCE9D680F3B}" dt="2026-08-03T10:00:59.507" v="31013"/>
          <ac:spMkLst>
            <pc:docMk/>
            <pc:sldMk cId="3027457235" sldId="2147483564"/>
            <ac:spMk id="901" creationId="{49EC0C15-9FF7-5529-7A37-F0317C404F64}"/>
          </ac:spMkLst>
        </pc:spChg>
        <pc:spChg chg="mod">
          <ac:chgData name="Luís Quartin" userId="d62dd0be-a1f4-461f-90a2-b18d53884721" providerId="ADAL" clId="{9FD88B08-A2C8-44BF-9C3C-4FCE9D680F3B}" dt="2026-08-03T10:00:59.660" v="31181"/>
          <ac:spMkLst>
            <pc:docMk/>
            <pc:sldMk cId="3027457235" sldId="2147483564"/>
            <ac:spMk id="902" creationId="{CBA2DE98-F6D6-C55C-CB2C-326FB2DDDD92}"/>
          </ac:spMkLst>
        </pc:spChg>
        <pc:spChg chg="mod">
          <ac:chgData name="Luís Quartin" userId="d62dd0be-a1f4-461f-90a2-b18d53884721" providerId="ADAL" clId="{9FD88B08-A2C8-44BF-9C3C-4FCE9D680F3B}" dt="2026-08-03T10:00:59.642" v="31157"/>
          <ac:spMkLst>
            <pc:docMk/>
            <pc:sldMk cId="3027457235" sldId="2147483564"/>
            <ac:spMk id="903" creationId="{68C383B0-5EBA-D812-7110-2C828DA3B9F1}"/>
          </ac:spMkLst>
        </pc:spChg>
        <pc:spChg chg="mod">
          <ac:chgData name="Luís Quartin" userId="d62dd0be-a1f4-461f-90a2-b18d53884721" providerId="ADAL" clId="{9FD88B08-A2C8-44BF-9C3C-4FCE9D680F3B}" dt="2026-08-03T10:00:59.457" v="30965"/>
          <ac:spMkLst>
            <pc:docMk/>
            <pc:sldMk cId="3027457235" sldId="2147483564"/>
            <ac:spMk id="904" creationId="{3A661EB2-715A-D7D8-160E-2D3C19196AC1}"/>
          </ac:spMkLst>
        </pc:spChg>
        <pc:spChg chg="mod">
          <ac:chgData name="Luís Quartin" userId="d62dd0be-a1f4-461f-90a2-b18d53884721" providerId="ADAL" clId="{9FD88B08-A2C8-44BF-9C3C-4FCE9D680F3B}" dt="2026-08-03T10:00:59.467" v="30973"/>
          <ac:spMkLst>
            <pc:docMk/>
            <pc:sldMk cId="3027457235" sldId="2147483564"/>
            <ac:spMk id="905" creationId="{E03ADF04-43E5-8AB4-5F3D-F45B8C9A5CA2}"/>
          </ac:spMkLst>
        </pc:spChg>
        <pc:spChg chg="mod">
          <ac:chgData name="Luís Quartin" userId="d62dd0be-a1f4-461f-90a2-b18d53884721" providerId="ADAL" clId="{9FD88B08-A2C8-44BF-9C3C-4FCE9D680F3B}" dt="2026-08-03T10:00:59.687" v="31205"/>
          <ac:spMkLst>
            <pc:docMk/>
            <pc:sldMk cId="3027457235" sldId="2147483564"/>
            <ac:spMk id="906" creationId="{649E966A-CE66-1C26-FABA-4C95D10DD9BF}"/>
          </ac:spMkLst>
        </pc:spChg>
        <pc:spChg chg="mod">
          <ac:chgData name="Luís Quartin" userId="d62dd0be-a1f4-461f-90a2-b18d53884721" providerId="ADAL" clId="{9FD88B08-A2C8-44BF-9C3C-4FCE9D680F3B}" dt="2026-08-03T10:00:59.477" v="30981"/>
          <ac:spMkLst>
            <pc:docMk/>
            <pc:sldMk cId="3027457235" sldId="2147483564"/>
            <ac:spMk id="907" creationId="{FF1C2FEF-9F96-6956-545A-B0120F4689EC}"/>
          </ac:spMkLst>
        </pc:spChg>
        <pc:spChg chg="mod">
          <ac:chgData name="Luís Quartin" userId="d62dd0be-a1f4-461f-90a2-b18d53884721" providerId="ADAL" clId="{9FD88B08-A2C8-44BF-9C3C-4FCE9D680F3B}" dt="2026-08-03T10:00:59.454" v="30957"/>
          <ac:spMkLst>
            <pc:docMk/>
            <pc:sldMk cId="3027457235" sldId="2147483564"/>
            <ac:spMk id="908" creationId="{4A94F9F4-30CA-ADDF-DA56-8771DBF54249}"/>
          </ac:spMkLst>
        </pc:spChg>
        <pc:spChg chg="mod">
          <ac:chgData name="Luís Quartin" userId="d62dd0be-a1f4-461f-90a2-b18d53884721" providerId="ADAL" clId="{9FD88B08-A2C8-44BF-9C3C-4FCE9D680F3B}" dt="2026-08-03T10:00:59.499" v="31005"/>
          <ac:spMkLst>
            <pc:docMk/>
            <pc:sldMk cId="3027457235" sldId="2147483564"/>
            <ac:spMk id="909" creationId="{CA0378C0-AB1E-24DB-ECEB-36C486577A38}"/>
          </ac:spMkLst>
        </pc:spChg>
        <pc:spChg chg="mod">
          <ac:chgData name="Luís Quartin" userId="d62dd0be-a1f4-461f-90a2-b18d53884721" providerId="ADAL" clId="{9FD88B08-A2C8-44BF-9C3C-4FCE9D680F3B}" dt="2026-08-03T10:00:59.697" v="31213"/>
          <ac:spMkLst>
            <pc:docMk/>
            <pc:sldMk cId="3027457235" sldId="2147483564"/>
            <ac:spMk id="910" creationId="{E3B6457A-C2EF-D1E7-5DAE-67B1A746F1CF}"/>
          </ac:spMkLst>
        </pc:spChg>
        <pc:spChg chg="mod">
          <ac:chgData name="Luís Quartin" userId="d62dd0be-a1f4-461f-90a2-b18d53884721" providerId="ADAL" clId="{9FD88B08-A2C8-44BF-9C3C-4FCE9D680F3B}" dt="2026-08-03T10:00:59.507" v="31021"/>
          <ac:spMkLst>
            <pc:docMk/>
            <pc:sldMk cId="3027457235" sldId="2147483564"/>
            <ac:spMk id="911" creationId="{E9429303-A0C0-25C3-87B2-4FFD755AE6C8}"/>
          </ac:spMkLst>
        </pc:spChg>
        <pc:spChg chg="mod">
          <ac:chgData name="Luís Quartin" userId="d62dd0be-a1f4-461f-90a2-b18d53884721" providerId="ADAL" clId="{9FD88B08-A2C8-44BF-9C3C-4FCE9D680F3B}" dt="2026-08-03T10:00:59.702" v="31221"/>
          <ac:spMkLst>
            <pc:docMk/>
            <pc:sldMk cId="3027457235" sldId="2147483564"/>
            <ac:spMk id="912" creationId="{A0321057-6D24-7D47-357A-FC586A6E7E76}"/>
          </ac:spMkLst>
        </pc:spChg>
        <pc:spChg chg="mod">
          <ac:chgData name="Luís Quartin" userId="d62dd0be-a1f4-461f-90a2-b18d53884721" providerId="ADAL" clId="{9FD88B08-A2C8-44BF-9C3C-4FCE9D680F3B}" dt="2026-08-03T10:00:59.677" v="31197"/>
          <ac:spMkLst>
            <pc:docMk/>
            <pc:sldMk cId="3027457235" sldId="2147483564"/>
            <ac:spMk id="913" creationId="{71840FB1-B8F0-EDCF-03D4-80AD16FDC8A8}"/>
          </ac:spMkLst>
        </pc:spChg>
        <pc:spChg chg="mod">
          <ac:chgData name="Luís Quartin" userId="d62dd0be-a1f4-461f-90a2-b18d53884721" providerId="ADAL" clId="{9FD88B08-A2C8-44BF-9C3C-4FCE9D680F3B}" dt="2026-08-03T10:00:59.483" v="30989"/>
          <ac:spMkLst>
            <pc:docMk/>
            <pc:sldMk cId="3027457235" sldId="2147483564"/>
            <ac:spMk id="914" creationId="{127E5434-FB34-9389-CD13-B9CB1BE2AB96}"/>
          </ac:spMkLst>
        </pc:spChg>
        <pc:spChg chg="mod">
          <ac:chgData name="Luís Quartin" userId="d62dd0be-a1f4-461f-90a2-b18d53884721" providerId="ADAL" clId="{9FD88B08-A2C8-44BF-9C3C-4FCE9D680F3B}" dt="2026-08-03T10:00:59.517" v="31029"/>
          <ac:spMkLst>
            <pc:docMk/>
            <pc:sldMk cId="3027457235" sldId="2147483564"/>
            <ac:spMk id="915" creationId="{A87C9DAE-304E-9D7F-E90F-D8344CA22566}"/>
          </ac:spMkLst>
        </pc:spChg>
        <pc:spChg chg="mod">
          <ac:chgData name="Luís Quartin" userId="d62dd0be-a1f4-461f-90a2-b18d53884721" providerId="ADAL" clId="{9FD88B08-A2C8-44BF-9C3C-4FCE9D680F3B}" dt="2026-08-03T10:00:59.657" v="31173"/>
          <ac:spMkLst>
            <pc:docMk/>
            <pc:sldMk cId="3027457235" sldId="2147483564"/>
            <ac:spMk id="916" creationId="{5E399D9F-6EE8-73F8-3F5C-05E533E2F55A}"/>
          </ac:spMkLst>
        </pc:spChg>
        <pc:spChg chg="mod">
          <ac:chgData name="Luís Quartin" userId="d62dd0be-a1f4-461f-90a2-b18d53884721" providerId="ADAL" clId="{9FD88B08-A2C8-44BF-9C3C-4FCE9D680F3B}" dt="2026-08-03T10:00:59.597" v="31109"/>
          <ac:spMkLst>
            <pc:docMk/>
            <pc:sldMk cId="3027457235" sldId="2147483564"/>
            <ac:spMk id="917" creationId="{7277366B-3E47-28CA-7E5C-B7F168363738}"/>
          </ac:spMkLst>
        </pc:spChg>
        <pc:spChg chg="mod">
          <ac:chgData name="Luís Quartin" userId="d62dd0be-a1f4-461f-90a2-b18d53884721" providerId="ADAL" clId="{9FD88B08-A2C8-44BF-9C3C-4FCE9D680F3B}" dt="2026-08-03T10:00:59.628" v="31149"/>
          <ac:spMkLst>
            <pc:docMk/>
            <pc:sldMk cId="3027457235" sldId="2147483564"/>
            <ac:spMk id="918" creationId="{9D6BFF79-BF83-9D4C-171D-A98A9F2630C8}"/>
          </ac:spMkLst>
        </pc:spChg>
        <pc:spChg chg="mod">
          <ac:chgData name="Luís Quartin" userId="d62dd0be-a1f4-461f-90a2-b18d53884721" providerId="ADAL" clId="{9FD88B08-A2C8-44BF-9C3C-4FCE9D680F3B}" dt="2026-08-03T10:00:59.667" v="31189"/>
          <ac:spMkLst>
            <pc:docMk/>
            <pc:sldMk cId="3027457235" sldId="2147483564"/>
            <ac:spMk id="919" creationId="{ADA638B3-8AC9-E516-86E0-28AB9E3713C1}"/>
          </ac:spMkLst>
        </pc:spChg>
        <pc:spChg chg="mod">
          <ac:chgData name="Luís Quartin" userId="d62dd0be-a1f4-461f-90a2-b18d53884721" providerId="ADAL" clId="{9FD88B08-A2C8-44BF-9C3C-4FCE9D680F3B}" dt="2026-08-03T10:00:59.708" v="31229"/>
          <ac:spMkLst>
            <pc:docMk/>
            <pc:sldMk cId="3027457235" sldId="2147483564"/>
            <ac:spMk id="920" creationId="{EDCCD877-77D8-4129-4101-2A58CF827BC0}"/>
          </ac:spMkLst>
        </pc:spChg>
        <pc:spChg chg="mod">
          <ac:chgData name="Luís Quartin" userId="d62dd0be-a1f4-461f-90a2-b18d53884721" providerId="ADAL" clId="{9FD88B08-A2C8-44BF-9C3C-4FCE9D680F3B}" dt="2026-08-03T10:00:59.557" v="31069"/>
          <ac:spMkLst>
            <pc:docMk/>
            <pc:sldMk cId="3027457235" sldId="2147483564"/>
            <ac:spMk id="921" creationId="{C81AEE1C-3E55-3E6D-25CF-884C63A55C5E}"/>
          </ac:spMkLst>
        </pc:spChg>
        <pc:spChg chg="mod">
          <ac:chgData name="Luís Quartin" userId="d62dd0be-a1f4-461f-90a2-b18d53884721" providerId="ADAL" clId="{9FD88B08-A2C8-44BF-9C3C-4FCE9D680F3B}" dt="2026-08-03T10:00:52.139" v="27405" actId="947"/>
          <ac:spMkLst>
            <pc:docMk/>
            <pc:sldMk cId="3027457235" sldId="2147483564"/>
            <ac:spMk id="923" creationId="{DF3B1593-2D02-83E7-EBC4-107E0C9DB9C3}"/>
          </ac:spMkLst>
        </pc:spChg>
        <pc:spChg chg="mod">
          <ac:chgData name="Luís Quartin" userId="d62dd0be-a1f4-461f-90a2-b18d53884721" providerId="ADAL" clId="{9FD88B08-A2C8-44BF-9C3C-4FCE9D680F3B}" dt="2026-08-03T10:00:52.149" v="27409" actId="947"/>
          <ac:spMkLst>
            <pc:docMk/>
            <pc:sldMk cId="3027457235" sldId="2147483564"/>
            <ac:spMk id="925" creationId="{2F7BCA2B-7698-4320-FC8C-A9B47DECF384}"/>
          </ac:spMkLst>
        </pc:spChg>
        <pc:spChg chg="mod">
          <ac:chgData name="Luís Quartin" userId="d62dd0be-a1f4-461f-90a2-b18d53884721" providerId="ADAL" clId="{9FD88B08-A2C8-44BF-9C3C-4FCE9D680F3B}" dt="2026-08-03T10:00:52.158" v="27413" actId="947"/>
          <ac:spMkLst>
            <pc:docMk/>
            <pc:sldMk cId="3027457235" sldId="2147483564"/>
            <ac:spMk id="926" creationId="{2338273D-6F06-C586-8484-D54F46A7777D}"/>
          </ac:spMkLst>
        </pc:spChg>
        <pc:spChg chg="mod">
          <ac:chgData name="Luís Quartin" userId="d62dd0be-a1f4-461f-90a2-b18d53884721" providerId="ADAL" clId="{9FD88B08-A2C8-44BF-9C3C-4FCE9D680F3B}" dt="2026-08-03T10:00:52.167" v="27417" actId="947"/>
          <ac:spMkLst>
            <pc:docMk/>
            <pc:sldMk cId="3027457235" sldId="2147483564"/>
            <ac:spMk id="927" creationId="{FE139E29-DA93-FEAD-A67D-5373AA9316D9}"/>
          </ac:spMkLst>
        </pc:spChg>
        <pc:spChg chg="mod">
          <ac:chgData name="Luís Quartin" userId="d62dd0be-a1f4-461f-90a2-b18d53884721" providerId="ADAL" clId="{9FD88B08-A2C8-44BF-9C3C-4FCE9D680F3B}" dt="2026-08-03T10:00:59.731" v="31246"/>
          <ac:spMkLst>
            <pc:docMk/>
            <pc:sldMk cId="3027457235" sldId="2147483564"/>
            <ac:spMk id="928" creationId="{551D8B9F-7037-ABAE-CB7C-52326A217D30}"/>
          </ac:spMkLst>
        </pc:spChg>
        <pc:spChg chg="mod">
          <ac:chgData name="Luís Quartin" userId="d62dd0be-a1f4-461f-90a2-b18d53884721" providerId="ADAL" clId="{9FD88B08-A2C8-44BF-9C3C-4FCE9D680F3B}" dt="2026-08-03T10:00:59.724" v="31240"/>
          <ac:spMkLst>
            <pc:docMk/>
            <pc:sldMk cId="3027457235" sldId="2147483564"/>
            <ac:spMk id="929" creationId="{32DB5D9C-4B03-E246-3278-C39C6E3908FB}"/>
          </ac:spMkLst>
        </pc:spChg>
        <pc:spChg chg="mod">
          <ac:chgData name="Luís Quartin" userId="d62dd0be-a1f4-461f-90a2-b18d53884721" providerId="ADAL" clId="{9FD88B08-A2C8-44BF-9C3C-4FCE9D680F3B}" dt="2026-08-03T10:00:59.717" v="31234"/>
          <ac:spMkLst>
            <pc:docMk/>
            <pc:sldMk cId="3027457235" sldId="2147483564"/>
            <ac:spMk id="930" creationId="{43B8A363-BD1C-83B5-D892-BBBB7B522C56}"/>
          </ac:spMkLst>
        </pc:spChg>
        <pc:spChg chg="mod">
          <ac:chgData name="Luís Quartin" userId="d62dd0be-a1f4-461f-90a2-b18d53884721" providerId="ADAL" clId="{9FD88B08-A2C8-44BF-9C3C-4FCE9D680F3B}" dt="2026-08-03T10:00:52.177" v="27419" actId="947"/>
          <ac:spMkLst>
            <pc:docMk/>
            <pc:sldMk cId="3027457235" sldId="2147483564"/>
            <ac:spMk id="931" creationId="{05A6F394-7AE5-5EA4-134C-050F79C6A1B6}"/>
          </ac:spMkLst>
        </pc:spChg>
        <pc:spChg chg="mod">
          <ac:chgData name="Luís Quartin" userId="d62dd0be-a1f4-461f-90a2-b18d53884721" providerId="ADAL" clId="{9FD88B08-A2C8-44BF-9C3C-4FCE9D680F3B}" dt="2026-08-03T10:00:52.205" v="27431" actId="947"/>
          <ac:spMkLst>
            <pc:docMk/>
            <pc:sldMk cId="3027457235" sldId="2147483564"/>
            <ac:spMk id="996" creationId="{8EBAEC78-5CE8-9E70-3B5B-E2944CFEE224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027457235" sldId="2147483564"/>
            <ac:spMk id="998" creationId="{C557F5B8-D773-0C2E-522C-9AF1E8B88FD2}"/>
          </ac:spMkLst>
        </pc:spChg>
        <pc:spChg chg="mod">
          <ac:chgData name="Luís Quartin" userId="d62dd0be-a1f4-461f-90a2-b18d53884721" providerId="ADAL" clId="{9FD88B08-A2C8-44BF-9C3C-4FCE9D680F3B}" dt="2026-08-03T10:00:52.215" v="27435" actId="947"/>
          <ac:spMkLst>
            <pc:docMk/>
            <pc:sldMk cId="3027457235" sldId="2147483564"/>
            <ac:spMk id="999" creationId="{756E664B-22CE-53B6-EDB2-70DCD34A694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027457235" sldId="2147483564"/>
            <ac:spMk id="1000" creationId="{C03EA19C-300F-23A9-D4E6-F502B414F643}"/>
          </ac:spMkLst>
        </pc:spChg>
        <pc:spChg chg="mod">
          <ac:chgData name="Luís Quartin" userId="d62dd0be-a1f4-461f-90a2-b18d53884721" providerId="ADAL" clId="{9FD88B08-A2C8-44BF-9C3C-4FCE9D680F3B}" dt="2026-08-03T10:00:52.224" v="27439" actId="947"/>
          <ac:spMkLst>
            <pc:docMk/>
            <pc:sldMk cId="3027457235" sldId="2147483564"/>
            <ac:spMk id="1001" creationId="{E352D0E9-A94B-CF26-DB04-52BC22B8448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027457235" sldId="2147483564"/>
            <ac:spMk id="1003" creationId="{55F4D60B-2DB5-E7DD-A208-CEE213460D61}"/>
          </ac:spMkLst>
        </pc:spChg>
        <pc:spChg chg="mod">
          <ac:chgData name="Luís Quartin" userId="d62dd0be-a1f4-461f-90a2-b18d53884721" providerId="ADAL" clId="{9FD88B08-A2C8-44BF-9C3C-4FCE9D680F3B}" dt="2026-08-03T10:00:52.259" v="27453" actId="947"/>
          <ac:spMkLst>
            <pc:docMk/>
            <pc:sldMk cId="3027457235" sldId="2147483564"/>
            <ac:spMk id="1005" creationId="{AD5CC5B9-95D8-3DAD-16AE-2B9BAB927CA2}"/>
          </ac:spMkLst>
        </pc:spChg>
        <pc:spChg chg="mod">
          <ac:chgData name="Luís Quartin" userId="d62dd0be-a1f4-461f-90a2-b18d53884721" providerId="ADAL" clId="{9FD88B08-A2C8-44BF-9C3C-4FCE9D680F3B}" dt="2026-08-03T10:00:52.266" v="27455" actId="947"/>
          <ac:spMkLst>
            <pc:docMk/>
            <pc:sldMk cId="3027457235" sldId="2147483564"/>
            <ac:spMk id="1006" creationId="{1841D23E-D476-AF89-0913-1A51AF462A8E}"/>
          </ac:spMkLst>
        </pc:spChg>
        <pc:spChg chg="mod">
          <ac:chgData name="Luís Quartin" userId="d62dd0be-a1f4-461f-90a2-b18d53884721" providerId="ADAL" clId="{9FD88B08-A2C8-44BF-9C3C-4FCE9D680F3B}" dt="2026-08-03T10:00:52.271" v="27457" actId="947"/>
          <ac:spMkLst>
            <pc:docMk/>
            <pc:sldMk cId="3027457235" sldId="2147483564"/>
            <ac:spMk id="1007" creationId="{04E7ACB9-1C30-B10F-0190-944C6C24FFB9}"/>
          </ac:spMkLst>
        </pc:spChg>
        <pc:spChg chg="mod">
          <ac:chgData name="Luís Quartin" userId="d62dd0be-a1f4-461f-90a2-b18d53884721" providerId="ADAL" clId="{9FD88B08-A2C8-44BF-9C3C-4FCE9D680F3B}" dt="2026-08-03T10:00:52.275" v="27459" actId="947"/>
          <ac:spMkLst>
            <pc:docMk/>
            <pc:sldMk cId="3027457235" sldId="2147483564"/>
            <ac:spMk id="1008" creationId="{2BA844A4-D657-BE61-2B93-F6DBA13AFC41}"/>
          </ac:spMkLst>
        </pc:spChg>
        <pc:spChg chg="mod">
          <ac:chgData name="Luís Quartin" userId="d62dd0be-a1f4-461f-90a2-b18d53884721" providerId="ADAL" clId="{9FD88B08-A2C8-44BF-9C3C-4FCE9D680F3B}" dt="2026-08-03T10:00:52.310" v="27471" actId="947"/>
          <ac:spMkLst>
            <pc:docMk/>
            <pc:sldMk cId="3027457235" sldId="2147483564"/>
            <ac:spMk id="1010" creationId="{35C74B13-1629-CB4E-81CC-AAD721273384}"/>
          </ac:spMkLst>
        </pc:spChg>
        <pc:spChg chg="mod">
          <ac:chgData name="Luís Quartin" userId="d62dd0be-a1f4-461f-90a2-b18d53884721" providerId="ADAL" clId="{9FD88B08-A2C8-44BF-9C3C-4FCE9D680F3B}" dt="2026-08-03T10:00:52.316" v="27473" actId="947"/>
          <ac:spMkLst>
            <pc:docMk/>
            <pc:sldMk cId="3027457235" sldId="2147483564"/>
            <ac:spMk id="1012" creationId="{BB4E8FD1-18EC-EB27-2B28-17C0956CE91B}"/>
          </ac:spMkLst>
        </pc:spChg>
        <pc:spChg chg="mod">
          <ac:chgData name="Luís Quartin" userId="d62dd0be-a1f4-461f-90a2-b18d53884721" providerId="ADAL" clId="{9FD88B08-A2C8-44BF-9C3C-4FCE9D680F3B}" dt="2026-08-03T10:00:52.322" v="27475" actId="947"/>
          <ac:spMkLst>
            <pc:docMk/>
            <pc:sldMk cId="3027457235" sldId="2147483564"/>
            <ac:spMk id="1013" creationId="{86EA1A68-45AE-BAA8-F0FB-00F159A49783}"/>
          </ac:spMkLst>
        </pc:spChg>
        <pc:spChg chg="mod">
          <ac:chgData name="Luís Quartin" userId="d62dd0be-a1f4-461f-90a2-b18d53884721" providerId="ADAL" clId="{9FD88B08-A2C8-44BF-9C3C-4FCE9D680F3B}" dt="2026-08-03T10:00:52.327" v="27477" actId="947"/>
          <ac:spMkLst>
            <pc:docMk/>
            <pc:sldMk cId="3027457235" sldId="2147483564"/>
            <ac:spMk id="1014" creationId="{9BDDEF96-C235-D6F4-9C1F-606EC11B652C}"/>
          </ac:spMkLst>
        </pc:spChg>
        <pc:spChg chg="mod">
          <ac:chgData name="Luís Quartin" userId="d62dd0be-a1f4-461f-90a2-b18d53884721" providerId="ADAL" clId="{9FD88B08-A2C8-44BF-9C3C-4FCE9D680F3B}" dt="2026-08-03T10:00:52.332" v="27479" actId="947"/>
          <ac:spMkLst>
            <pc:docMk/>
            <pc:sldMk cId="3027457235" sldId="2147483564"/>
            <ac:spMk id="1015" creationId="{3D9EC242-FC16-7635-EBDE-AAF1A5C15927}"/>
          </ac:spMkLst>
        </pc:spChg>
        <pc:spChg chg="mod">
          <ac:chgData name="Luís Quartin" userId="d62dd0be-a1f4-461f-90a2-b18d53884721" providerId="ADAL" clId="{9FD88B08-A2C8-44BF-9C3C-4FCE9D680F3B}" dt="2026-08-03T10:00:52.340" v="27481" actId="947"/>
          <ac:spMkLst>
            <pc:docMk/>
            <pc:sldMk cId="3027457235" sldId="2147483564"/>
            <ac:spMk id="1018" creationId="{81ABF03B-5656-D6DD-0156-29C4B454E931}"/>
          </ac:spMkLst>
        </pc:spChg>
        <pc:graphicFrameChg chg="mod">
          <ac:chgData name="Luís Quartin" userId="d62dd0be-a1f4-461f-90a2-b18d53884721" providerId="ADAL" clId="{9FD88B08-A2C8-44BF-9C3C-4FCE9D680F3B}" dt="2026-08-03T10:01:00.979" v="32018"/>
          <ac:graphicFrameMkLst>
            <pc:docMk/>
            <pc:sldMk cId="3027457235" sldId="2147483564"/>
            <ac:graphicFrameMk id="7" creationId="{2274ABBE-90D1-400A-CE6A-1E443E204472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01:00.969" v="32014"/>
        <pc:sldMkLst>
          <pc:docMk/>
          <pc:sldMk cId="3770025212" sldId="2147483565"/>
        </pc:sldMkLst>
        <pc:spChg chg="add del mod modVis">
          <ac:chgData name="Luís Quartin" userId="d62dd0be-a1f4-461f-90a2-b18d53884721" providerId="ADAL" clId="{9FD88B08-A2C8-44BF-9C3C-4FCE9D680F3B}" dt="2026-08-03T10:01:00.967" v="32012"/>
          <ac:spMkLst>
            <pc:docMk/>
            <pc:sldMk cId="3770025212" sldId="2147483565"/>
            <ac:spMk id="2" creationId="{6ADFC82A-70DC-1FBA-35AB-154CAB305212}"/>
          </ac:spMkLst>
        </pc:spChg>
        <pc:spChg chg="mod">
          <ac:chgData name="Luís Quartin" userId="d62dd0be-a1f4-461f-90a2-b18d53884721" providerId="ADAL" clId="{9FD88B08-A2C8-44BF-9C3C-4FCE9D680F3B}" dt="2026-08-03T10:00:51.075" v="27005" actId="947"/>
          <ac:spMkLst>
            <pc:docMk/>
            <pc:sldMk cId="3770025212" sldId="2147483565"/>
            <ac:spMk id="6" creationId="{14AE9173-F4F9-C990-75C0-996BA6E5AB01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70025212" sldId="2147483565"/>
            <ac:spMk id="11" creationId="{A92428AC-AA51-34EA-1D83-F41EB3647A26}"/>
          </ac:spMkLst>
        </pc:spChg>
        <pc:spChg chg="mod">
          <ac:chgData name="Luís Quartin" userId="d62dd0be-a1f4-461f-90a2-b18d53884721" providerId="ADAL" clId="{9FD88B08-A2C8-44BF-9C3C-4FCE9D680F3B}" dt="2026-08-03T10:00:59.187" v="30683"/>
          <ac:spMkLst>
            <pc:docMk/>
            <pc:sldMk cId="3770025212" sldId="2147483565"/>
            <ac:spMk id="12" creationId="{EC2B8CB3-B261-221E-601D-6D9E27AE0589}"/>
          </ac:spMkLst>
        </pc:spChg>
        <pc:spChg chg="mod">
          <ac:chgData name="Luís Quartin" userId="d62dd0be-a1f4-461f-90a2-b18d53884721" providerId="ADAL" clId="{9FD88B08-A2C8-44BF-9C3C-4FCE9D680F3B}" dt="2026-08-03T10:00:59.230" v="30730"/>
          <ac:spMkLst>
            <pc:docMk/>
            <pc:sldMk cId="3770025212" sldId="2147483565"/>
            <ac:spMk id="13" creationId="{AFD2EE89-9415-9A2F-2C9C-90A66306769A}"/>
          </ac:spMkLst>
        </pc:spChg>
        <pc:spChg chg="mod">
          <ac:chgData name="Luís Quartin" userId="d62dd0be-a1f4-461f-90a2-b18d53884721" providerId="ADAL" clId="{9FD88B08-A2C8-44BF-9C3C-4FCE9D680F3B}" dt="2026-08-03T10:00:59.237" v="30738"/>
          <ac:spMkLst>
            <pc:docMk/>
            <pc:sldMk cId="3770025212" sldId="2147483565"/>
            <ac:spMk id="14" creationId="{BC5D2576-0276-E72F-EA3C-0B6E986BED35}"/>
          </ac:spMkLst>
        </pc:spChg>
        <pc:spChg chg="mod">
          <ac:chgData name="Luís Quartin" userId="d62dd0be-a1f4-461f-90a2-b18d53884721" providerId="ADAL" clId="{9FD88B08-A2C8-44BF-9C3C-4FCE9D680F3B}" dt="2026-08-03T10:00:59.247" v="30746"/>
          <ac:spMkLst>
            <pc:docMk/>
            <pc:sldMk cId="3770025212" sldId="2147483565"/>
            <ac:spMk id="15" creationId="{8069550B-1779-E633-C77D-12AEA5A8FF8C}"/>
          </ac:spMkLst>
        </pc:spChg>
        <pc:spChg chg="mod">
          <ac:chgData name="Luís Quartin" userId="d62dd0be-a1f4-461f-90a2-b18d53884721" providerId="ADAL" clId="{9FD88B08-A2C8-44BF-9C3C-4FCE9D680F3B}" dt="2026-08-03T10:00:59.227" v="30722"/>
          <ac:spMkLst>
            <pc:docMk/>
            <pc:sldMk cId="3770025212" sldId="2147483565"/>
            <ac:spMk id="16" creationId="{41EB46ED-0269-31CD-B7FF-2FF3B8691C92}"/>
          </ac:spMkLst>
        </pc:spChg>
        <pc:spChg chg="mod">
          <ac:chgData name="Luís Quartin" userId="d62dd0be-a1f4-461f-90a2-b18d53884721" providerId="ADAL" clId="{9FD88B08-A2C8-44BF-9C3C-4FCE9D680F3B}" dt="2026-08-03T10:00:59.267" v="30770"/>
          <ac:spMkLst>
            <pc:docMk/>
            <pc:sldMk cId="3770025212" sldId="2147483565"/>
            <ac:spMk id="17" creationId="{1BD6017D-0BDD-9435-995C-13C00278C4DB}"/>
          </ac:spMkLst>
        </pc:spChg>
        <pc:spChg chg="mod">
          <ac:chgData name="Luís Quartin" userId="d62dd0be-a1f4-461f-90a2-b18d53884721" providerId="ADAL" clId="{9FD88B08-A2C8-44BF-9C3C-4FCE9D680F3B}" dt="2026-08-03T10:00:59.277" v="30778"/>
          <ac:spMkLst>
            <pc:docMk/>
            <pc:sldMk cId="3770025212" sldId="2147483565"/>
            <ac:spMk id="19" creationId="{FBCC4791-A4B9-5267-80A8-248A0197A3F2}"/>
          </ac:spMkLst>
        </pc:spChg>
        <pc:spChg chg="mod">
          <ac:chgData name="Luís Quartin" userId="d62dd0be-a1f4-461f-90a2-b18d53884721" providerId="ADAL" clId="{9FD88B08-A2C8-44BF-9C3C-4FCE9D680F3B}" dt="2026-08-03T10:00:51.140" v="27029" actId="947"/>
          <ac:spMkLst>
            <pc:docMk/>
            <pc:sldMk cId="3770025212" sldId="2147483565"/>
            <ac:spMk id="20" creationId="{0E1B8F55-4ACF-1276-FB63-F41C25C86AFB}"/>
          </ac:spMkLst>
        </pc:spChg>
        <pc:spChg chg="mod">
          <ac:chgData name="Luís Quartin" userId="d62dd0be-a1f4-461f-90a2-b18d53884721" providerId="ADAL" clId="{9FD88B08-A2C8-44BF-9C3C-4FCE9D680F3B}" dt="2026-08-03T10:00:51.145" v="27031" actId="947"/>
          <ac:spMkLst>
            <pc:docMk/>
            <pc:sldMk cId="3770025212" sldId="2147483565"/>
            <ac:spMk id="21" creationId="{DD63BA93-60A5-7CD9-DD4E-4F1549DB99EE}"/>
          </ac:spMkLst>
        </pc:spChg>
        <pc:spChg chg="mod">
          <ac:chgData name="Luís Quartin" userId="d62dd0be-a1f4-461f-90a2-b18d53884721" providerId="ADAL" clId="{9FD88B08-A2C8-44BF-9C3C-4FCE9D680F3B}" dt="2026-08-03T10:00:59.278" v="30786"/>
          <ac:spMkLst>
            <pc:docMk/>
            <pc:sldMk cId="3770025212" sldId="2147483565"/>
            <ac:spMk id="22" creationId="{308BB518-9D86-10CD-DEBF-F999E8CAF3E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70025212" sldId="2147483565"/>
            <ac:spMk id="23" creationId="{DF803A18-E702-5172-745F-EC0F8670BD38}"/>
          </ac:spMkLst>
        </pc:spChg>
        <pc:spChg chg="mod">
          <ac:chgData name="Luís Quartin" userId="d62dd0be-a1f4-461f-90a2-b18d53884721" providerId="ADAL" clId="{9FD88B08-A2C8-44BF-9C3C-4FCE9D680F3B}" dt="2026-08-03T10:00:59.262" v="30762"/>
          <ac:spMkLst>
            <pc:docMk/>
            <pc:sldMk cId="3770025212" sldId="2147483565"/>
            <ac:spMk id="24" creationId="{06ED113D-7187-7AFC-8BD7-F648C892BA2B}"/>
          </ac:spMkLst>
        </pc:spChg>
        <pc:spChg chg="mod">
          <ac:chgData name="Luís Quartin" userId="d62dd0be-a1f4-461f-90a2-b18d53884721" providerId="ADAL" clId="{9FD88B08-A2C8-44BF-9C3C-4FCE9D680F3B}" dt="2026-08-03T10:00:59.302" v="30810"/>
          <ac:spMkLst>
            <pc:docMk/>
            <pc:sldMk cId="3770025212" sldId="2147483565"/>
            <ac:spMk id="25" creationId="{EEA50D4E-4A19-0A61-9D94-4AC01E866EAA}"/>
          </ac:spMkLst>
        </pc:spChg>
        <pc:spChg chg="mod">
          <ac:chgData name="Luís Quartin" userId="d62dd0be-a1f4-461f-90a2-b18d53884721" providerId="ADAL" clId="{9FD88B08-A2C8-44BF-9C3C-4FCE9D680F3B}" dt="2026-08-03T10:00:59.310" v="30818"/>
          <ac:spMkLst>
            <pc:docMk/>
            <pc:sldMk cId="3770025212" sldId="2147483565"/>
            <ac:spMk id="26" creationId="{ED2376A3-2014-5C2C-119C-BCCB701933D0}"/>
          </ac:spMkLst>
        </pc:spChg>
        <pc:spChg chg="mod">
          <ac:chgData name="Luís Quartin" userId="d62dd0be-a1f4-461f-90a2-b18d53884721" providerId="ADAL" clId="{9FD88B08-A2C8-44BF-9C3C-4FCE9D680F3B}" dt="2026-08-03T10:00:59.317" v="30826"/>
          <ac:spMkLst>
            <pc:docMk/>
            <pc:sldMk cId="3770025212" sldId="2147483565"/>
            <ac:spMk id="27" creationId="{25AC1409-8E86-AF61-0E7D-7005E8D66531}"/>
          </ac:spMkLst>
        </pc:spChg>
        <pc:spChg chg="mod">
          <ac:chgData name="Luís Quartin" userId="d62dd0be-a1f4-461f-90a2-b18d53884721" providerId="ADAL" clId="{9FD88B08-A2C8-44BF-9C3C-4FCE9D680F3B}" dt="2026-08-03T10:00:59.297" v="30802"/>
          <ac:spMkLst>
            <pc:docMk/>
            <pc:sldMk cId="3770025212" sldId="2147483565"/>
            <ac:spMk id="28" creationId="{8EFB670F-C0B6-284B-CF6A-69D097CDF937}"/>
          </ac:spMkLst>
        </pc:spChg>
        <pc:spChg chg="mod">
          <ac:chgData name="Luís Quartin" userId="d62dd0be-a1f4-461f-90a2-b18d53884721" providerId="ADAL" clId="{9FD88B08-A2C8-44BF-9C3C-4FCE9D680F3B}" dt="2026-08-03T10:00:51.155" v="27035" actId="947"/>
          <ac:spMkLst>
            <pc:docMk/>
            <pc:sldMk cId="3770025212" sldId="2147483565"/>
            <ac:spMk id="29" creationId="{3238B2BD-04E3-DD88-6D2E-8E76D2D76644}"/>
          </ac:spMkLst>
        </pc:spChg>
        <pc:spChg chg="mod">
          <ac:chgData name="Luís Quartin" userId="d62dd0be-a1f4-461f-90a2-b18d53884721" providerId="ADAL" clId="{9FD88B08-A2C8-44BF-9C3C-4FCE9D680F3B}" dt="2026-08-03T10:00:59.342" v="30850"/>
          <ac:spMkLst>
            <pc:docMk/>
            <pc:sldMk cId="3770025212" sldId="2147483565"/>
            <ac:spMk id="30" creationId="{92515702-4717-7716-6DA4-F0ABD760FDE2}"/>
          </ac:spMkLst>
        </pc:spChg>
        <pc:spChg chg="mod">
          <ac:chgData name="Luís Quartin" userId="d62dd0be-a1f4-461f-90a2-b18d53884721" providerId="ADAL" clId="{9FD88B08-A2C8-44BF-9C3C-4FCE9D680F3B}" dt="2026-08-03T10:00:59.207" v="30698"/>
          <ac:spMkLst>
            <pc:docMk/>
            <pc:sldMk cId="3770025212" sldId="2147483565"/>
            <ac:spMk id="31" creationId="{AC948B7C-8D93-0792-32F2-754555715CE4}"/>
          </ac:spMkLst>
        </pc:spChg>
        <pc:spChg chg="mod">
          <ac:chgData name="Luís Quartin" userId="d62dd0be-a1f4-461f-90a2-b18d53884721" providerId="ADAL" clId="{9FD88B08-A2C8-44BF-9C3C-4FCE9D680F3B}" dt="2026-08-03T10:00:59.357" v="30866"/>
          <ac:spMkLst>
            <pc:docMk/>
            <pc:sldMk cId="3770025212" sldId="2147483565"/>
            <ac:spMk id="32" creationId="{FAD3D4EC-85D9-CEB9-F499-F0F9E2AAF6AB}"/>
          </ac:spMkLst>
        </pc:spChg>
        <pc:spChg chg="mod">
          <ac:chgData name="Luís Quartin" userId="d62dd0be-a1f4-461f-90a2-b18d53884721" providerId="ADAL" clId="{9FD88B08-A2C8-44BF-9C3C-4FCE9D680F3B}" dt="2026-08-03T10:00:59.327" v="30842"/>
          <ac:spMkLst>
            <pc:docMk/>
            <pc:sldMk cId="3770025212" sldId="2147483565"/>
            <ac:spMk id="33" creationId="{63C946B9-A6C7-93C1-67FE-9726AD517377}"/>
          </ac:spMkLst>
        </pc:spChg>
        <pc:spChg chg="mod">
          <ac:chgData name="Luís Quartin" userId="d62dd0be-a1f4-461f-90a2-b18d53884721" providerId="ADAL" clId="{9FD88B08-A2C8-44BF-9C3C-4FCE9D680F3B}" dt="2026-08-03T10:00:59.162" v="30651"/>
          <ac:spMkLst>
            <pc:docMk/>
            <pc:sldMk cId="3770025212" sldId="2147483565"/>
            <ac:spMk id="34" creationId="{A077EF3D-00BB-8B0B-9472-2434C04F6F71}"/>
          </ac:spMkLst>
        </pc:spChg>
        <pc:spChg chg="mod">
          <ac:chgData name="Luís Quartin" userId="d62dd0be-a1f4-461f-90a2-b18d53884721" providerId="ADAL" clId="{9FD88B08-A2C8-44BF-9C3C-4FCE9D680F3B}" dt="2026-08-03T10:00:59.167" v="30659"/>
          <ac:spMkLst>
            <pc:docMk/>
            <pc:sldMk cId="3770025212" sldId="2147483565"/>
            <ac:spMk id="35" creationId="{B19EB644-6798-6DC7-E06C-8C1FF9133E21}"/>
          </ac:spMkLst>
        </pc:spChg>
        <pc:spChg chg="mod">
          <ac:chgData name="Luís Quartin" userId="d62dd0be-a1f4-461f-90a2-b18d53884721" providerId="ADAL" clId="{9FD88B08-A2C8-44BF-9C3C-4FCE9D680F3B}" dt="2026-08-03T10:00:59.377" v="30890"/>
          <ac:spMkLst>
            <pc:docMk/>
            <pc:sldMk cId="3770025212" sldId="2147483565"/>
            <ac:spMk id="36" creationId="{865FF3BB-5910-369A-EF58-614E5C98965A}"/>
          </ac:spMkLst>
        </pc:spChg>
        <pc:spChg chg="mod">
          <ac:chgData name="Luís Quartin" userId="d62dd0be-a1f4-461f-90a2-b18d53884721" providerId="ADAL" clId="{9FD88B08-A2C8-44BF-9C3C-4FCE9D680F3B}" dt="2026-08-03T10:00:59.177" v="30667"/>
          <ac:spMkLst>
            <pc:docMk/>
            <pc:sldMk cId="3770025212" sldId="2147483565"/>
            <ac:spMk id="37" creationId="{A256D579-22EF-3251-CC5C-3B80029D5CBF}"/>
          </ac:spMkLst>
        </pc:spChg>
        <pc:spChg chg="mod">
          <ac:chgData name="Luís Quartin" userId="d62dd0be-a1f4-461f-90a2-b18d53884721" providerId="ADAL" clId="{9FD88B08-A2C8-44BF-9C3C-4FCE9D680F3B}" dt="2026-08-03T10:00:59.157" v="30643"/>
          <ac:spMkLst>
            <pc:docMk/>
            <pc:sldMk cId="3770025212" sldId="2147483565"/>
            <ac:spMk id="38" creationId="{46DDFE14-C81F-2C08-1182-6792F2B35A17}"/>
          </ac:spMkLst>
        </pc:spChg>
        <pc:spChg chg="mod">
          <ac:chgData name="Luís Quartin" userId="d62dd0be-a1f4-461f-90a2-b18d53884721" providerId="ADAL" clId="{9FD88B08-A2C8-44BF-9C3C-4FCE9D680F3B}" dt="2026-08-03T10:00:59.198" v="30691"/>
          <ac:spMkLst>
            <pc:docMk/>
            <pc:sldMk cId="3770025212" sldId="2147483565"/>
            <ac:spMk id="39" creationId="{9EAFD533-1205-5197-9196-0373B0D1018A}"/>
          </ac:spMkLst>
        </pc:spChg>
        <pc:spChg chg="mod">
          <ac:chgData name="Luís Quartin" userId="d62dd0be-a1f4-461f-90a2-b18d53884721" providerId="ADAL" clId="{9FD88B08-A2C8-44BF-9C3C-4FCE9D680F3B}" dt="2026-08-03T10:00:51.160" v="27037" actId="947"/>
          <ac:spMkLst>
            <pc:docMk/>
            <pc:sldMk cId="3770025212" sldId="2147483565"/>
            <ac:spMk id="40" creationId="{59E914C2-5D01-AD43-E559-7022B681CA51}"/>
          </ac:spMkLst>
        </pc:spChg>
        <pc:spChg chg="mod">
          <ac:chgData name="Luís Quartin" userId="d62dd0be-a1f4-461f-90a2-b18d53884721" providerId="ADAL" clId="{9FD88B08-A2C8-44BF-9C3C-4FCE9D680F3B}" dt="2026-08-03T10:00:59.382" v="30898"/>
          <ac:spMkLst>
            <pc:docMk/>
            <pc:sldMk cId="3770025212" sldId="2147483565"/>
            <ac:spMk id="41" creationId="{EFE19C89-2F95-4FB1-3E5F-2489CE2F9E2C}"/>
          </ac:spMkLst>
        </pc:spChg>
        <pc:spChg chg="mod">
          <ac:chgData name="Luís Quartin" userId="d62dd0be-a1f4-461f-90a2-b18d53884721" providerId="ADAL" clId="{9FD88B08-A2C8-44BF-9C3C-4FCE9D680F3B}" dt="2026-08-03T10:00:51.165" v="27039" actId="947"/>
          <ac:spMkLst>
            <pc:docMk/>
            <pc:sldMk cId="3770025212" sldId="2147483565"/>
            <ac:spMk id="42" creationId="{8DDF2F24-8F1A-0B96-B923-4117EF90714B}"/>
          </ac:spMkLst>
        </pc:spChg>
        <pc:spChg chg="mod">
          <ac:chgData name="Luís Quartin" userId="d62dd0be-a1f4-461f-90a2-b18d53884721" providerId="ADAL" clId="{9FD88B08-A2C8-44BF-9C3C-4FCE9D680F3B}" dt="2026-08-03T10:00:51.171" v="27041" actId="947"/>
          <ac:spMkLst>
            <pc:docMk/>
            <pc:sldMk cId="3770025212" sldId="2147483565"/>
            <ac:spMk id="44" creationId="{67A3681E-BAFE-8236-E472-642E218595DF}"/>
          </ac:spMkLst>
        </pc:spChg>
        <pc:spChg chg="mod">
          <ac:chgData name="Luís Quartin" userId="d62dd0be-a1f4-461f-90a2-b18d53884721" providerId="ADAL" clId="{9FD88B08-A2C8-44BF-9C3C-4FCE9D680F3B}" dt="2026-08-03T10:00:51.175" v="27043" actId="947"/>
          <ac:spMkLst>
            <pc:docMk/>
            <pc:sldMk cId="3770025212" sldId="2147483565"/>
            <ac:spMk id="45" creationId="{52C4301F-5708-F0E6-E522-EAEBEFB6E93C}"/>
          </ac:spMkLst>
        </pc:spChg>
        <pc:spChg chg="mod">
          <ac:chgData name="Luís Quartin" userId="d62dd0be-a1f4-461f-90a2-b18d53884721" providerId="ADAL" clId="{9FD88B08-A2C8-44BF-9C3C-4FCE9D680F3B}" dt="2026-08-03T10:00:51.180" v="27045" actId="947"/>
          <ac:spMkLst>
            <pc:docMk/>
            <pc:sldMk cId="3770025212" sldId="2147483565"/>
            <ac:spMk id="47" creationId="{B195BA5C-2245-2AEF-773B-F96F2E17F5AC}"/>
          </ac:spMkLst>
        </pc:spChg>
        <pc:spChg chg="mod">
          <ac:chgData name="Luís Quartin" userId="d62dd0be-a1f4-461f-90a2-b18d53884721" providerId="ADAL" clId="{9FD88B08-A2C8-44BF-9C3C-4FCE9D680F3B}" dt="2026-08-03T10:00:51.186" v="27047" actId="947"/>
          <ac:spMkLst>
            <pc:docMk/>
            <pc:sldMk cId="3770025212" sldId="2147483565"/>
            <ac:spMk id="48" creationId="{EA813AEF-002B-77BB-A7BE-3B64798F2988}"/>
          </ac:spMkLst>
        </pc:spChg>
        <pc:spChg chg="mod">
          <ac:chgData name="Luís Quartin" userId="d62dd0be-a1f4-461f-90a2-b18d53884721" providerId="ADAL" clId="{9FD88B08-A2C8-44BF-9C3C-4FCE9D680F3B}" dt="2026-08-03T10:00:51.191" v="27049" actId="947"/>
          <ac:spMkLst>
            <pc:docMk/>
            <pc:sldMk cId="3770025212" sldId="2147483565"/>
            <ac:spMk id="49" creationId="{0E02007D-A066-A835-1B83-A179A546AD48}"/>
          </ac:spMkLst>
        </pc:spChg>
        <pc:spChg chg="mod">
          <ac:chgData name="Luís Quartin" userId="d62dd0be-a1f4-461f-90a2-b18d53884721" providerId="ADAL" clId="{9FD88B08-A2C8-44BF-9C3C-4FCE9D680F3B}" dt="2026-08-03T10:00:51.201" v="27051" actId="947"/>
          <ac:spMkLst>
            <pc:docMk/>
            <pc:sldMk cId="3770025212" sldId="2147483565"/>
            <ac:spMk id="900" creationId="{B6247463-88E2-A00E-BA6D-00D9C957EC22}"/>
          </ac:spMkLst>
        </pc:spChg>
        <pc:spChg chg="mod">
          <ac:chgData name="Luís Quartin" userId="d62dd0be-a1f4-461f-90a2-b18d53884721" providerId="ADAL" clId="{9FD88B08-A2C8-44BF-9C3C-4FCE9D680F3B}" dt="2026-08-03T10:00:59.214" v="30706"/>
          <ac:spMkLst>
            <pc:docMk/>
            <pc:sldMk cId="3770025212" sldId="2147483565"/>
            <ac:spMk id="932" creationId="{34809D15-BB5C-FFF6-3B5C-B11BFF2425CE}"/>
          </ac:spMkLst>
        </pc:spChg>
        <pc:spChg chg="mod">
          <ac:chgData name="Luís Quartin" userId="d62dd0be-a1f4-461f-90a2-b18d53884721" providerId="ADAL" clId="{9FD88B08-A2C8-44BF-9C3C-4FCE9D680F3B}" dt="2026-08-03T10:00:59.390" v="30906"/>
          <ac:spMkLst>
            <pc:docMk/>
            <pc:sldMk cId="3770025212" sldId="2147483565"/>
            <ac:spMk id="933" creationId="{21C904D7-A93C-2221-F327-A0DF3430F105}"/>
          </ac:spMkLst>
        </pc:spChg>
        <pc:spChg chg="mod">
          <ac:chgData name="Luís Quartin" userId="d62dd0be-a1f4-461f-90a2-b18d53884721" providerId="ADAL" clId="{9FD88B08-A2C8-44BF-9C3C-4FCE9D680F3B}" dt="2026-08-03T10:00:59.367" v="30882"/>
          <ac:spMkLst>
            <pc:docMk/>
            <pc:sldMk cId="3770025212" sldId="2147483565"/>
            <ac:spMk id="934" creationId="{BE508C0F-84B2-D958-929B-8FDE5E48D102}"/>
          </ac:spMkLst>
        </pc:spChg>
        <pc:spChg chg="mod">
          <ac:chgData name="Luís Quartin" userId="d62dd0be-a1f4-461f-90a2-b18d53884721" providerId="ADAL" clId="{9FD88B08-A2C8-44BF-9C3C-4FCE9D680F3B}" dt="2026-08-03T10:00:59.182" v="30675"/>
          <ac:spMkLst>
            <pc:docMk/>
            <pc:sldMk cId="3770025212" sldId="2147483565"/>
            <ac:spMk id="935" creationId="{B1CC0BEB-0CC4-8501-8679-6897A381E046}"/>
          </ac:spMkLst>
        </pc:spChg>
        <pc:spChg chg="mod">
          <ac:chgData name="Luís Quartin" userId="d62dd0be-a1f4-461f-90a2-b18d53884721" providerId="ADAL" clId="{9FD88B08-A2C8-44BF-9C3C-4FCE9D680F3B}" dt="2026-08-03T10:00:59.222" v="30714"/>
          <ac:spMkLst>
            <pc:docMk/>
            <pc:sldMk cId="3770025212" sldId="2147483565"/>
            <ac:spMk id="936" creationId="{E367A12D-3BAE-020C-7A38-A69885F86B8D}"/>
          </ac:spMkLst>
        </pc:spChg>
        <pc:spChg chg="mod">
          <ac:chgData name="Luís Quartin" userId="d62dd0be-a1f4-461f-90a2-b18d53884721" providerId="ADAL" clId="{9FD88B08-A2C8-44BF-9C3C-4FCE9D680F3B}" dt="2026-08-03T10:00:59.349" v="30858"/>
          <ac:spMkLst>
            <pc:docMk/>
            <pc:sldMk cId="3770025212" sldId="2147483565"/>
            <ac:spMk id="937" creationId="{C4AA1053-1FF0-6E21-DC1B-FA18C28C3BC9}"/>
          </ac:spMkLst>
        </pc:spChg>
        <pc:spChg chg="mod">
          <ac:chgData name="Luís Quartin" userId="d62dd0be-a1f4-461f-90a2-b18d53884721" providerId="ADAL" clId="{9FD88B08-A2C8-44BF-9C3C-4FCE9D680F3B}" dt="2026-08-03T10:00:59.287" v="30794"/>
          <ac:spMkLst>
            <pc:docMk/>
            <pc:sldMk cId="3770025212" sldId="2147483565"/>
            <ac:spMk id="938" creationId="{C5744105-122C-0E23-94A1-E615BAF443CF}"/>
          </ac:spMkLst>
        </pc:spChg>
        <pc:spChg chg="mod">
          <ac:chgData name="Luís Quartin" userId="d62dd0be-a1f4-461f-90a2-b18d53884721" providerId="ADAL" clId="{9FD88B08-A2C8-44BF-9C3C-4FCE9D680F3B}" dt="2026-08-03T10:00:59.327" v="30834"/>
          <ac:spMkLst>
            <pc:docMk/>
            <pc:sldMk cId="3770025212" sldId="2147483565"/>
            <ac:spMk id="939" creationId="{F3ECFEFB-CA90-753D-0BBA-CDDA4ECF4BFD}"/>
          </ac:spMkLst>
        </pc:spChg>
        <pc:spChg chg="mod">
          <ac:chgData name="Luís Quartin" userId="d62dd0be-a1f4-461f-90a2-b18d53884721" providerId="ADAL" clId="{9FD88B08-A2C8-44BF-9C3C-4FCE9D680F3B}" dt="2026-08-03T10:00:59.358" v="30874"/>
          <ac:spMkLst>
            <pc:docMk/>
            <pc:sldMk cId="3770025212" sldId="2147483565"/>
            <ac:spMk id="940" creationId="{61A9843E-A9DA-7F30-7B65-1490F5D1E9FA}"/>
          </ac:spMkLst>
        </pc:spChg>
        <pc:spChg chg="mod">
          <ac:chgData name="Luís Quartin" userId="d62dd0be-a1f4-461f-90a2-b18d53884721" providerId="ADAL" clId="{9FD88B08-A2C8-44BF-9C3C-4FCE9D680F3B}" dt="2026-08-03T10:00:59.397" v="30914"/>
          <ac:spMkLst>
            <pc:docMk/>
            <pc:sldMk cId="3770025212" sldId="2147483565"/>
            <ac:spMk id="941" creationId="{39EB596B-67CB-6199-CC05-AF18FF68609D}"/>
          </ac:spMkLst>
        </pc:spChg>
        <pc:spChg chg="mod">
          <ac:chgData name="Luís Quartin" userId="d62dd0be-a1f4-461f-90a2-b18d53884721" providerId="ADAL" clId="{9FD88B08-A2C8-44BF-9C3C-4FCE9D680F3B}" dt="2026-08-03T10:00:59.247" v="30754"/>
          <ac:spMkLst>
            <pc:docMk/>
            <pc:sldMk cId="3770025212" sldId="2147483565"/>
            <ac:spMk id="942" creationId="{75B98445-182B-313C-49CA-66950FB1BE63}"/>
          </ac:spMkLst>
        </pc:spChg>
        <pc:spChg chg="mod">
          <ac:chgData name="Luís Quartin" userId="d62dd0be-a1f4-461f-90a2-b18d53884721" providerId="ADAL" clId="{9FD88B08-A2C8-44BF-9C3C-4FCE9D680F3B}" dt="2026-08-03T10:00:51.357" v="27127" actId="947"/>
          <ac:spMkLst>
            <pc:docMk/>
            <pc:sldMk cId="3770025212" sldId="2147483565"/>
            <ac:spMk id="944" creationId="{866C49C2-97DF-C7F1-BEAD-150E4F481BA3}"/>
          </ac:spMkLst>
        </pc:spChg>
        <pc:spChg chg="mod">
          <ac:chgData name="Luís Quartin" userId="d62dd0be-a1f4-461f-90a2-b18d53884721" providerId="ADAL" clId="{9FD88B08-A2C8-44BF-9C3C-4FCE9D680F3B}" dt="2026-08-03T10:00:51.367" v="27131" actId="947"/>
          <ac:spMkLst>
            <pc:docMk/>
            <pc:sldMk cId="3770025212" sldId="2147483565"/>
            <ac:spMk id="946" creationId="{BC2E27AD-E5A7-56CF-F92C-39E1D6B99742}"/>
          </ac:spMkLst>
        </pc:spChg>
        <pc:spChg chg="mod">
          <ac:chgData name="Luís Quartin" userId="d62dd0be-a1f4-461f-90a2-b18d53884721" providerId="ADAL" clId="{9FD88B08-A2C8-44BF-9C3C-4FCE9D680F3B}" dt="2026-08-03T10:00:51.375" v="27135" actId="947"/>
          <ac:spMkLst>
            <pc:docMk/>
            <pc:sldMk cId="3770025212" sldId="2147483565"/>
            <ac:spMk id="947" creationId="{856D0736-927C-BACA-5A06-76ECF0C8DE3B}"/>
          </ac:spMkLst>
        </pc:spChg>
        <pc:spChg chg="mod">
          <ac:chgData name="Luís Quartin" userId="d62dd0be-a1f4-461f-90a2-b18d53884721" providerId="ADAL" clId="{9FD88B08-A2C8-44BF-9C3C-4FCE9D680F3B}" dt="2026-08-03T10:00:51.385" v="27139" actId="947"/>
          <ac:spMkLst>
            <pc:docMk/>
            <pc:sldMk cId="3770025212" sldId="2147483565"/>
            <ac:spMk id="948" creationId="{63BD624B-F95D-D475-B3C4-568CDFC14A5D}"/>
          </ac:spMkLst>
        </pc:spChg>
        <pc:spChg chg="mod">
          <ac:chgData name="Luís Quartin" userId="d62dd0be-a1f4-461f-90a2-b18d53884721" providerId="ADAL" clId="{9FD88B08-A2C8-44BF-9C3C-4FCE9D680F3B}" dt="2026-08-03T10:00:59.412" v="30931"/>
          <ac:spMkLst>
            <pc:docMk/>
            <pc:sldMk cId="3770025212" sldId="2147483565"/>
            <ac:spMk id="949" creationId="{FEC392E7-94DD-1693-3AC5-88F6F54DF86C}"/>
          </ac:spMkLst>
        </pc:spChg>
        <pc:spChg chg="mod">
          <ac:chgData name="Luís Quartin" userId="d62dd0be-a1f4-461f-90a2-b18d53884721" providerId="ADAL" clId="{9FD88B08-A2C8-44BF-9C3C-4FCE9D680F3B}" dt="2026-08-03T10:00:59.407" v="30925"/>
          <ac:spMkLst>
            <pc:docMk/>
            <pc:sldMk cId="3770025212" sldId="2147483565"/>
            <ac:spMk id="950" creationId="{50646810-9F71-134B-6D31-5C29C33A5A7E}"/>
          </ac:spMkLst>
        </pc:spChg>
        <pc:spChg chg="mod">
          <ac:chgData name="Luís Quartin" userId="d62dd0be-a1f4-461f-90a2-b18d53884721" providerId="ADAL" clId="{9FD88B08-A2C8-44BF-9C3C-4FCE9D680F3B}" dt="2026-08-03T10:00:59.397" v="30919"/>
          <ac:spMkLst>
            <pc:docMk/>
            <pc:sldMk cId="3770025212" sldId="2147483565"/>
            <ac:spMk id="951" creationId="{6D72DBC1-03E0-BD2E-0202-A6C9EE22C6AB}"/>
          </ac:spMkLst>
        </pc:spChg>
        <pc:spChg chg="mod">
          <ac:chgData name="Luís Quartin" userId="d62dd0be-a1f4-461f-90a2-b18d53884721" providerId="ADAL" clId="{9FD88B08-A2C8-44BF-9C3C-4FCE9D680F3B}" dt="2026-08-03T10:00:51.579" v="27209" actId="947"/>
          <ac:spMkLst>
            <pc:docMk/>
            <pc:sldMk cId="3770025212" sldId="2147483565"/>
            <ac:spMk id="952" creationId="{1F2E2E37-1B2B-609D-5A55-AB042E87486B}"/>
          </ac:spMkLst>
        </pc:spChg>
        <pc:spChg chg="mod">
          <ac:chgData name="Luís Quartin" userId="d62dd0be-a1f4-461f-90a2-b18d53884721" providerId="ADAL" clId="{9FD88B08-A2C8-44BF-9C3C-4FCE9D680F3B}" dt="2026-08-03T10:00:51.586" v="27211" actId="947"/>
          <ac:spMkLst>
            <pc:docMk/>
            <pc:sldMk cId="3770025212" sldId="2147483565"/>
            <ac:spMk id="956" creationId="{EAE5DDBC-6BE2-60B5-EAEF-16FB16520B93}"/>
          </ac:spMkLst>
        </pc:spChg>
        <pc:spChg chg="mod">
          <ac:chgData name="Luís Quartin" userId="d62dd0be-a1f4-461f-90a2-b18d53884721" providerId="ADAL" clId="{9FD88B08-A2C8-44BF-9C3C-4FCE9D680F3B}" dt="2026-08-03T10:00:51.636" v="27231" actId="947"/>
          <ac:spMkLst>
            <pc:docMk/>
            <pc:sldMk cId="3770025212" sldId="2147483565"/>
            <ac:spMk id="959" creationId="{B5C02CF5-CC8E-104E-41E1-ABECDB3F8074}"/>
          </ac:spMkLst>
        </pc:spChg>
        <pc:spChg chg="mod">
          <ac:chgData name="Luís Quartin" userId="d62dd0be-a1f4-461f-90a2-b18d53884721" providerId="ADAL" clId="{9FD88B08-A2C8-44BF-9C3C-4FCE9D680F3B}" dt="2026-08-03T10:00:51.590" v="27213" actId="947"/>
          <ac:spMkLst>
            <pc:docMk/>
            <pc:sldMk cId="3770025212" sldId="2147483565"/>
            <ac:spMk id="960" creationId="{005C1535-2B9B-A0A7-6287-23B9C49DA3C9}"/>
          </ac:spMkLst>
        </pc:spChg>
        <pc:spChg chg="mod">
          <ac:chgData name="Luís Quartin" userId="d62dd0be-a1f4-461f-90a2-b18d53884721" providerId="ADAL" clId="{9FD88B08-A2C8-44BF-9C3C-4FCE9D680F3B}" dt="2026-08-03T10:00:51.594" v="27215" actId="947"/>
          <ac:spMkLst>
            <pc:docMk/>
            <pc:sldMk cId="3770025212" sldId="2147483565"/>
            <ac:spMk id="961" creationId="{819D8989-2AB5-44A6-F771-0F2CD743F227}"/>
          </ac:spMkLst>
        </pc:spChg>
        <pc:spChg chg="mod">
          <ac:chgData name="Luís Quartin" userId="d62dd0be-a1f4-461f-90a2-b18d53884721" providerId="ADAL" clId="{9FD88B08-A2C8-44BF-9C3C-4FCE9D680F3B}" dt="2026-08-03T10:00:51.599" v="27217" actId="947"/>
          <ac:spMkLst>
            <pc:docMk/>
            <pc:sldMk cId="3770025212" sldId="2147483565"/>
            <ac:spMk id="962" creationId="{6108255C-A196-C859-75E7-9766D5BB8CAA}"/>
          </ac:spMkLst>
        </pc:spChg>
        <pc:spChg chg="mod">
          <ac:chgData name="Luís Quartin" userId="d62dd0be-a1f4-461f-90a2-b18d53884721" providerId="ADAL" clId="{9FD88B08-A2C8-44BF-9C3C-4FCE9D680F3B}" dt="2026-08-03T10:00:51.605" v="27219" actId="947"/>
          <ac:spMkLst>
            <pc:docMk/>
            <pc:sldMk cId="3770025212" sldId="2147483565"/>
            <ac:spMk id="963" creationId="{8A7ADC52-686A-07EE-447A-3EF5524CD718}"/>
          </ac:spMkLst>
        </pc:spChg>
        <pc:spChg chg="mod">
          <ac:chgData name="Luís Quartin" userId="d62dd0be-a1f4-461f-90a2-b18d53884721" providerId="ADAL" clId="{9FD88B08-A2C8-44BF-9C3C-4FCE9D680F3B}" dt="2026-08-03T10:00:51.610" v="27221" actId="947"/>
          <ac:spMkLst>
            <pc:docMk/>
            <pc:sldMk cId="3770025212" sldId="2147483565"/>
            <ac:spMk id="964" creationId="{185B37B7-A45C-AF6F-72EB-622E239F3DA5}"/>
          </ac:spMkLst>
        </pc:spChg>
        <pc:spChg chg="mod">
          <ac:chgData name="Luís Quartin" userId="d62dd0be-a1f4-461f-90a2-b18d53884721" providerId="ADAL" clId="{9FD88B08-A2C8-44BF-9C3C-4FCE9D680F3B}" dt="2026-08-03T10:00:51.615" v="27223" actId="947"/>
          <ac:spMkLst>
            <pc:docMk/>
            <pc:sldMk cId="3770025212" sldId="2147483565"/>
            <ac:spMk id="965" creationId="{44D6EA8C-ED79-E165-55FE-6A33EC0280D0}"/>
          </ac:spMkLst>
        </pc:spChg>
        <pc:spChg chg="mod">
          <ac:chgData name="Luís Quartin" userId="d62dd0be-a1f4-461f-90a2-b18d53884721" providerId="ADAL" clId="{9FD88B08-A2C8-44BF-9C3C-4FCE9D680F3B}" dt="2026-08-03T10:00:51.621" v="27225" actId="947"/>
          <ac:spMkLst>
            <pc:docMk/>
            <pc:sldMk cId="3770025212" sldId="2147483565"/>
            <ac:spMk id="966" creationId="{C874A5E7-BB4E-D9FA-D4C5-485D7EC06B1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70025212" sldId="2147483565"/>
            <ac:spMk id="967" creationId="{AAEED937-A7EE-AF81-DD24-6D38808B4022}"/>
          </ac:spMkLst>
        </pc:spChg>
        <pc:spChg chg="mod">
          <ac:chgData name="Luís Quartin" userId="d62dd0be-a1f4-461f-90a2-b18d53884721" providerId="ADAL" clId="{9FD88B08-A2C8-44BF-9C3C-4FCE9D680F3B}" dt="2026-08-03T10:00:51.629" v="27229" actId="947"/>
          <ac:spMkLst>
            <pc:docMk/>
            <pc:sldMk cId="3770025212" sldId="2147483565"/>
            <ac:spMk id="968" creationId="{7171D857-1B0F-2461-040C-885ABBEC4B1E}"/>
          </ac:spMkLst>
        </pc:spChg>
        <pc:spChg chg="mod">
          <ac:chgData name="Luís Quartin" userId="d62dd0be-a1f4-461f-90a2-b18d53884721" providerId="ADAL" clId="{9FD88B08-A2C8-44BF-9C3C-4FCE9D680F3B}" dt="2026-08-03T10:00:51.640" v="27233" actId="947"/>
          <ac:spMkLst>
            <pc:docMk/>
            <pc:sldMk cId="3770025212" sldId="2147483565"/>
            <ac:spMk id="971" creationId="{CA0DC9C9-626E-8F85-6D0C-397684EEB010}"/>
          </ac:spMkLst>
        </pc:spChg>
        <pc:spChg chg="mod">
          <ac:chgData name="Luís Quartin" userId="d62dd0be-a1f4-461f-90a2-b18d53884721" providerId="ADAL" clId="{9FD88B08-A2C8-44BF-9C3C-4FCE9D680F3B}" dt="2026-08-03T10:00:51.689" v="27253" actId="947"/>
          <ac:spMkLst>
            <pc:docMk/>
            <pc:sldMk cId="3770025212" sldId="2147483565"/>
            <ac:spMk id="974" creationId="{5CADDD48-98A7-0548-EF5D-2ECDB3887857}"/>
          </ac:spMkLst>
        </pc:spChg>
        <pc:spChg chg="mod">
          <ac:chgData name="Luís Quartin" userId="d62dd0be-a1f4-461f-90a2-b18d53884721" providerId="ADAL" clId="{9FD88B08-A2C8-44BF-9C3C-4FCE9D680F3B}" dt="2026-08-03T10:00:51.644" v="27235" actId="947"/>
          <ac:spMkLst>
            <pc:docMk/>
            <pc:sldMk cId="3770025212" sldId="2147483565"/>
            <ac:spMk id="975" creationId="{8028E888-2CA3-B1FB-4A36-6C8EA26BFE2F}"/>
          </ac:spMkLst>
        </pc:spChg>
        <pc:spChg chg="mod">
          <ac:chgData name="Luís Quartin" userId="d62dd0be-a1f4-461f-90a2-b18d53884721" providerId="ADAL" clId="{9FD88B08-A2C8-44BF-9C3C-4FCE9D680F3B}" dt="2026-08-03T10:00:51.650" v="27237" actId="947"/>
          <ac:spMkLst>
            <pc:docMk/>
            <pc:sldMk cId="3770025212" sldId="2147483565"/>
            <ac:spMk id="976" creationId="{6883BAFF-B051-2CFD-E93B-28468661D2A8}"/>
          </ac:spMkLst>
        </pc:spChg>
        <pc:spChg chg="mod">
          <ac:chgData name="Luís Quartin" userId="d62dd0be-a1f4-461f-90a2-b18d53884721" providerId="ADAL" clId="{9FD88B08-A2C8-44BF-9C3C-4FCE9D680F3B}" dt="2026-08-03T10:00:51.655" v="27239" actId="947"/>
          <ac:spMkLst>
            <pc:docMk/>
            <pc:sldMk cId="3770025212" sldId="2147483565"/>
            <ac:spMk id="977" creationId="{C78DEA7E-787C-BC50-C31F-E4B4B49ECE2A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70025212" sldId="2147483565"/>
            <ac:spMk id="978" creationId="{89B0D02E-5C54-C086-C687-77CD7BA6C6E4}"/>
          </ac:spMkLst>
        </pc:spChg>
        <pc:spChg chg="mod">
          <ac:chgData name="Luís Quartin" userId="d62dd0be-a1f4-461f-90a2-b18d53884721" providerId="ADAL" clId="{9FD88B08-A2C8-44BF-9C3C-4FCE9D680F3B}" dt="2026-08-03T10:00:51.664" v="27243" actId="947"/>
          <ac:spMkLst>
            <pc:docMk/>
            <pc:sldMk cId="3770025212" sldId="2147483565"/>
            <ac:spMk id="979" creationId="{B66313F3-F03B-A47D-5AE1-2042096FE561}"/>
          </ac:spMkLst>
        </pc:spChg>
        <pc:spChg chg="mod">
          <ac:chgData name="Luís Quartin" userId="d62dd0be-a1f4-461f-90a2-b18d53884721" providerId="ADAL" clId="{9FD88B08-A2C8-44BF-9C3C-4FCE9D680F3B}" dt="2026-08-03T10:00:51.671" v="27245" actId="947"/>
          <ac:spMkLst>
            <pc:docMk/>
            <pc:sldMk cId="3770025212" sldId="2147483565"/>
            <ac:spMk id="980" creationId="{CE7A9357-4E3B-53AB-9F43-C1EB10A4DF1D}"/>
          </ac:spMkLst>
        </pc:spChg>
        <pc:spChg chg="mod">
          <ac:chgData name="Luís Quartin" userId="d62dd0be-a1f4-461f-90a2-b18d53884721" providerId="ADAL" clId="{9FD88B08-A2C8-44BF-9C3C-4FCE9D680F3B}" dt="2026-08-03T10:00:51.675" v="27247" actId="947"/>
          <ac:spMkLst>
            <pc:docMk/>
            <pc:sldMk cId="3770025212" sldId="2147483565"/>
            <ac:spMk id="981" creationId="{C63CD407-5113-4EB5-9C85-770DFFA61583}"/>
          </ac:spMkLst>
        </pc:spChg>
        <pc:spChg chg="mod">
          <ac:chgData name="Luís Quartin" userId="d62dd0be-a1f4-461f-90a2-b18d53884721" providerId="ADAL" clId="{9FD88B08-A2C8-44BF-9C3C-4FCE9D680F3B}" dt="2026-08-03T10:00:51.679" v="27249" actId="947"/>
          <ac:spMkLst>
            <pc:docMk/>
            <pc:sldMk cId="3770025212" sldId="2147483565"/>
            <ac:spMk id="982" creationId="{84ADCC5D-523E-3373-C5B0-705AFD36688D}"/>
          </ac:spMkLst>
        </pc:spChg>
        <pc:spChg chg="mod">
          <ac:chgData name="Luís Quartin" userId="d62dd0be-a1f4-461f-90a2-b18d53884721" providerId="ADAL" clId="{9FD88B08-A2C8-44BF-9C3C-4FCE9D680F3B}" dt="2026-08-03T10:00:51.685" v="27251" actId="947"/>
          <ac:spMkLst>
            <pc:docMk/>
            <pc:sldMk cId="3770025212" sldId="2147483565"/>
            <ac:spMk id="983" creationId="{3F2DF37C-D052-6755-7DEA-A481A8B27476}"/>
          </ac:spMkLst>
        </pc:spChg>
        <pc:spChg chg="mod">
          <ac:chgData name="Luís Quartin" userId="d62dd0be-a1f4-461f-90a2-b18d53884721" providerId="ADAL" clId="{9FD88B08-A2C8-44BF-9C3C-4FCE9D680F3B}" dt="2026-08-03T10:00:51.694" v="27255" actId="947"/>
          <ac:spMkLst>
            <pc:docMk/>
            <pc:sldMk cId="3770025212" sldId="2147483565"/>
            <ac:spMk id="985" creationId="{27E13558-47D6-4308-2FC8-2AAB2A623FFE}"/>
          </ac:spMkLst>
        </pc:spChg>
        <pc:spChg chg="mod">
          <ac:chgData name="Luís Quartin" userId="d62dd0be-a1f4-461f-90a2-b18d53884721" providerId="ADAL" clId="{9FD88B08-A2C8-44BF-9C3C-4FCE9D680F3B}" dt="2026-08-03T10:00:51.742" v="27275" actId="947"/>
          <ac:spMkLst>
            <pc:docMk/>
            <pc:sldMk cId="3770025212" sldId="2147483565"/>
            <ac:spMk id="988" creationId="{FE5ECAAF-4A38-DB46-74E4-BAB2086F3359}"/>
          </ac:spMkLst>
        </pc:spChg>
        <pc:spChg chg="mod">
          <ac:chgData name="Luís Quartin" userId="d62dd0be-a1f4-461f-90a2-b18d53884721" providerId="ADAL" clId="{9FD88B08-A2C8-44BF-9C3C-4FCE9D680F3B}" dt="2026-08-03T10:00:51.700" v="27257" actId="947"/>
          <ac:spMkLst>
            <pc:docMk/>
            <pc:sldMk cId="3770025212" sldId="2147483565"/>
            <ac:spMk id="989" creationId="{1746796E-E796-BD4C-B9AA-162EF8B9D1B5}"/>
          </ac:spMkLst>
        </pc:spChg>
        <pc:spChg chg="mod">
          <ac:chgData name="Luís Quartin" userId="d62dd0be-a1f4-461f-90a2-b18d53884721" providerId="ADAL" clId="{9FD88B08-A2C8-44BF-9C3C-4FCE9D680F3B}" dt="2026-08-03T10:00:51.705" v="27259" actId="947"/>
          <ac:spMkLst>
            <pc:docMk/>
            <pc:sldMk cId="3770025212" sldId="2147483565"/>
            <ac:spMk id="990" creationId="{AF649FA7-2266-C386-D7DB-4098512EB69D}"/>
          </ac:spMkLst>
        </pc:spChg>
        <pc:spChg chg="mod">
          <ac:chgData name="Luís Quartin" userId="d62dd0be-a1f4-461f-90a2-b18d53884721" providerId="ADAL" clId="{9FD88B08-A2C8-44BF-9C3C-4FCE9D680F3B}" dt="2026-08-03T10:00:51.709" v="27261" actId="947"/>
          <ac:spMkLst>
            <pc:docMk/>
            <pc:sldMk cId="3770025212" sldId="2147483565"/>
            <ac:spMk id="991" creationId="{00EF3D9F-12D0-95A0-2524-14693FE3809B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70025212" sldId="2147483565"/>
            <ac:spMk id="992" creationId="{8426AC8E-5109-4269-C36A-565AAA640588}"/>
          </ac:spMkLst>
        </pc:spChg>
        <pc:spChg chg="mod">
          <ac:chgData name="Luís Quartin" userId="d62dd0be-a1f4-461f-90a2-b18d53884721" providerId="ADAL" clId="{9FD88B08-A2C8-44BF-9C3C-4FCE9D680F3B}" dt="2026-08-03T10:00:51.719" v="27265" actId="947"/>
          <ac:spMkLst>
            <pc:docMk/>
            <pc:sldMk cId="3770025212" sldId="2147483565"/>
            <ac:spMk id="993" creationId="{2CFDF22C-DB42-2BA6-9514-1797D3C07971}"/>
          </ac:spMkLst>
        </pc:spChg>
        <pc:spChg chg="mod">
          <ac:chgData name="Luís Quartin" userId="d62dd0be-a1f4-461f-90a2-b18d53884721" providerId="ADAL" clId="{9FD88B08-A2C8-44BF-9C3C-4FCE9D680F3B}" dt="2026-08-03T10:00:51.724" v="27267" actId="947"/>
          <ac:spMkLst>
            <pc:docMk/>
            <pc:sldMk cId="3770025212" sldId="2147483565"/>
            <ac:spMk id="994" creationId="{48C160F0-5A6B-9404-9200-A408C4DE53FD}"/>
          </ac:spMkLst>
        </pc:spChg>
        <pc:spChg chg="mod">
          <ac:chgData name="Luís Quartin" userId="d62dd0be-a1f4-461f-90a2-b18d53884721" providerId="ADAL" clId="{9FD88B08-A2C8-44BF-9C3C-4FCE9D680F3B}" dt="2026-08-03T10:00:51.727" v="27269" actId="947"/>
          <ac:spMkLst>
            <pc:docMk/>
            <pc:sldMk cId="3770025212" sldId="2147483565"/>
            <ac:spMk id="995" creationId="{C5B0FDF4-41E9-0C91-5053-5049204235E1}"/>
          </ac:spMkLst>
        </pc:spChg>
        <pc:spChg chg="mod">
          <ac:chgData name="Luís Quartin" userId="d62dd0be-a1f4-461f-90a2-b18d53884721" providerId="ADAL" clId="{9FD88B08-A2C8-44BF-9C3C-4FCE9D680F3B}" dt="2026-08-03T10:00:51.733" v="27271" actId="947"/>
          <ac:spMkLst>
            <pc:docMk/>
            <pc:sldMk cId="3770025212" sldId="2147483565"/>
            <ac:spMk id="1016" creationId="{057FC619-EC11-A013-DFE0-D3F27CE969E3}"/>
          </ac:spMkLst>
        </pc:spChg>
        <pc:spChg chg="mod">
          <ac:chgData name="Luís Quartin" userId="d62dd0be-a1f4-461f-90a2-b18d53884721" providerId="ADAL" clId="{9FD88B08-A2C8-44BF-9C3C-4FCE9D680F3B}" dt="2026-08-03T10:00:51.739" v="27273" actId="947"/>
          <ac:spMkLst>
            <pc:docMk/>
            <pc:sldMk cId="3770025212" sldId="2147483565"/>
            <ac:spMk id="1019" creationId="{B3BC2CE5-5611-0E8E-0B71-9999B08C5B7B}"/>
          </ac:spMkLst>
        </pc:spChg>
        <pc:spChg chg="mod">
          <ac:chgData name="Luís Quartin" userId="d62dd0be-a1f4-461f-90a2-b18d53884721" providerId="ADAL" clId="{9FD88B08-A2C8-44BF-9C3C-4FCE9D680F3B}" dt="2026-08-03T10:00:51.748" v="27277" actId="947"/>
          <ac:spMkLst>
            <pc:docMk/>
            <pc:sldMk cId="3770025212" sldId="2147483565"/>
            <ac:spMk id="1033" creationId="{F0893D9E-B591-1C3E-C027-2E3622D74576}"/>
          </ac:spMkLst>
        </pc:spChg>
        <pc:graphicFrameChg chg="mod">
          <ac:chgData name="Luís Quartin" userId="d62dd0be-a1f4-461f-90a2-b18d53884721" providerId="ADAL" clId="{9FD88B08-A2C8-44BF-9C3C-4FCE9D680F3B}" dt="2026-08-03T10:01:00.969" v="32014"/>
          <ac:graphicFrameMkLst>
            <pc:docMk/>
            <pc:sldMk cId="3770025212" sldId="2147483565"/>
            <ac:graphicFrameMk id="7" creationId="{25F7A864-6D92-9C48-BC00-3EDE71EA7460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01:00.991" v="32022"/>
        <pc:sldMkLst>
          <pc:docMk/>
          <pc:sldMk cId="37337235" sldId="2147483566"/>
        </pc:sldMkLst>
        <pc:spChg chg="add del mod modVis">
          <ac:chgData name="Luís Quartin" userId="d62dd0be-a1f4-461f-90a2-b18d53884721" providerId="ADAL" clId="{9FD88B08-A2C8-44BF-9C3C-4FCE9D680F3B}" dt="2026-08-03T10:01:00.989" v="32020"/>
          <ac:spMkLst>
            <pc:docMk/>
            <pc:sldMk cId="37337235" sldId="2147483566"/>
            <ac:spMk id="2" creationId="{95AE8FC4-9D5D-D254-95A9-0CE3E2E1CD7A}"/>
          </ac:spMkLst>
        </pc:spChg>
        <pc:spChg chg="mod">
          <ac:chgData name="Luís Quartin" userId="d62dd0be-a1f4-461f-90a2-b18d53884721" providerId="ADAL" clId="{9FD88B08-A2C8-44BF-9C3C-4FCE9D680F3B}" dt="2026-08-03T10:00:52.493" v="27489" actId="947"/>
          <ac:spMkLst>
            <pc:docMk/>
            <pc:sldMk cId="37337235" sldId="2147483566"/>
            <ac:spMk id="6" creationId="{AF2252B5-680D-6996-29F0-363920E267A9}"/>
          </ac:spMkLst>
        </pc:spChg>
        <pc:spChg chg="mod">
          <ac:chgData name="Luís Quartin" userId="d62dd0be-a1f4-461f-90a2-b18d53884721" providerId="ADAL" clId="{9FD88B08-A2C8-44BF-9C3C-4FCE9D680F3B}" dt="2026-08-03T10:00:52.557" v="27513" actId="947"/>
          <ac:spMkLst>
            <pc:docMk/>
            <pc:sldMk cId="37337235" sldId="2147483566"/>
            <ac:spMk id="20" creationId="{73648FBB-1770-A465-2ED0-A11F388AA52E}"/>
          </ac:spMkLst>
        </pc:spChg>
        <pc:spChg chg="mod">
          <ac:chgData name="Luís Quartin" userId="d62dd0be-a1f4-461f-90a2-b18d53884721" providerId="ADAL" clId="{9FD88B08-A2C8-44BF-9C3C-4FCE9D680F3B}" dt="2026-08-03T10:00:52.561" v="27515" actId="947"/>
          <ac:spMkLst>
            <pc:docMk/>
            <pc:sldMk cId="37337235" sldId="2147483566"/>
            <ac:spMk id="21" creationId="{98983AFE-0DB2-3CAD-9881-81AA32656E12}"/>
          </ac:spMkLst>
        </pc:spChg>
        <pc:spChg chg="mod">
          <ac:chgData name="Luís Quartin" userId="d62dd0be-a1f4-461f-90a2-b18d53884721" providerId="ADAL" clId="{9FD88B08-A2C8-44BF-9C3C-4FCE9D680F3B}" dt="2026-08-03T10:00:52.568" v="27517" actId="947"/>
          <ac:spMkLst>
            <pc:docMk/>
            <pc:sldMk cId="37337235" sldId="2147483566"/>
            <ac:spMk id="23" creationId="{A71CF48C-212C-4B33-B035-1E281850AAC4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37235" sldId="2147483566"/>
            <ac:spMk id="29" creationId="{C2E2E951-9733-BB8E-461B-A6458C60B8EB}"/>
          </ac:spMkLst>
        </pc:spChg>
        <pc:spChg chg="mod">
          <ac:chgData name="Luís Quartin" userId="d62dd0be-a1f4-461f-90a2-b18d53884721" providerId="ADAL" clId="{9FD88B08-A2C8-44BF-9C3C-4FCE9D680F3B}" dt="2026-08-03T10:00:52.576" v="27521" actId="947"/>
          <ac:spMkLst>
            <pc:docMk/>
            <pc:sldMk cId="37337235" sldId="2147483566"/>
            <ac:spMk id="40" creationId="{8A1C0568-46E9-B3DA-2025-D943E7A9A241}"/>
          </ac:spMkLst>
        </pc:spChg>
        <pc:spChg chg="mod">
          <ac:chgData name="Luís Quartin" userId="d62dd0be-a1f4-461f-90a2-b18d53884721" providerId="ADAL" clId="{9FD88B08-A2C8-44BF-9C3C-4FCE9D680F3B}" dt="2026-08-03T10:00:52.581" v="27523" actId="947"/>
          <ac:spMkLst>
            <pc:docMk/>
            <pc:sldMk cId="37337235" sldId="2147483566"/>
            <ac:spMk id="42" creationId="{25B176B6-0484-2663-4D23-4ED63212F0C6}"/>
          </ac:spMkLst>
        </pc:spChg>
        <pc:spChg chg="mod">
          <ac:chgData name="Luís Quartin" userId="d62dd0be-a1f4-461f-90a2-b18d53884721" providerId="ADAL" clId="{9FD88B08-A2C8-44BF-9C3C-4FCE9D680F3B}" dt="2026-08-03T10:00:52.627" v="27539" actId="947"/>
          <ac:spMkLst>
            <pc:docMk/>
            <pc:sldMk cId="37337235" sldId="2147483566"/>
            <ac:spMk id="43" creationId="{8DEBAB94-BF02-195A-3C2C-AC7E328C87B0}"/>
          </ac:spMkLst>
        </pc:spChg>
        <pc:spChg chg="mod">
          <ac:chgData name="Luís Quartin" userId="d62dd0be-a1f4-461f-90a2-b18d53884721" providerId="ADAL" clId="{9FD88B08-A2C8-44BF-9C3C-4FCE9D680F3B}" dt="2026-08-03T10:00:52.587" v="27525" actId="947"/>
          <ac:spMkLst>
            <pc:docMk/>
            <pc:sldMk cId="37337235" sldId="2147483566"/>
            <ac:spMk id="44" creationId="{094DB40E-816E-3236-8E8D-D18EE1BB5C01}"/>
          </ac:spMkLst>
        </pc:spChg>
        <pc:spChg chg="mod">
          <ac:chgData name="Luís Quartin" userId="d62dd0be-a1f4-461f-90a2-b18d53884721" providerId="ADAL" clId="{9FD88B08-A2C8-44BF-9C3C-4FCE9D680F3B}" dt="2026-08-03T10:00:52.591" v="27527" actId="947"/>
          <ac:spMkLst>
            <pc:docMk/>
            <pc:sldMk cId="37337235" sldId="2147483566"/>
            <ac:spMk id="45" creationId="{52941726-CA51-3E6B-258F-C61BED38A3CF}"/>
          </ac:spMkLst>
        </pc:spChg>
        <pc:spChg chg="mod">
          <ac:chgData name="Luís Quartin" userId="d62dd0be-a1f4-461f-90a2-b18d53884721" providerId="ADAL" clId="{9FD88B08-A2C8-44BF-9C3C-4FCE9D680F3B}" dt="2026-08-03T10:00:52.595" v="27529" actId="947"/>
          <ac:spMkLst>
            <pc:docMk/>
            <pc:sldMk cId="37337235" sldId="2147483566"/>
            <ac:spMk id="47" creationId="{90DAC683-5AD4-CAC7-41A0-EED776897CF8}"/>
          </ac:spMkLst>
        </pc:spChg>
        <pc:spChg chg="mod">
          <ac:chgData name="Luís Quartin" userId="d62dd0be-a1f4-461f-90a2-b18d53884721" providerId="ADAL" clId="{9FD88B08-A2C8-44BF-9C3C-4FCE9D680F3B}" dt="2026-08-03T10:00:52.602" v="27531" actId="947"/>
          <ac:spMkLst>
            <pc:docMk/>
            <pc:sldMk cId="37337235" sldId="2147483566"/>
            <ac:spMk id="48" creationId="{25BF3237-E555-2AEA-12FD-773BEB373110}"/>
          </ac:spMkLst>
        </pc:spChg>
        <pc:spChg chg="mod">
          <ac:chgData name="Luís Quartin" userId="d62dd0be-a1f4-461f-90a2-b18d53884721" providerId="ADAL" clId="{9FD88B08-A2C8-44BF-9C3C-4FCE9D680F3B}" dt="2026-08-03T10:00:52.605" v="27533" actId="947"/>
          <ac:spMkLst>
            <pc:docMk/>
            <pc:sldMk cId="37337235" sldId="2147483566"/>
            <ac:spMk id="49" creationId="{FF179A69-351C-47EB-06D0-1E2F0B0917FB}"/>
          </ac:spMkLst>
        </pc:spChg>
        <pc:spChg chg="mod">
          <ac:chgData name="Luís Quartin" userId="d62dd0be-a1f4-461f-90a2-b18d53884721" providerId="ADAL" clId="{9FD88B08-A2C8-44BF-9C3C-4FCE9D680F3B}" dt="2026-08-03T10:00:52.825" v="27629"/>
          <ac:spMkLst>
            <pc:docMk/>
            <pc:sldMk cId="37337235" sldId="2147483566"/>
            <ac:spMk id="896" creationId="{659EF470-655D-E405-DE0F-DF99966DF561}"/>
          </ac:spMkLst>
        </pc:spChg>
        <pc:spChg chg="mod">
          <ac:chgData name="Luís Quartin" userId="d62dd0be-a1f4-461f-90a2-b18d53884721" providerId="ADAL" clId="{9FD88B08-A2C8-44BF-9C3C-4FCE9D680F3B}" dt="2026-08-03T10:00:59.887" v="31408"/>
          <ac:spMkLst>
            <pc:docMk/>
            <pc:sldMk cId="37337235" sldId="2147483566"/>
            <ac:spMk id="897" creationId="{B05F7F01-D383-8606-86FA-60684EFE24AC}"/>
          </ac:spMkLst>
        </pc:spChg>
        <pc:spChg chg="mod">
          <ac:chgData name="Luís Quartin" userId="d62dd0be-a1f4-461f-90a2-b18d53884721" providerId="ADAL" clId="{9FD88B08-A2C8-44BF-9C3C-4FCE9D680F3B}" dt="2026-08-03T10:00:59.903" v="31416"/>
          <ac:spMkLst>
            <pc:docMk/>
            <pc:sldMk cId="37337235" sldId="2147483566"/>
            <ac:spMk id="898" creationId="{21F28E6A-2A2A-89E9-36D7-9A40E9253202}"/>
          </ac:spMkLst>
        </pc:spChg>
        <pc:spChg chg="mod">
          <ac:chgData name="Luís Quartin" userId="d62dd0be-a1f4-461f-90a2-b18d53884721" providerId="ADAL" clId="{9FD88B08-A2C8-44BF-9C3C-4FCE9D680F3B}" dt="2026-08-03T10:00:59.909" v="31424"/>
          <ac:spMkLst>
            <pc:docMk/>
            <pc:sldMk cId="37337235" sldId="2147483566"/>
            <ac:spMk id="899" creationId="{A5EFEA9D-A503-14D4-DCA8-53648F5F97B8}"/>
          </ac:spMkLst>
        </pc:spChg>
        <pc:spChg chg="mod">
          <ac:chgData name="Luís Quartin" userId="d62dd0be-a1f4-461f-90a2-b18d53884721" providerId="ADAL" clId="{9FD88B08-A2C8-44BF-9C3C-4FCE9D680F3B}" dt="2026-08-03T10:00:52.617" v="27535" actId="947"/>
          <ac:spMkLst>
            <pc:docMk/>
            <pc:sldMk cId="37337235" sldId="2147483566"/>
            <ac:spMk id="900" creationId="{90DC3A8A-EA6E-E7C0-5725-66C7B5FDCA84}"/>
          </ac:spMkLst>
        </pc:spChg>
        <pc:spChg chg="mod">
          <ac:chgData name="Luís Quartin" userId="d62dd0be-a1f4-461f-90a2-b18d53884721" providerId="ADAL" clId="{9FD88B08-A2C8-44BF-9C3C-4FCE9D680F3B}" dt="2026-08-03T10:00:59.915" v="31431"/>
          <ac:spMkLst>
            <pc:docMk/>
            <pc:sldMk cId="37337235" sldId="2147483566"/>
            <ac:spMk id="901" creationId="{20EA7812-2318-50FB-81F3-8F122B703A94}"/>
          </ac:spMkLst>
        </pc:spChg>
        <pc:spChg chg="mod">
          <ac:chgData name="Luís Quartin" userId="d62dd0be-a1f4-461f-90a2-b18d53884721" providerId="ADAL" clId="{9FD88B08-A2C8-44BF-9C3C-4FCE9D680F3B}" dt="2026-08-03T10:00:59.923" v="31439"/>
          <ac:spMkLst>
            <pc:docMk/>
            <pc:sldMk cId="37337235" sldId="2147483566"/>
            <ac:spMk id="902" creationId="{26DC5E40-7AE7-4BA7-1E29-E554553E9AD3}"/>
          </ac:spMkLst>
        </pc:spChg>
        <pc:spChg chg="mod">
          <ac:chgData name="Luís Quartin" userId="d62dd0be-a1f4-461f-90a2-b18d53884721" providerId="ADAL" clId="{9FD88B08-A2C8-44BF-9C3C-4FCE9D680F3B}" dt="2026-08-03T10:00:59.931" v="31446" actId="948"/>
          <ac:spMkLst>
            <pc:docMk/>
            <pc:sldMk cId="37337235" sldId="2147483566"/>
            <ac:spMk id="903" creationId="{53CA1D9B-57D6-C706-35CB-D71A36BD6F6A}"/>
          </ac:spMkLst>
        </pc:spChg>
        <pc:spChg chg="mod">
          <ac:chgData name="Luís Quartin" userId="d62dd0be-a1f4-461f-90a2-b18d53884721" providerId="ADAL" clId="{9FD88B08-A2C8-44BF-9C3C-4FCE9D680F3B}" dt="2026-08-03T10:00:59.937" v="31454"/>
          <ac:spMkLst>
            <pc:docMk/>
            <pc:sldMk cId="37337235" sldId="2147483566"/>
            <ac:spMk id="904" creationId="{93E20497-3C82-0BFE-1ABC-431BB7C1FCE1}"/>
          </ac:spMkLst>
        </pc:spChg>
        <pc:spChg chg="mod">
          <ac:chgData name="Luís Quartin" userId="d62dd0be-a1f4-461f-90a2-b18d53884721" providerId="ADAL" clId="{9FD88B08-A2C8-44BF-9C3C-4FCE9D680F3B}" dt="2026-08-03T10:00:59.943" v="31461"/>
          <ac:spMkLst>
            <pc:docMk/>
            <pc:sldMk cId="37337235" sldId="2147483566"/>
            <ac:spMk id="905" creationId="{9C13BF50-81BD-1C53-B7F8-E97101139FC8}"/>
          </ac:spMkLst>
        </pc:spChg>
        <pc:spChg chg="mod">
          <ac:chgData name="Luís Quartin" userId="d62dd0be-a1f4-461f-90a2-b18d53884721" providerId="ADAL" clId="{9FD88B08-A2C8-44BF-9C3C-4FCE9D680F3B}" dt="2026-08-03T10:00:59.950" v="31469"/>
          <ac:spMkLst>
            <pc:docMk/>
            <pc:sldMk cId="37337235" sldId="2147483566"/>
            <ac:spMk id="906" creationId="{89B16CCC-677C-E206-633F-41955382FAC8}"/>
          </ac:spMkLst>
        </pc:spChg>
        <pc:spChg chg="mod">
          <ac:chgData name="Luís Quartin" userId="d62dd0be-a1f4-461f-90a2-b18d53884721" providerId="ADAL" clId="{9FD88B08-A2C8-44BF-9C3C-4FCE9D680F3B}" dt="2026-08-03T10:00:59.959" v="31477"/>
          <ac:spMkLst>
            <pc:docMk/>
            <pc:sldMk cId="37337235" sldId="2147483566"/>
            <ac:spMk id="907" creationId="{EE2B79B9-CA00-EF22-DBB9-138FD11C76AD}"/>
          </ac:spMkLst>
        </pc:spChg>
        <pc:spChg chg="mod">
          <ac:chgData name="Luís Quartin" userId="d62dd0be-a1f4-461f-90a2-b18d53884721" providerId="ADAL" clId="{9FD88B08-A2C8-44BF-9C3C-4FCE9D680F3B}" dt="2026-08-03T10:00:59.965" v="31485"/>
          <ac:spMkLst>
            <pc:docMk/>
            <pc:sldMk cId="37337235" sldId="2147483566"/>
            <ac:spMk id="908" creationId="{82E78FF0-C14B-EA6A-2B63-9F42EB356628}"/>
          </ac:spMkLst>
        </pc:spChg>
        <pc:spChg chg="mod">
          <ac:chgData name="Luís Quartin" userId="d62dd0be-a1f4-461f-90a2-b18d53884721" providerId="ADAL" clId="{9FD88B08-A2C8-44BF-9C3C-4FCE9D680F3B}" dt="2026-08-03T10:00:59.973" v="31493"/>
          <ac:spMkLst>
            <pc:docMk/>
            <pc:sldMk cId="37337235" sldId="2147483566"/>
            <ac:spMk id="909" creationId="{0E5EFD37-D00F-220F-BF1E-E3F446B01C3D}"/>
          </ac:spMkLst>
        </pc:spChg>
        <pc:spChg chg="mod">
          <ac:chgData name="Luís Quartin" userId="d62dd0be-a1f4-461f-90a2-b18d53884721" providerId="ADAL" clId="{9FD88B08-A2C8-44BF-9C3C-4FCE9D680F3B}" dt="2026-08-03T10:00:59.987" v="31505"/>
          <ac:spMkLst>
            <pc:docMk/>
            <pc:sldMk cId="37337235" sldId="2147483566"/>
            <ac:spMk id="910" creationId="{011AFDA1-1F36-2EE4-1003-E75BBA0D0D77}"/>
          </ac:spMkLst>
        </pc:spChg>
        <pc:spChg chg="mod">
          <ac:chgData name="Luís Quartin" userId="d62dd0be-a1f4-461f-90a2-b18d53884721" providerId="ADAL" clId="{9FD88B08-A2C8-44BF-9C3C-4FCE9D680F3B}" dt="2026-08-03T10:00:59.997" v="31517"/>
          <ac:spMkLst>
            <pc:docMk/>
            <pc:sldMk cId="37337235" sldId="2147483566"/>
            <ac:spMk id="911" creationId="{FA245DEC-79F7-EBED-F678-224553AF2D4B}"/>
          </ac:spMkLst>
        </pc:spChg>
        <pc:spChg chg="mod">
          <ac:chgData name="Luís Quartin" userId="d62dd0be-a1f4-461f-90a2-b18d53884721" providerId="ADAL" clId="{9FD88B08-A2C8-44BF-9C3C-4FCE9D680F3B}" dt="2026-08-03T10:01:00.007" v="31525"/>
          <ac:spMkLst>
            <pc:docMk/>
            <pc:sldMk cId="37337235" sldId="2147483566"/>
            <ac:spMk id="912" creationId="{85852985-DC91-C0A1-449D-DFE975EB6762}"/>
          </ac:spMkLst>
        </pc:spChg>
        <pc:spChg chg="mod">
          <ac:chgData name="Luís Quartin" userId="d62dd0be-a1f4-461f-90a2-b18d53884721" providerId="ADAL" clId="{9FD88B08-A2C8-44BF-9C3C-4FCE9D680F3B}" dt="2026-08-03T10:01:00.019" v="31533"/>
          <ac:spMkLst>
            <pc:docMk/>
            <pc:sldMk cId="37337235" sldId="2147483566"/>
            <ac:spMk id="913" creationId="{3562AEE6-0B5F-896C-A55E-622BB8C1C70F}"/>
          </ac:spMkLst>
        </pc:spChg>
        <pc:spChg chg="mod">
          <ac:chgData name="Luís Quartin" userId="d62dd0be-a1f4-461f-90a2-b18d53884721" providerId="ADAL" clId="{9FD88B08-A2C8-44BF-9C3C-4FCE9D680F3B}" dt="2026-08-03T10:01:00.029" v="31541"/>
          <ac:spMkLst>
            <pc:docMk/>
            <pc:sldMk cId="37337235" sldId="2147483566"/>
            <ac:spMk id="914" creationId="{9B8F3F26-4EE9-99B9-0E88-E63B75B99196}"/>
          </ac:spMkLst>
        </pc:spChg>
        <pc:spChg chg="mod">
          <ac:chgData name="Luís Quartin" userId="d62dd0be-a1f4-461f-90a2-b18d53884721" providerId="ADAL" clId="{9FD88B08-A2C8-44BF-9C3C-4FCE9D680F3B}" dt="2026-08-03T10:00:59.835" v="31344"/>
          <ac:spMkLst>
            <pc:docMk/>
            <pc:sldMk cId="37337235" sldId="2147483566"/>
            <ac:spMk id="915" creationId="{C524964E-3ACB-30B6-AF80-901F4CA7ED49}"/>
          </ac:spMkLst>
        </pc:spChg>
        <pc:spChg chg="mod">
          <ac:chgData name="Luís Quartin" userId="d62dd0be-a1f4-461f-90a2-b18d53884721" providerId="ADAL" clId="{9FD88B08-A2C8-44BF-9C3C-4FCE9D680F3B}" dt="2026-08-03T10:01:00.046" v="31556"/>
          <ac:spMkLst>
            <pc:docMk/>
            <pc:sldMk cId="37337235" sldId="2147483566"/>
            <ac:spMk id="916" creationId="{65B434CA-E734-C591-02C3-39F676B9A4C6}"/>
          </ac:spMkLst>
        </pc:spChg>
        <pc:spChg chg="mod">
          <ac:chgData name="Luís Quartin" userId="d62dd0be-a1f4-461f-90a2-b18d53884721" providerId="ADAL" clId="{9FD88B08-A2C8-44BF-9C3C-4FCE9D680F3B}" dt="2026-08-03T10:01:00.057" v="31568"/>
          <ac:spMkLst>
            <pc:docMk/>
            <pc:sldMk cId="37337235" sldId="2147483566"/>
            <ac:spMk id="917" creationId="{B404C279-529C-E275-C3A4-095F6F7E069C}"/>
          </ac:spMkLst>
        </pc:spChg>
        <pc:spChg chg="mod">
          <ac:chgData name="Luís Quartin" userId="d62dd0be-a1f4-461f-90a2-b18d53884721" providerId="ADAL" clId="{9FD88B08-A2C8-44BF-9C3C-4FCE9D680F3B}" dt="2026-08-03T10:01:00.067" v="31580"/>
          <ac:spMkLst>
            <pc:docMk/>
            <pc:sldMk cId="37337235" sldId="2147483566"/>
            <ac:spMk id="918" creationId="{64A82FA7-C40A-FB62-91DD-45DF214FC7F8}"/>
          </ac:spMkLst>
        </pc:spChg>
        <pc:spChg chg="mod">
          <ac:chgData name="Luís Quartin" userId="d62dd0be-a1f4-461f-90a2-b18d53884721" providerId="ADAL" clId="{9FD88B08-A2C8-44BF-9C3C-4FCE9D680F3B}" dt="2026-08-03T10:01:00.077" v="31588"/>
          <ac:spMkLst>
            <pc:docMk/>
            <pc:sldMk cId="37337235" sldId="2147483566"/>
            <ac:spMk id="919" creationId="{22B31B01-69B7-EAE8-F798-233997068B4E}"/>
          </ac:spMkLst>
        </pc:spChg>
        <pc:spChg chg="mod">
          <ac:chgData name="Luís Quartin" userId="d62dd0be-a1f4-461f-90a2-b18d53884721" providerId="ADAL" clId="{9FD88B08-A2C8-44BF-9C3C-4FCE9D680F3B}" dt="2026-08-03T10:01:00.083" v="31596"/>
          <ac:spMkLst>
            <pc:docMk/>
            <pc:sldMk cId="37337235" sldId="2147483566"/>
            <ac:spMk id="920" creationId="{3DDF6F0A-567C-768D-108F-A056F77BDC9F}"/>
          </ac:spMkLst>
        </pc:spChg>
        <pc:spChg chg="mod">
          <ac:chgData name="Luís Quartin" userId="d62dd0be-a1f4-461f-90a2-b18d53884721" providerId="ADAL" clId="{9FD88B08-A2C8-44BF-9C3C-4FCE9D680F3B}" dt="2026-08-03T10:01:00.091" v="31604"/>
          <ac:spMkLst>
            <pc:docMk/>
            <pc:sldMk cId="37337235" sldId="2147483566"/>
            <ac:spMk id="921" creationId="{650A38D9-E6A6-880B-A073-4EAD16D336EA}"/>
          </ac:spMkLst>
        </pc:spChg>
        <pc:spChg chg="mod">
          <ac:chgData name="Luís Quartin" userId="d62dd0be-a1f4-461f-90a2-b18d53884721" providerId="ADAL" clId="{9FD88B08-A2C8-44BF-9C3C-4FCE9D680F3B}" dt="2026-08-03T10:01:00.097" v="31612"/>
          <ac:spMkLst>
            <pc:docMk/>
            <pc:sldMk cId="37337235" sldId="2147483566"/>
            <ac:spMk id="922" creationId="{965CBDDC-9E5B-E3CE-91B1-32253CE5E2B7}"/>
          </ac:spMkLst>
        </pc:spChg>
        <pc:spChg chg="mod">
          <ac:chgData name="Luís Quartin" userId="d62dd0be-a1f4-461f-90a2-b18d53884721" providerId="ADAL" clId="{9FD88B08-A2C8-44BF-9C3C-4FCE9D680F3B}" dt="2026-08-03T10:01:00.107" v="31620"/>
          <ac:spMkLst>
            <pc:docMk/>
            <pc:sldMk cId="37337235" sldId="2147483566"/>
            <ac:spMk id="923" creationId="{A97B8B67-4114-0D47-4EED-EEF77EB0B2AC}"/>
          </ac:spMkLst>
        </pc:spChg>
        <pc:spChg chg="mod">
          <ac:chgData name="Luís Quartin" userId="d62dd0be-a1f4-461f-90a2-b18d53884721" providerId="ADAL" clId="{9FD88B08-A2C8-44BF-9C3C-4FCE9D680F3B}" dt="2026-08-03T10:01:00.107" v="31627"/>
          <ac:spMkLst>
            <pc:docMk/>
            <pc:sldMk cId="37337235" sldId="2147483566"/>
            <ac:spMk id="924" creationId="{7A912121-EF87-8C8C-8376-D7B8515C0A70}"/>
          </ac:spMkLst>
        </pc:spChg>
        <pc:spChg chg="mod">
          <ac:chgData name="Luís Quartin" userId="d62dd0be-a1f4-461f-90a2-b18d53884721" providerId="ADAL" clId="{9FD88B08-A2C8-44BF-9C3C-4FCE9D680F3B}" dt="2026-08-03T10:00:59.767" v="31272"/>
          <ac:spMkLst>
            <pc:docMk/>
            <pc:sldMk cId="37337235" sldId="2147483566"/>
            <ac:spMk id="925" creationId="{41ACA3E9-EF43-A7AD-8EAF-BC03FB53C936}"/>
          </ac:spMkLst>
        </pc:spChg>
        <pc:spChg chg="mod">
          <ac:chgData name="Luís Quartin" userId="d62dd0be-a1f4-461f-90a2-b18d53884721" providerId="ADAL" clId="{9FD88B08-A2C8-44BF-9C3C-4FCE9D680F3B}" dt="2026-08-03T10:00:59.777" v="31280"/>
          <ac:spMkLst>
            <pc:docMk/>
            <pc:sldMk cId="37337235" sldId="2147483566"/>
            <ac:spMk id="926" creationId="{235E8972-D6F2-2D19-BA0C-5D9709753264}"/>
          </ac:spMkLst>
        </pc:spChg>
        <pc:spChg chg="mod">
          <ac:chgData name="Luís Quartin" userId="d62dd0be-a1f4-461f-90a2-b18d53884721" providerId="ADAL" clId="{9FD88B08-A2C8-44BF-9C3C-4FCE9D680F3B}" dt="2026-08-03T10:01:00.123" v="31635"/>
          <ac:spMkLst>
            <pc:docMk/>
            <pc:sldMk cId="37337235" sldId="2147483566"/>
            <ac:spMk id="927" creationId="{8C6D8541-8243-90E2-D4AB-CB084FFEE947}"/>
          </ac:spMkLst>
        </pc:spChg>
        <pc:spChg chg="mod">
          <ac:chgData name="Luís Quartin" userId="d62dd0be-a1f4-461f-90a2-b18d53884721" providerId="ADAL" clId="{9FD88B08-A2C8-44BF-9C3C-4FCE9D680F3B}" dt="2026-08-03T10:00:59.782" v="31288"/>
          <ac:spMkLst>
            <pc:docMk/>
            <pc:sldMk cId="37337235" sldId="2147483566"/>
            <ac:spMk id="928" creationId="{6DDD13BA-71E2-669F-8CF4-D63CC9E6E51F}"/>
          </ac:spMkLst>
        </pc:spChg>
        <pc:spChg chg="mod">
          <ac:chgData name="Luís Quartin" userId="d62dd0be-a1f4-461f-90a2-b18d53884721" providerId="ADAL" clId="{9FD88B08-A2C8-44BF-9C3C-4FCE9D680F3B}" dt="2026-08-03T10:00:59.787" v="31296"/>
          <ac:spMkLst>
            <pc:docMk/>
            <pc:sldMk cId="37337235" sldId="2147483566"/>
            <ac:spMk id="929" creationId="{75B7EA5E-8EFD-4F43-980A-A0B80531887F}"/>
          </ac:spMkLst>
        </pc:spChg>
        <pc:spChg chg="mod">
          <ac:chgData name="Luís Quartin" userId="d62dd0be-a1f4-461f-90a2-b18d53884721" providerId="ADAL" clId="{9FD88B08-A2C8-44BF-9C3C-4FCE9D680F3B}" dt="2026-08-03T10:00:59.797" v="31304"/>
          <ac:spMkLst>
            <pc:docMk/>
            <pc:sldMk cId="37337235" sldId="2147483566"/>
            <ac:spMk id="930" creationId="{DAFA2637-7912-14BA-62FF-8EE3FFEA6B0B}"/>
          </ac:spMkLst>
        </pc:spChg>
        <pc:spChg chg="mod">
          <ac:chgData name="Luís Quartin" userId="d62dd0be-a1f4-461f-90a2-b18d53884721" providerId="ADAL" clId="{9FD88B08-A2C8-44BF-9C3C-4FCE9D680F3B}" dt="2026-08-03T10:01:00.129" v="31643"/>
          <ac:spMkLst>
            <pc:docMk/>
            <pc:sldMk cId="37337235" sldId="2147483566"/>
            <ac:spMk id="931" creationId="{DDA63E97-E77B-5505-5A99-106337BF014A}"/>
          </ac:spMkLst>
        </pc:spChg>
        <pc:spChg chg="mod">
          <ac:chgData name="Luís Quartin" userId="d62dd0be-a1f4-461f-90a2-b18d53884721" providerId="ADAL" clId="{9FD88B08-A2C8-44BF-9C3C-4FCE9D680F3B}" dt="2026-08-03T10:00:59.803" v="31312"/>
          <ac:spMkLst>
            <pc:docMk/>
            <pc:sldMk cId="37337235" sldId="2147483566"/>
            <ac:spMk id="953" creationId="{5B32F10F-A15E-1B76-08C0-F1B250195BFA}"/>
          </ac:spMkLst>
        </pc:spChg>
        <pc:spChg chg="mod">
          <ac:chgData name="Luís Quartin" userId="d62dd0be-a1f4-461f-90a2-b18d53884721" providerId="ADAL" clId="{9FD88B08-A2C8-44BF-9C3C-4FCE9D680F3B}" dt="2026-08-03T10:01:00.137" v="31650" actId="948"/>
          <ac:spMkLst>
            <pc:docMk/>
            <pc:sldMk cId="37337235" sldId="2147483566"/>
            <ac:spMk id="954" creationId="{E723924D-5751-1F16-624C-9F90035F0DD6}"/>
          </ac:spMkLst>
        </pc:spChg>
        <pc:spChg chg="mod">
          <ac:chgData name="Luís Quartin" userId="d62dd0be-a1f4-461f-90a2-b18d53884721" providerId="ADAL" clId="{9FD88B08-A2C8-44BF-9C3C-4FCE9D680F3B}" dt="2026-08-03T10:00:59.817" v="31324" actId="948"/>
          <ac:spMkLst>
            <pc:docMk/>
            <pc:sldMk cId="37337235" sldId="2147483566"/>
            <ac:spMk id="969" creationId="{75DB164E-9049-DDFB-2331-07FA3C6E246A}"/>
          </ac:spMkLst>
        </pc:spChg>
        <pc:spChg chg="mod">
          <ac:chgData name="Luís Quartin" userId="d62dd0be-a1f4-461f-90a2-b18d53884721" providerId="ADAL" clId="{9FD88B08-A2C8-44BF-9C3C-4FCE9D680F3B}" dt="2026-08-03T10:01:00.146" v="31658" actId="948"/>
          <ac:spMkLst>
            <pc:docMk/>
            <pc:sldMk cId="37337235" sldId="2147483566"/>
            <ac:spMk id="996" creationId="{8B3BDC5E-FE56-7345-B8C5-54A93E3DC6D6}"/>
          </ac:spMkLst>
        </pc:spChg>
        <pc:spChg chg="mod">
          <ac:chgData name="Luís Quartin" userId="d62dd0be-a1f4-461f-90a2-b18d53884721" providerId="ADAL" clId="{9FD88B08-A2C8-44BF-9C3C-4FCE9D680F3B}" dt="2026-08-03T10:00:59.830" v="31336"/>
          <ac:spMkLst>
            <pc:docMk/>
            <pc:sldMk cId="37337235" sldId="2147483566"/>
            <ac:spMk id="997" creationId="{C65661DB-FC56-0340-12A2-A1EE4E785E59}"/>
          </ac:spMkLst>
        </pc:spChg>
        <pc:spChg chg="mod">
          <ac:chgData name="Luís Quartin" userId="d62dd0be-a1f4-461f-90a2-b18d53884721" providerId="ADAL" clId="{9FD88B08-A2C8-44BF-9C3C-4FCE9D680F3B}" dt="2026-08-03T10:00:59.843" v="31352"/>
          <ac:spMkLst>
            <pc:docMk/>
            <pc:sldMk cId="37337235" sldId="2147483566"/>
            <ac:spMk id="998" creationId="{D333ADDD-B857-163C-8FC1-813E15E68CBB}"/>
          </ac:spMkLst>
        </pc:spChg>
        <pc:spChg chg="mod">
          <ac:chgData name="Luís Quartin" userId="d62dd0be-a1f4-461f-90a2-b18d53884721" providerId="ADAL" clId="{9FD88B08-A2C8-44BF-9C3C-4FCE9D680F3B}" dt="2026-08-03T10:01:00.039" v="31549" actId="948"/>
          <ac:spMkLst>
            <pc:docMk/>
            <pc:sldMk cId="37337235" sldId="2147483566"/>
            <ac:spMk id="999" creationId="{C7F585B9-F8EB-6C4F-25E9-F8816EEF85A7}"/>
          </ac:spMkLst>
        </pc:spChg>
        <pc:spChg chg="mod">
          <ac:chgData name="Luís Quartin" userId="d62dd0be-a1f4-461f-90a2-b18d53884721" providerId="ADAL" clId="{9FD88B08-A2C8-44BF-9C3C-4FCE9D680F3B}" dt="2026-08-03T10:00:59.847" v="31360"/>
          <ac:spMkLst>
            <pc:docMk/>
            <pc:sldMk cId="37337235" sldId="2147483566"/>
            <ac:spMk id="1000" creationId="{5D577825-C80F-8409-F743-D5D629B6A00E}"/>
          </ac:spMkLst>
        </pc:spChg>
        <pc:spChg chg="mod">
          <ac:chgData name="Luís Quartin" userId="d62dd0be-a1f4-461f-90a2-b18d53884721" providerId="ADAL" clId="{9FD88B08-A2C8-44BF-9C3C-4FCE9D680F3B}" dt="2026-08-03T10:00:59.857" v="31368"/>
          <ac:spMkLst>
            <pc:docMk/>
            <pc:sldMk cId="37337235" sldId="2147483566"/>
            <ac:spMk id="1001" creationId="{3BB27E8B-B45F-B626-7AFB-1D9D6B319F73}"/>
          </ac:spMkLst>
        </pc:spChg>
        <pc:spChg chg="mod">
          <ac:chgData name="Luís Quartin" userId="d62dd0be-a1f4-461f-90a2-b18d53884721" providerId="ADAL" clId="{9FD88B08-A2C8-44BF-9C3C-4FCE9D680F3B}" dt="2026-08-03T10:01:00.166" v="31674"/>
          <ac:spMkLst>
            <pc:docMk/>
            <pc:sldMk cId="37337235" sldId="2147483566"/>
            <ac:spMk id="1002" creationId="{F1DE604E-2002-A618-89B9-262D3B837984}"/>
          </ac:spMkLst>
        </pc:spChg>
        <pc:spChg chg="mod">
          <ac:chgData name="Luís Quartin" userId="d62dd0be-a1f4-461f-90a2-b18d53884721" providerId="ADAL" clId="{9FD88B08-A2C8-44BF-9C3C-4FCE9D680F3B}" dt="2026-08-03T10:00:59.857" v="31376"/>
          <ac:spMkLst>
            <pc:docMk/>
            <pc:sldMk cId="37337235" sldId="2147483566"/>
            <ac:spMk id="1003" creationId="{DE123B79-3A2E-7BFC-1698-436151C945E7}"/>
          </ac:spMkLst>
        </pc:spChg>
        <pc:spChg chg="mod">
          <ac:chgData name="Luís Quartin" userId="d62dd0be-a1f4-461f-90a2-b18d53884721" providerId="ADAL" clId="{9FD88B08-A2C8-44BF-9C3C-4FCE9D680F3B}" dt="2026-08-03T10:00:59.877" v="31388" actId="948"/>
          <ac:spMkLst>
            <pc:docMk/>
            <pc:sldMk cId="37337235" sldId="2147483566"/>
            <ac:spMk id="1004" creationId="{BA794BB0-C98D-EA8A-3971-D0C32DDCC36A}"/>
          </ac:spMkLst>
        </pc:spChg>
        <pc:spChg chg="mod">
          <ac:chgData name="Luís Quartin" userId="d62dd0be-a1f4-461f-90a2-b18d53884721" providerId="ADAL" clId="{9FD88B08-A2C8-44BF-9C3C-4FCE9D680F3B}" dt="2026-08-03T10:00:59.887" v="31400"/>
          <ac:spMkLst>
            <pc:docMk/>
            <pc:sldMk cId="37337235" sldId="2147483566"/>
            <ac:spMk id="1005" creationId="{23F27C3E-DF11-97E7-F4DC-5F731ED1F831}"/>
          </ac:spMkLst>
        </pc:spChg>
        <pc:spChg chg="mod">
          <ac:chgData name="Luís Quartin" userId="d62dd0be-a1f4-461f-90a2-b18d53884721" providerId="ADAL" clId="{9FD88B08-A2C8-44BF-9C3C-4FCE9D680F3B}" dt="2026-08-03T10:01:00.179" v="31686"/>
          <ac:spMkLst>
            <pc:docMk/>
            <pc:sldMk cId="37337235" sldId="2147483566"/>
            <ac:spMk id="1006" creationId="{F7960352-9D41-D4D4-A6AA-0327BB5C5161}"/>
          </ac:spMkLst>
        </pc:spChg>
        <pc:spChg chg="mod">
          <ac:chgData name="Luís Quartin" userId="d62dd0be-a1f4-461f-90a2-b18d53884721" providerId="ADAL" clId="{9FD88B08-A2C8-44BF-9C3C-4FCE9D680F3B}" dt="2026-08-03T10:01:00.155" v="31666"/>
          <ac:spMkLst>
            <pc:docMk/>
            <pc:sldMk cId="37337235" sldId="2147483566"/>
            <ac:spMk id="1007" creationId="{85B553D7-E79A-DAE4-9626-FB469D026061}"/>
          </ac:spMkLst>
        </pc:spChg>
        <pc:spChg chg="mod">
          <ac:chgData name="Luís Quartin" userId="d62dd0be-a1f4-461f-90a2-b18d53884721" providerId="ADAL" clId="{9FD88B08-A2C8-44BF-9C3C-4FCE9D680F3B}" dt="2026-08-03T10:00:52.877" v="27643" actId="947"/>
          <ac:spMkLst>
            <pc:docMk/>
            <pc:sldMk cId="37337235" sldId="2147483566"/>
            <ac:spMk id="1008" creationId="{A0FCDD5E-A70B-208D-F575-A3F79BB275DF}"/>
          </ac:spMkLst>
        </pc:spChg>
        <pc:spChg chg="mod">
          <ac:chgData name="Luís Quartin" userId="d62dd0be-a1f4-461f-90a2-b18d53884721" providerId="ADAL" clId="{9FD88B08-A2C8-44BF-9C3C-4FCE9D680F3B}" dt="2026-08-03T10:00:52.890" v="27647" actId="947"/>
          <ac:spMkLst>
            <pc:docMk/>
            <pc:sldMk cId="37337235" sldId="2147483566"/>
            <ac:spMk id="1009" creationId="{1060395A-B325-500F-2145-B26F72197671}"/>
          </ac:spMkLst>
        </pc:spChg>
        <pc:spChg chg="mod">
          <ac:chgData name="Luís Quartin" userId="d62dd0be-a1f4-461f-90a2-b18d53884721" providerId="ADAL" clId="{9FD88B08-A2C8-44BF-9C3C-4FCE9D680F3B}" dt="2026-08-03T10:00:52.901" v="27651" actId="947"/>
          <ac:spMkLst>
            <pc:docMk/>
            <pc:sldMk cId="37337235" sldId="2147483566"/>
            <ac:spMk id="1010" creationId="{962F1A07-4F4F-788D-EF32-E7A62FF640A6}"/>
          </ac:spMkLst>
        </pc:spChg>
        <pc:spChg chg="mod">
          <ac:chgData name="Luís Quartin" userId="d62dd0be-a1f4-461f-90a2-b18d53884721" providerId="ADAL" clId="{9FD88B08-A2C8-44BF-9C3C-4FCE9D680F3B}" dt="2026-08-03T10:00:52.911" v="27655" actId="947"/>
          <ac:spMkLst>
            <pc:docMk/>
            <pc:sldMk cId="37337235" sldId="2147483566"/>
            <ac:spMk id="1011" creationId="{6C080624-C178-8985-F7A6-7A29ED9D7BEA}"/>
          </ac:spMkLst>
        </pc:spChg>
        <pc:spChg chg="mod">
          <ac:chgData name="Luís Quartin" userId="d62dd0be-a1f4-461f-90a2-b18d53884721" providerId="ADAL" clId="{9FD88B08-A2C8-44BF-9C3C-4FCE9D680F3B}" dt="2026-08-03T10:00:52.923" v="27659" actId="947"/>
          <ac:spMkLst>
            <pc:docMk/>
            <pc:sldMk cId="37337235" sldId="2147483566"/>
            <ac:spMk id="1012" creationId="{8586BBE1-843C-3C79-D4B2-0093D578755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37235" sldId="2147483566"/>
            <ac:spMk id="1013" creationId="{17D18085-1AEB-DAD6-1D7D-029564084C16}"/>
          </ac:spMkLst>
        </pc:spChg>
        <pc:spChg chg="mod">
          <ac:chgData name="Luís Quartin" userId="d62dd0be-a1f4-461f-90a2-b18d53884721" providerId="ADAL" clId="{9FD88B08-A2C8-44BF-9C3C-4FCE9D680F3B}" dt="2026-08-03T10:00:52.942" v="27667" actId="947"/>
          <ac:spMkLst>
            <pc:docMk/>
            <pc:sldMk cId="37337235" sldId="2147483566"/>
            <ac:spMk id="1014" creationId="{D659A80B-306C-EC29-9E9D-FF376610C642}"/>
          </ac:spMkLst>
        </pc:spChg>
        <pc:spChg chg="mod">
          <ac:chgData name="Luís Quartin" userId="d62dd0be-a1f4-461f-90a2-b18d53884721" providerId="ADAL" clId="{9FD88B08-A2C8-44BF-9C3C-4FCE9D680F3B}" dt="2026-08-03T10:01:00.237" v="31731"/>
          <ac:spMkLst>
            <pc:docMk/>
            <pc:sldMk cId="37337235" sldId="2147483566"/>
            <ac:spMk id="1015" creationId="{7D4B0048-F5A2-7CAA-02F5-5FD5E6A0A8A2}"/>
          </ac:spMkLst>
        </pc:spChg>
        <pc:spChg chg="mod">
          <ac:chgData name="Luís Quartin" userId="d62dd0be-a1f4-461f-90a2-b18d53884721" providerId="ADAL" clId="{9FD88B08-A2C8-44BF-9C3C-4FCE9D680F3B}" dt="2026-08-03T10:01:00.227" v="31725"/>
          <ac:spMkLst>
            <pc:docMk/>
            <pc:sldMk cId="37337235" sldId="2147483566"/>
            <ac:spMk id="1017" creationId="{84862DA4-9CA3-6C88-090E-B49C604CD7AD}"/>
          </ac:spMkLst>
        </pc:spChg>
        <pc:spChg chg="mod">
          <ac:chgData name="Luís Quartin" userId="d62dd0be-a1f4-461f-90a2-b18d53884721" providerId="ADAL" clId="{9FD88B08-A2C8-44BF-9C3C-4FCE9D680F3B}" dt="2026-08-03T10:01:00.219" v="31719"/>
          <ac:spMkLst>
            <pc:docMk/>
            <pc:sldMk cId="37337235" sldId="2147483566"/>
            <ac:spMk id="1018" creationId="{4A20250B-73BD-C30B-AF7D-EB5228A71EEB}"/>
          </ac:spMkLst>
        </pc:spChg>
        <pc:spChg chg="mod">
          <ac:chgData name="Luís Quartin" userId="d62dd0be-a1f4-461f-90a2-b18d53884721" providerId="ADAL" clId="{9FD88B08-A2C8-44BF-9C3C-4FCE9D680F3B}" dt="2026-08-03T10:01:00.213" v="31713"/>
          <ac:spMkLst>
            <pc:docMk/>
            <pc:sldMk cId="37337235" sldId="2147483566"/>
            <ac:spMk id="1021" creationId="{D6EE8413-2501-DDFB-2B2C-6BDEEE45F659}"/>
          </ac:spMkLst>
        </pc:spChg>
        <pc:spChg chg="mod">
          <ac:chgData name="Luís Quartin" userId="d62dd0be-a1f4-461f-90a2-b18d53884721" providerId="ADAL" clId="{9FD88B08-A2C8-44BF-9C3C-4FCE9D680F3B}" dt="2026-08-03T10:01:00.203" v="31707"/>
          <ac:spMkLst>
            <pc:docMk/>
            <pc:sldMk cId="37337235" sldId="2147483566"/>
            <ac:spMk id="1022" creationId="{76262586-19D1-8B2F-D4CE-1E28621170AC}"/>
          </ac:spMkLst>
        </pc:spChg>
        <pc:spChg chg="mod">
          <ac:chgData name="Luís Quartin" userId="d62dd0be-a1f4-461f-90a2-b18d53884721" providerId="ADAL" clId="{9FD88B08-A2C8-44BF-9C3C-4FCE9D680F3B}" dt="2026-08-03T10:01:00.197" v="31701"/>
          <ac:spMkLst>
            <pc:docMk/>
            <pc:sldMk cId="37337235" sldId="2147483566"/>
            <ac:spMk id="1023" creationId="{3B3D70AB-583F-3940-BCDA-750439099185}"/>
          </ac:spMkLst>
        </pc:spChg>
        <pc:spChg chg="mod">
          <ac:chgData name="Luís Quartin" userId="d62dd0be-a1f4-461f-90a2-b18d53884721" providerId="ADAL" clId="{9FD88B08-A2C8-44BF-9C3C-4FCE9D680F3B}" dt="2026-08-03T10:01:00.183" v="31691"/>
          <ac:spMkLst>
            <pc:docMk/>
            <pc:sldMk cId="37337235" sldId="2147483566"/>
            <ac:spMk id="1024" creationId="{0F24E228-3423-4128-6F28-D3B3E10C8DE4}"/>
          </ac:spMkLst>
        </pc:spChg>
        <pc:spChg chg="mod">
          <ac:chgData name="Luís Quartin" userId="d62dd0be-a1f4-461f-90a2-b18d53884721" providerId="ADAL" clId="{9FD88B08-A2C8-44BF-9C3C-4FCE9D680F3B}" dt="2026-08-03T10:00:52.949" v="27669"/>
          <ac:spMkLst>
            <pc:docMk/>
            <pc:sldMk cId="37337235" sldId="2147483566"/>
            <ac:spMk id="1025" creationId="{D6F50FED-EDC9-3A28-2455-928433E686A6}"/>
          </ac:spMkLst>
        </pc:spChg>
        <pc:spChg chg="mod">
          <ac:chgData name="Luís Quartin" userId="d62dd0be-a1f4-461f-90a2-b18d53884721" providerId="ADAL" clId="{9FD88B08-A2C8-44BF-9C3C-4FCE9D680F3B}" dt="2026-08-03T10:00:52.957" v="27671"/>
          <ac:spMkLst>
            <pc:docMk/>
            <pc:sldMk cId="37337235" sldId="2147483566"/>
            <ac:spMk id="1026" creationId="{6B9705D1-514B-A1EF-8B06-3BEC711F925C}"/>
          </ac:spMkLst>
        </pc:spChg>
        <pc:spChg chg="mod">
          <ac:chgData name="Luís Quartin" userId="d62dd0be-a1f4-461f-90a2-b18d53884721" providerId="ADAL" clId="{9FD88B08-A2C8-44BF-9C3C-4FCE9D680F3B}" dt="2026-08-03T10:00:52.962" v="27673"/>
          <ac:spMkLst>
            <pc:docMk/>
            <pc:sldMk cId="37337235" sldId="2147483566"/>
            <ac:spMk id="1027" creationId="{8D775FC1-0B26-773D-E7B5-C4BF1355D7ED}"/>
          </ac:spMkLst>
        </pc:spChg>
        <pc:spChg chg="mod">
          <ac:chgData name="Luís Quartin" userId="d62dd0be-a1f4-461f-90a2-b18d53884721" providerId="ADAL" clId="{9FD88B08-A2C8-44BF-9C3C-4FCE9D680F3B}" dt="2026-08-03T10:00:52.968" v="27675"/>
          <ac:spMkLst>
            <pc:docMk/>
            <pc:sldMk cId="37337235" sldId="2147483566"/>
            <ac:spMk id="1028" creationId="{59A8621D-5E5F-28A4-A7C3-17CA66FDEEFB}"/>
          </ac:spMkLst>
        </pc:spChg>
        <pc:spChg chg="mod">
          <ac:chgData name="Luís Quartin" userId="d62dd0be-a1f4-461f-90a2-b18d53884721" providerId="ADAL" clId="{9FD88B08-A2C8-44BF-9C3C-4FCE9D680F3B}" dt="2026-08-03T10:00:52.972" v="27677"/>
          <ac:spMkLst>
            <pc:docMk/>
            <pc:sldMk cId="37337235" sldId="2147483566"/>
            <ac:spMk id="1029" creationId="{44A04B44-2B80-F9BE-0ACA-7EB60E867EDB}"/>
          </ac:spMkLst>
        </pc:spChg>
        <pc:spChg chg="mod">
          <ac:chgData name="Luís Quartin" userId="d62dd0be-a1f4-461f-90a2-b18d53884721" providerId="ADAL" clId="{9FD88B08-A2C8-44BF-9C3C-4FCE9D680F3B}" dt="2026-08-03T10:00:52.977" v="27679"/>
          <ac:spMkLst>
            <pc:docMk/>
            <pc:sldMk cId="37337235" sldId="2147483566"/>
            <ac:spMk id="1030" creationId="{B62110D9-30CC-0C45-69E1-18481DD57AC0}"/>
          </ac:spMkLst>
        </pc:spChg>
        <pc:spChg chg="mod">
          <ac:chgData name="Luís Quartin" userId="d62dd0be-a1f4-461f-90a2-b18d53884721" providerId="ADAL" clId="{9FD88B08-A2C8-44BF-9C3C-4FCE9D680F3B}" dt="2026-08-03T10:00:52.982" v="27681"/>
          <ac:spMkLst>
            <pc:docMk/>
            <pc:sldMk cId="37337235" sldId="2147483566"/>
            <ac:spMk id="1031" creationId="{752848A7-C72D-93C6-AB31-8A7DD10A2204}"/>
          </ac:spMkLst>
        </pc:spChg>
        <pc:spChg chg="mod">
          <ac:chgData name="Luís Quartin" userId="d62dd0be-a1f4-461f-90a2-b18d53884721" providerId="ADAL" clId="{9FD88B08-A2C8-44BF-9C3C-4FCE9D680F3B}" dt="2026-08-03T10:00:52.988" v="27683"/>
          <ac:spMkLst>
            <pc:docMk/>
            <pc:sldMk cId="37337235" sldId="2147483566"/>
            <ac:spMk id="1034" creationId="{15E6482F-E811-1798-B4C5-465DE47D3902}"/>
          </ac:spMkLst>
        </pc:spChg>
        <pc:spChg chg="mod">
          <ac:chgData name="Luís Quartin" userId="d62dd0be-a1f4-461f-90a2-b18d53884721" providerId="ADAL" clId="{9FD88B08-A2C8-44BF-9C3C-4FCE9D680F3B}" dt="2026-08-03T10:00:52.992" v="27685"/>
          <ac:spMkLst>
            <pc:docMk/>
            <pc:sldMk cId="37337235" sldId="2147483566"/>
            <ac:spMk id="1035" creationId="{FADA2DE3-5435-8545-7D92-F661A558903B}"/>
          </ac:spMkLst>
        </pc:spChg>
        <pc:spChg chg="mod">
          <ac:chgData name="Luís Quartin" userId="d62dd0be-a1f4-461f-90a2-b18d53884721" providerId="ADAL" clId="{9FD88B08-A2C8-44BF-9C3C-4FCE9D680F3B}" dt="2026-08-03T10:00:52.998" v="27687"/>
          <ac:spMkLst>
            <pc:docMk/>
            <pc:sldMk cId="37337235" sldId="2147483566"/>
            <ac:spMk id="1036" creationId="{941D58D9-973C-38A1-CCC2-025A94F29A00}"/>
          </ac:spMkLst>
        </pc:spChg>
        <pc:spChg chg="mod">
          <ac:chgData name="Luís Quartin" userId="d62dd0be-a1f4-461f-90a2-b18d53884721" providerId="ADAL" clId="{9FD88B08-A2C8-44BF-9C3C-4FCE9D680F3B}" dt="2026-08-03T10:00:53.002" v="27689"/>
          <ac:spMkLst>
            <pc:docMk/>
            <pc:sldMk cId="37337235" sldId="2147483566"/>
            <ac:spMk id="1037" creationId="{9126E41D-3D56-7616-9F64-18291E748A45}"/>
          </ac:spMkLst>
        </pc:spChg>
        <pc:spChg chg="mod">
          <ac:chgData name="Luís Quartin" userId="d62dd0be-a1f4-461f-90a2-b18d53884721" providerId="ADAL" clId="{9FD88B08-A2C8-44BF-9C3C-4FCE9D680F3B}" dt="2026-08-03T10:00:53.005" v="27691"/>
          <ac:spMkLst>
            <pc:docMk/>
            <pc:sldMk cId="37337235" sldId="2147483566"/>
            <ac:spMk id="1038" creationId="{6F9D7CA5-F223-E642-05DA-4EFBE69E4CC3}"/>
          </ac:spMkLst>
        </pc:spChg>
        <pc:spChg chg="mod">
          <ac:chgData name="Luís Quartin" userId="d62dd0be-a1f4-461f-90a2-b18d53884721" providerId="ADAL" clId="{9FD88B08-A2C8-44BF-9C3C-4FCE9D680F3B}" dt="2026-08-03T10:00:53.009" v="27693"/>
          <ac:spMkLst>
            <pc:docMk/>
            <pc:sldMk cId="37337235" sldId="2147483566"/>
            <ac:spMk id="1039" creationId="{6CA51D8A-09E7-1B55-179D-341821152FE3}"/>
          </ac:spMkLst>
        </pc:spChg>
        <pc:spChg chg="mod">
          <ac:chgData name="Luís Quartin" userId="d62dd0be-a1f4-461f-90a2-b18d53884721" providerId="ADAL" clId="{9FD88B08-A2C8-44BF-9C3C-4FCE9D680F3B}" dt="2026-08-03T10:00:53.014" v="27695"/>
          <ac:spMkLst>
            <pc:docMk/>
            <pc:sldMk cId="37337235" sldId="2147483566"/>
            <ac:spMk id="1040" creationId="{6CAEF673-5CB5-A402-2F5C-CBA310C2CF63}"/>
          </ac:spMkLst>
        </pc:spChg>
        <pc:spChg chg="mod">
          <ac:chgData name="Luís Quartin" userId="d62dd0be-a1f4-461f-90a2-b18d53884721" providerId="ADAL" clId="{9FD88B08-A2C8-44BF-9C3C-4FCE9D680F3B}" dt="2026-08-03T10:00:53.024" v="27697" actId="947"/>
          <ac:spMkLst>
            <pc:docMk/>
            <pc:sldMk cId="37337235" sldId="2147483566"/>
            <ac:spMk id="1041" creationId="{B9ED6F55-49B7-0592-6760-0504AC996AF7}"/>
          </ac:spMkLst>
        </pc:spChg>
        <pc:spChg chg="mod">
          <ac:chgData name="Luís Quartin" userId="d62dd0be-a1f4-461f-90a2-b18d53884721" providerId="ADAL" clId="{9FD88B08-A2C8-44BF-9C3C-4FCE9D680F3B}" dt="2026-08-03T10:00:53.041" v="27703" actId="947"/>
          <ac:spMkLst>
            <pc:docMk/>
            <pc:sldMk cId="37337235" sldId="2147483566"/>
            <ac:spMk id="1043" creationId="{35948FA5-2E2B-5F7F-7875-434AEFE582C3}"/>
          </ac:spMkLst>
        </pc:spChg>
        <pc:spChg chg="mod">
          <ac:chgData name="Luís Quartin" userId="d62dd0be-a1f4-461f-90a2-b18d53884721" providerId="ADAL" clId="{9FD88B08-A2C8-44BF-9C3C-4FCE9D680F3B}" dt="2026-08-03T10:00:53.047" v="27705" actId="947"/>
          <ac:spMkLst>
            <pc:docMk/>
            <pc:sldMk cId="37337235" sldId="2147483566"/>
            <ac:spMk id="1044" creationId="{4F76E63F-1061-9DA4-2280-8210BA3197B6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37235" sldId="2147483566"/>
            <ac:spMk id="1045" creationId="{AA6E1F7D-E89D-7C2A-85E9-668FD1B15290}"/>
          </ac:spMkLst>
        </pc:spChg>
        <pc:spChg chg="mod">
          <ac:chgData name="Luís Quartin" userId="d62dd0be-a1f4-461f-90a2-b18d53884721" providerId="ADAL" clId="{9FD88B08-A2C8-44BF-9C3C-4FCE9D680F3B}" dt="2026-08-03T10:00:53.060" v="27709" actId="947"/>
          <ac:spMkLst>
            <pc:docMk/>
            <pc:sldMk cId="37337235" sldId="2147483566"/>
            <ac:spMk id="1046" creationId="{673EB1EC-F846-496A-2836-ED1681245775}"/>
          </ac:spMkLst>
        </pc:spChg>
        <pc:spChg chg="mod">
          <ac:chgData name="Luís Quartin" userId="d62dd0be-a1f4-461f-90a2-b18d53884721" providerId="ADAL" clId="{9FD88B08-A2C8-44BF-9C3C-4FCE9D680F3B}" dt="2026-08-03T10:00:53.077" v="27715" actId="947"/>
          <ac:spMkLst>
            <pc:docMk/>
            <pc:sldMk cId="37337235" sldId="2147483566"/>
            <ac:spMk id="1048" creationId="{078069D2-2B92-AA57-7084-1C75657EB08D}"/>
          </ac:spMkLst>
        </pc:spChg>
        <pc:spChg chg="mod">
          <ac:chgData name="Luís Quartin" userId="d62dd0be-a1f4-461f-90a2-b18d53884721" providerId="ADAL" clId="{9FD88B08-A2C8-44BF-9C3C-4FCE9D680F3B}" dt="2026-08-03T10:00:53.085" v="27717" actId="947"/>
          <ac:spMkLst>
            <pc:docMk/>
            <pc:sldMk cId="37337235" sldId="2147483566"/>
            <ac:spMk id="1049" creationId="{A166A8EF-1853-D3EE-F6DC-B61FC46AFD49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37235" sldId="2147483566"/>
            <ac:spMk id="1050" creationId="{0B24BA3E-5F07-706C-B7DA-D2E780CDCEC7}"/>
          </ac:spMkLst>
        </pc:spChg>
        <pc:spChg chg="mod">
          <ac:chgData name="Luís Quartin" userId="d62dd0be-a1f4-461f-90a2-b18d53884721" providerId="ADAL" clId="{9FD88B08-A2C8-44BF-9C3C-4FCE9D680F3B}" dt="2026-08-03T10:00:53.096" v="27721" actId="947"/>
          <ac:spMkLst>
            <pc:docMk/>
            <pc:sldMk cId="37337235" sldId="2147483566"/>
            <ac:spMk id="1051" creationId="{ADB45C51-DBAE-47B9-1347-E190989DCA0F}"/>
          </ac:spMkLst>
        </pc:spChg>
        <pc:spChg chg="mod">
          <ac:chgData name="Luís Quartin" userId="d62dd0be-a1f4-461f-90a2-b18d53884721" providerId="ADAL" clId="{9FD88B08-A2C8-44BF-9C3C-4FCE9D680F3B}" dt="2026-08-03T10:00:53.108" v="27725" actId="947"/>
          <ac:spMkLst>
            <pc:docMk/>
            <pc:sldMk cId="37337235" sldId="2147483566"/>
            <ac:spMk id="1053" creationId="{D68F25CB-D2DB-1094-0236-53F7E16AB998}"/>
          </ac:spMkLst>
        </pc:spChg>
        <pc:spChg chg="mod">
          <ac:chgData name="Luís Quartin" userId="d62dd0be-a1f4-461f-90a2-b18d53884721" providerId="ADAL" clId="{9FD88B08-A2C8-44BF-9C3C-4FCE9D680F3B}" dt="2026-08-03T10:00:52.488" v="27487" actId="947"/>
          <ac:spMkLst>
            <pc:docMk/>
            <pc:sldMk cId="37337235" sldId="2147483566"/>
            <ac:spMk id="1057" creationId="{FD1CBB1A-FE29-269A-65D3-421B78498EC3}"/>
          </ac:spMkLst>
        </pc:spChg>
        <pc:spChg chg="mod">
          <ac:chgData name="Luís Quartin" userId="d62dd0be-a1f4-461f-90a2-b18d53884721" providerId="ADAL" clId="{9FD88B08-A2C8-44BF-9C3C-4FCE9D680F3B}" dt="2026-08-03T10:00:53.113" v="27727" actId="947"/>
          <ac:spMkLst>
            <pc:docMk/>
            <pc:sldMk cId="37337235" sldId="2147483566"/>
            <ac:spMk id="1066" creationId="{776683E6-49FA-AF7A-1C66-87B167133B9D}"/>
          </ac:spMkLst>
        </pc:spChg>
        <pc:spChg chg="mod">
          <ac:chgData name="Luís Quartin" userId="d62dd0be-a1f4-461f-90a2-b18d53884721" providerId="ADAL" clId="{9FD88B08-A2C8-44BF-9C3C-4FCE9D680F3B}" dt="2026-08-03T10:00:53.121" v="27729" actId="947"/>
          <ac:spMkLst>
            <pc:docMk/>
            <pc:sldMk cId="37337235" sldId="2147483566"/>
            <ac:spMk id="1067" creationId="{7C1754E2-650A-4838-E335-0DD07C404EA7}"/>
          </ac:spMkLst>
        </pc:spChg>
        <pc:spChg chg="mod">
          <ac:chgData name="Luís Quartin" userId="d62dd0be-a1f4-461f-90a2-b18d53884721" providerId="ADAL" clId="{9FD88B08-A2C8-44BF-9C3C-4FCE9D680F3B}" dt="2026-08-03T10:00:53.247" v="27805" actId="947"/>
          <ac:spMkLst>
            <pc:docMk/>
            <pc:sldMk cId="37337235" sldId="2147483566"/>
            <ac:spMk id="1075" creationId="{DBD2DC7A-B37D-C716-417B-9F412F255A7E}"/>
          </ac:spMkLst>
        </pc:spChg>
        <pc:spChg chg="mod">
          <ac:chgData name="Luís Quartin" userId="d62dd0be-a1f4-461f-90a2-b18d53884721" providerId="ADAL" clId="{9FD88B08-A2C8-44BF-9C3C-4FCE9D680F3B}" dt="2026-08-03T10:00:53.189" v="27769"/>
          <ac:spMkLst>
            <pc:docMk/>
            <pc:sldMk cId="37337235" sldId="2147483566"/>
            <ac:spMk id="1076" creationId="{D1E8FE73-7461-2D68-FBB3-EED8C1714709}"/>
          </ac:spMkLst>
        </pc:spChg>
        <pc:spChg chg="mod">
          <ac:chgData name="Luís Quartin" userId="d62dd0be-a1f4-461f-90a2-b18d53884721" providerId="ADAL" clId="{9FD88B08-A2C8-44BF-9C3C-4FCE9D680F3B}" dt="2026-08-03T10:00:53.192" v="27771"/>
          <ac:spMkLst>
            <pc:docMk/>
            <pc:sldMk cId="37337235" sldId="2147483566"/>
            <ac:spMk id="1077" creationId="{F489E418-E005-55B0-3FDD-E2314667A8CF}"/>
          </ac:spMkLst>
        </pc:spChg>
        <pc:spChg chg="mod">
          <ac:chgData name="Luís Quartin" userId="d62dd0be-a1f4-461f-90a2-b18d53884721" providerId="ADAL" clId="{9FD88B08-A2C8-44BF-9C3C-4FCE9D680F3B}" dt="2026-08-03T10:00:53.197" v="27773"/>
          <ac:spMkLst>
            <pc:docMk/>
            <pc:sldMk cId="37337235" sldId="2147483566"/>
            <ac:spMk id="1078" creationId="{1EE02331-AA56-6D17-B99D-30ED98F8CFC7}"/>
          </ac:spMkLst>
        </pc:spChg>
        <pc:spChg chg="mod">
          <ac:chgData name="Luís Quartin" userId="d62dd0be-a1f4-461f-90a2-b18d53884721" providerId="ADAL" clId="{9FD88B08-A2C8-44BF-9C3C-4FCE9D680F3B}" dt="2026-08-03T10:00:53.200" v="27775"/>
          <ac:spMkLst>
            <pc:docMk/>
            <pc:sldMk cId="37337235" sldId="2147483566"/>
            <ac:spMk id="1079" creationId="{BC0D7D9E-8729-109F-DCCD-CEC87F9B0FA1}"/>
          </ac:spMkLst>
        </pc:spChg>
        <pc:spChg chg="mod">
          <ac:chgData name="Luís Quartin" userId="d62dd0be-a1f4-461f-90a2-b18d53884721" providerId="ADAL" clId="{9FD88B08-A2C8-44BF-9C3C-4FCE9D680F3B}" dt="2026-08-03T10:00:53.203" v="27777"/>
          <ac:spMkLst>
            <pc:docMk/>
            <pc:sldMk cId="37337235" sldId="2147483566"/>
            <ac:spMk id="1080" creationId="{3939379F-FF5D-C604-70CC-2BB3E0499ED7}"/>
          </ac:spMkLst>
        </pc:spChg>
        <pc:spChg chg="mod">
          <ac:chgData name="Luís Quartin" userId="d62dd0be-a1f4-461f-90a2-b18d53884721" providerId="ADAL" clId="{9FD88B08-A2C8-44BF-9C3C-4FCE9D680F3B}" dt="2026-08-03T10:00:53.205" v="27779"/>
          <ac:spMkLst>
            <pc:docMk/>
            <pc:sldMk cId="37337235" sldId="2147483566"/>
            <ac:spMk id="1081" creationId="{3B803695-7F19-24C1-96F1-99E0A30915F9}"/>
          </ac:spMkLst>
        </pc:spChg>
        <pc:spChg chg="mod">
          <ac:chgData name="Luís Quartin" userId="d62dd0be-a1f4-461f-90a2-b18d53884721" providerId="ADAL" clId="{9FD88B08-A2C8-44BF-9C3C-4FCE9D680F3B}" dt="2026-08-03T10:00:53.208" v="27781"/>
          <ac:spMkLst>
            <pc:docMk/>
            <pc:sldMk cId="37337235" sldId="2147483566"/>
            <ac:spMk id="1082" creationId="{AA33871C-34FD-DBAA-0F96-99807439A1E6}"/>
          </ac:spMkLst>
        </pc:spChg>
        <pc:spChg chg="mod">
          <ac:chgData name="Luís Quartin" userId="d62dd0be-a1f4-461f-90a2-b18d53884721" providerId="ADAL" clId="{9FD88B08-A2C8-44BF-9C3C-4FCE9D680F3B}" dt="2026-08-03T10:00:53.208" v="27783"/>
          <ac:spMkLst>
            <pc:docMk/>
            <pc:sldMk cId="37337235" sldId="2147483566"/>
            <ac:spMk id="1083" creationId="{97A3D874-A5C1-13F1-E901-9A44DAC59F68}"/>
          </ac:spMkLst>
        </pc:spChg>
        <pc:spChg chg="mod">
          <ac:chgData name="Luís Quartin" userId="d62dd0be-a1f4-461f-90a2-b18d53884721" providerId="ADAL" clId="{9FD88B08-A2C8-44BF-9C3C-4FCE9D680F3B}" dt="2026-08-03T10:00:53.208" v="27785"/>
          <ac:spMkLst>
            <pc:docMk/>
            <pc:sldMk cId="37337235" sldId="2147483566"/>
            <ac:spMk id="1084" creationId="{F4267B51-6DBC-7EE9-E0AD-10E4B327EC3D}"/>
          </ac:spMkLst>
        </pc:spChg>
        <pc:spChg chg="mod">
          <ac:chgData name="Luís Quartin" userId="d62dd0be-a1f4-461f-90a2-b18d53884721" providerId="ADAL" clId="{9FD88B08-A2C8-44BF-9C3C-4FCE9D680F3B}" dt="2026-08-03T10:00:53.217" v="27787"/>
          <ac:spMkLst>
            <pc:docMk/>
            <pc:sldMk cId="37337235" sldId="2147483566"/>
            <ac:spMk id="1085" creationId="{1E137515-FCB2-02F4-073B-8FC7E65D5BC9}"/>
          </ac:spMkLst>
        </pc:spChg>
        <pc:spChg chg="mod">
          <ac:chgData name="Luís Quartin" userId="d62dd0be-a1f4-461f-90a2-b18d53884721" providerId="ADAL" clId="{9FD88B08-A2C8-44BF-9C3C-4FCE9D680F3B}" dt="2026-08-03T10:00:53.222" v="27789"/>
          <ac:spMkLst>
            <pc:docMk/>
            <pc:sldMk cId="37337235" sldId="2147483566"/>
            <ac:spMk id="1086" creationId="{CA1A62FE-4724-0FAB-4755-0BB7798059B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37235" sldId="2147483566"/>
            <ac:spMk id="1087" creationId="{6CF6F83F-8F27-91F9-3144-71C51E83607F}"/>
          </ac:spMkLst>
        </pc:spChg>
        <pc:spChg chg="mod">
          <ac:chgData name="Luís Quartin" userId="d62dd0be-a1f4-461f-90a2-b18d53884721" providerId="ADAL" clId="{9FD88B08-A2C8-44BF-9C3C-4FCE9D680F3B}" dt="2026-08-03T10:00:53.227" v="27793"/>
          <ac:spMkLst>
            <pc:docMk/>
            <pc:sldMk cId="37337235" sldId="2147483566"/>
            <ac:spMk id="1088" creationId="{F4B809C6-456E-A695-CE76-BBC066E0467D}"/>
          </ac:spMkLst>
        </pc:spChg>
        <pc:spChg chg="mod">
          <ac:chgData name="Luís Quartin" userId="d62dd0be-a1f4-461f-90a2-b18d53884721" providerId="ADAL" clId="{9FD88B08-A2C8-44BF-9C3C-4FCE9D680F3B}" dt="2026-08-03T10:00:53.227" v="27795"/>
          <ac:spMkLst>
            <pc:docMk/>
            <pc:sldMk cId="37337235" sldId="2147483566"/>
            <ac:spMk id="1089" creationId="{CF6A08C9-5F14-2450-BE3F-5330CE0CEBD9}"/>
          </ac:spMkLst>
        </pc:spChg>
        <pc:spChg chg="mod">
          <ac:chgData name="Luís Quartin" userId="d62dd0be-a1f4-461f-90a2-b18d53884721" providerId="ADAL" clId="{9FD88B08-A2C8-44BF-9C3C-4FCE9D680F3B}" dt="2026-08-03T10:00:53.233" v="27797"/>
          <ac:spMkLst>
            <pc:docMk/>
            <pc:sldMk cId="37337235" sldId="2147483566"/>
            <ac:spMk id="1090" creationId="{9B66F4C1-8295-32D9-6868-9D0C59787A18}"/>
          </ac:spMkLst>
        </pc:spChg>
        <pc:spChg chg="mod">
          <ac:chgData name="Luís Quartin" userId="d62dd0be-a1f4-461f-90a2-b18d53884721" providerId="ADAL" clId="{9FD88B08-A2C8-44BF-9C3C-4FCE9D680F3B}" dt="2026-08-03T10:00:53.237" v="27799"/>
          <ac:spMkLst>
            <pc:docMk/>
            <pc:sldMk cId="37337235" sldId="2147483566"/>
            <ac:spMk id="1091" creationId="{7B8C29B8-87DC-C488-B5FF-1ACDC3ABA8EF}"/>
          </ac:spMkLst>
        </pc:spChg>
        <pc:spChg chg="mod">
          <ac:chgData name="Luís Quartin" userId="d62dd0be-a1f4-461f-90a2-b18d53884721" providerId="ADAL" clId="{9FD88B08-A2C8-44BF-9C3C-4FCE9D680F3B}" dt="2026-08-03T10:00:53.240" v="27801"/>
          <ac:spMkLst>
            <pc:docMk/>
            <pc:sldMk cId="37337235" sldId="2147483566"/>
            <ac:spMk id="1092" creationId="{B697BE8F-6ED6-A445-A250-50D72BA294A9}"/>
          </ac:spMkLst>
        </pc:spChg>
        <pc:spChg chg="mod">
          <ac:chgData name="Luís Quartin" userId="d62dd0be-a1f4-461f-90a2-b18d53884721" providerId="ADAL" clId="{9FD88B08-A2C8-44BF-9C3C-4FCE9D680F3B}" dt="2026-08-03T10:00:53.240" v="27803"/>
          <ac:spMkLst>
            <pc:docMk/>
            <pc:sldMk cId="37337235" sldId="2147483566"/>
            <ac:spMk id="1093" creationId="{E223DCC0-18A7-D0F1-6712-40F5B63A12C9}"/>
          </ac:spMkLst>
        </pc:spChg>
        <pc:spChg chg="mod">
          <ac:chgData name="Luís Quartin" userId="d62dd0be-a1f4-461f-90a2-b18d53884721" providerId="ADAL" clId="{9FD88B08-A2C8-44BF-9C3C-4FCE9D680F3B}" dt="2026-08-03T10:00:53.387" v="27881" actId="947"/>
          <ac:spMkLst>
            <pc:docMk/>
            <pc:sldMk cId="37337235" sldId="2147483566"/>
            <ac:spMk id="1096" creationId="{F5A00D5F-4984-F2C7-EF2D-B5B37812F7C6}"/>
          </ac:spMkLst>
        </pc:spChg>
        <pc:spChg chg="mod">
          <ac:chgData name="Luís Quartin" userId="d62dd0be-a1f4-461f-90a2-b18d53884721" providerId="ADAL" clId="{9FD88B08-A2C8-44BF-9C3C-4FCE9D680F3B}" dt="2026-08-03T10:00:53.327" v="27845"/>
          <ac:spMkLst>
            <pc:docMk/>
            <pc:sldMk cId="37337235" sldId="2147483566"/>
            <ac:spMk id="1097" creationId="{94B17331-9049-2343-1CEC-B3A9CB1ECA62}"/>
          </ac:spMkLst>
        </pc:spChg>
        <pc:spChg chg="mod">
          <ac:chgData name="Luís Quartin" userId="d62dd0be-a1f4-461f-90a2-b18d53884721" providerId="ADAL" clId="{9FD88B08-A2C8-44BF-9C3C-4FCE9D680F3B}" dt="2026-08-03T10:00:53.327" v="27847"/>
          <ac:spMkLst>
            <pc:docMk/>
            <pc:sldMk cId="37337235" sldId="2147483566"/>
            <ac:spMk id="1098" creationId="{C79E0FF5-59A5-8099-7B9F-37DF4DD4A4B6}"/>
          </ac:spMkLst>
        </pc:spChg>
        <pc:spChg chg="mod">
          <ac:chgData name="Luís Quartin" userId="d62dd0be-a1f4-461f-90a2-b18d53884721" providerId="ADAL" clId="{9FD88B08-A2C8-44BF-9C3C-4FCE9D680F3B}" dt="2026-08-03T10:00:53.335" v="27849"/>
          <ac:spMkLst>
            <pc:docMk/>
            <pc:sldMk cId="37337235" sldId="2147483566"/>
            <ac:spMk id="1099" creationId="{22B08590-9982-B57A-F48F-91615AABE0A9}"/>
          </ac:spMkLst>
        </pc:spChg>
        <pc:spChg chg="mod">
          <ac:chgData name="Luís Quartin" userId="d62dd0be-a1f4-461f-90a2-b18d53884721" providerId="ADAL" clId="{9FD88B08-A2C8-44BF-9C3C-4FCE9D680F3B}" dt="2026-08-03T10:00:53.337" v="27851"/>
          <ac:spMkLst>
            <pc:docMk/>
            <pc:sldMk cId="37337235" sldId="2147483566"/>
            <ac:spMk id="1100" creationId="{F25446DF-6668-E661-8A61-15509C3DAFD7}"/>
          </ac:spMkLst>
        </pc:spChg>
        <pc:spChg chg="mod">
          <ac:chgData name="Luís Quartin" userId="d62dd0be-a1f4-461f-90a2-b18d53884721" providerId="ADAL" clId="{9FD88B08-A2C8-44BF-9C3C-4FCE9D680F3B}" dt="2026-08-03T10:00:53.337" v="27853"/>
          <ac:spMkLst>
            <pc:docMk/>
            <pc:sldMk cId="37337235" sldId="2147483566"/>
            <ac:spMk id="1101" creationId="{537E14F4-842E-76C3-CC3C-B93D9A38D24C}"/>
          </ac:spMkLst>
        </pc:spChg>
        <pc:spChg chg="mod">
          <ac:chgData name="Luís Quartin" userId="d62dd0be-a1f4-461f-90a2-b18d53884721" providerId="ADAL" clId="{9FD88B08-A2C8-44BF-9C3C-4FCE9D680F3B}" dt="2026-08-03T10:00:53.337" v="27855"/>
          <ac:spMkLst>
            <pc:docMk/>
            <pc:sldMk cId="37337235" sldId="2147483566"/>
            <ac:spMk id="1102" creationId="{AEB0FA75-BFDE-4423-B016-59122BB18866}"/>
          </ac:spMkLst>
        </pc:spChg>
        <pc:spChg chg="mod">
          <ac:chgData name="Luís Quartin" userId="d62dd0be-a1f4-461f-90a2-b18d53884721" providerId="ADAL" clId="{9FD88B08-A2C8-44BF-9C3C-4FCE9D680F3B}" dt="2026-08-03T10:00:53.347" v="27857"/>
          <ac:spMkLst>
            <pc:docMk/>
            <pc:sldMk cId="37337235" sldId="2147483566"/>
            <ac:spMk id="1103" creationId="{DF7BDED6-7926-E88B-A2D2-8B6CB3342525}"/>
          </ac:spMkLst>
        </pc:spChg>
        <pc:spChg chg="mod">
          <ac:chgData name="Luís Quartin" userId="d62dd0be-a1f4-461f-90a2-b18d53884721" providerId="ADAL" clId="{9FD88B08-A2C8-44BF-9C3C-4FCE9D680F3B}" dt="2026-08-03T10:00:53.351" v="27859"/>
          <ac:spMkLst>
            <pc:docMk/>
            <pc:sldMk cId="37337235" sldId="2147483566"/>
            <ac:spMk id="1104" creationId="{0A949567-5067-0191-9857-71128CFFCF02}"/>
          </ac:spMkLst>
        </pc:spChg>
        <pc:spChg chg="mod">
          <ac:chgData name="Luís Quartin" userId="d62dd0be-a1f4-461f-90a2-b18d53884721" providerId="ADAL" clId="{9FD88B08-A2C8-44BF-9C3C-4FCE9D680F3B}" dt="2026-08-03T10:00:53.351" v="27861"/>
          <ac:spMkLst>
            <pc:docMk/>
            <pc:sldMk cId="37337235" sldId="2147483566"/>
            <ac:spMk id="1105" creationId="{1399A5AA-3E95-0E18-27B1-25C98F9D55FF}"/>
          </ac:spMkLst>
        </pc:spChg>
        <pc:spChg chg="mod">
          <ac:chgData name="Luís Quartin" userId="d62dd0be-a1f4-461f-90a2-b18d53884721" providerId="ADAL" clId="{9FD88B08-A2C8-44BF-9C3C-4FCE9D680F3B}" dt="2026-08-03T10:00:53.357" v="27863"/>
          <ac:spMkLst>
            <pc:docMk/>
            <pc:sldMk cId="37337235" sldId="2147483566"/>
            <ac:spMk id="1106" creationId="{B2DE3B9E-D660-5987-3248-EF6A30D917F5}"/>
          </ac:spMkLst>
        </pc:spChg>
        <pc:spChg chg="mod">
          <ac:chgData name="Luís Quartin" userId="d62dd0be-a1f4-461f-90a2-b18d53884721" providerId="ADAL" clId="{9FD88B08-A2C8-44BF-9C3C-4FCE9D680F3B}" dt="2026-08-03T10:00:53.357" v="27865"/>
          <ac:spMkLst>
            <pc:docMk/>
            <pc:sldMk cId="37337235" sldId="2147483566"/>
            <ac:spMk id="1107" creationId="{7D01972B-3309-6E54-1C0C-C86E93F213E2}"/>
          </ac:spMkLst>
        </pc:spChg>
        <pc:spChg chg="mod">
          <ac:chgData name="Luís Quartin" userId="d62dd0be-a1f4-461f-90a2-b18d53884721" providerId="ADAL" clId="{9FD88B08-A2C8-44BF-9C3C-4FCE9D680F3B}" dt="2026-08-03T10:00:53.357" v="27867"/>
          <ac:spMkLst>
            <pc:docMk/>
            <pc:sldMk cId="37337235" sldId="2147483566"/>
            <ac:spMk id="1108" creationId="{0A63ED3C-57E8-C962-87EE-7675F731F6C7}"/>
          </ac:spMkLst>
        </pc:spChg>
        <pc:spChg chg="mod">
          <ac:chgData name="Luís Quartin" userId="d62dd0be-a1f4-461f-90a2-b18d53884721" providerId="ADAL" clId="{9FD88B08-A2C8-44BF-9C3C-4FCE9D680F3B}" dt="2026-08-03T10:00:53.367" v="27869"/>
          <ac:spMkLst>
            <pc:docMk/>
            <pc:sldMk cId="37337235" sldId="2147483566"/>
            <ac:spMk id="1109" creationId="{019C396D-907E-5619-0EB4-F49A4E5E6D0D}"/>
          </ac:spMkLst>
        </pc:spChg>
        <pc:spChg chg="mod">
          <ac:chgData name="Luís Quartin" userId="d62dd0be-a1f4-461f-90a2-b18d53884721" providerId="ADAL" clId="{9FD88B08-A2C8-44BF-9C3C-4FCE9D680F3B}" dt="2026-08-03T10:00:53.371" v="27871"/>
          <ac:spMkLst>
            <pc:docMk/>
            <pc:sldMk cId="37337235" sldId="2147483566"/>
            <ac:spMk id="1110" creationId="{097A8BCC-FB68-2290-35D9-FBDDA40715FE}"/>
          </ac:spMkLst>
        </pc:spChg>
        <pc:spChg chg="mod">
          <ac:chgData name="Luís Quartin" userId="d62dd0be-a1f4-461f-90a2-b18d53884721" providerId="ADAL" clId="{9FD88B08-A2C8-44BF-9C3C-4FCE9D680F3B}" dt="2026-08-03T10:00:53.373" v="27873"/>
          <ac:spMkLst>
            <pc:docMk/>
            <pc:sldMk cId="37337235" sldId="2147483566"/>
            <ac:spMk id="1111" creationId="{C6F88BA7-88A3-7938-DDD8-64D1F2284AEC}"/>
          </ac:spMkLst>
        </pc:spChg>
        <pc:spChg chg="mod">
          <ac:chgData name="Luís Quartin" userId="d62dd0be-a1f4-461f-90a2-b18d53884721" providerId="ADAL" clId="{9FD88B08-A2C8-44BF-9C3C-4FCE9D680F3B}" dt="2026-08-03T10:00:53.375" v="27875"/>
          <ac:spMkLst>
            <pc:docMk/>
            <pc:sldMk cId="37337235" sldId="2147483566"/>
            <ac:spMk id="1112" creationId="{C1933E48-F3AA-9A3B-78D0-A857588D51DE}"/>
          </ac:spMkLst>
        </pc:spChg>
        <pc:spChg chg="mod">
          <ac:chgData name="Luís Quartin" userId="d62dd0be-a1f4-461f-90a2-b18d53884721" providerId="ADAL" clId="{9FD88B08-A2C8-44BF-9C3C-4FCE9D680F3B}" dt="2026-08-03T10:00:53.377" v="27877"/>
          <ac:spMkLst>
            <pc:docMk/>
            <pc:sldMk cId="37337235" sldId="2147483566"/>
            <ac:spMk id="1113" creationId="{B36E9DBC-D3C8-8663-0777-A6762856A35D}"/>
          </ac:spMkLst>
        </pc:spChg>
        <pc:spChg chg="mod">
          <ac:chgData name="Luís Quartin" userId="d62dd0be-a1f4-461f-90a2-b18d53884721" providerId="ADAL" clId="{9FD88B08-A2C8-44BF-9C3C-4FCE9D680F3B}" dt="2026-08-03T10:00:53.381" v="27879"/>
          <ac:spMkLst>
            <pc:docMk/>
            <pc:sldMk cId="37337235" sldId="2147483566"/>
            <ac:spMk id="1114" creationId="{6FBE63A5-5A41-0F73-5E83-8A5A1C5DF6FB}"/>
          </ac:spMkLst>
        </pc:spChg>
        <pc:graphicFrameChg chg="mod">
          <ac:chgData name="Luís Quartin" userId="d62dd0be-a1f4-461f-90a2-b18d53884721" providerId="ADAL" clId="{9FD88B08-A2C8-44BF-9C3C-4FCE9D680F3B}" dt="2026-08-03T10:01:00.991" v="32022"/>
          <ac:graphicFrameMkLst>
            <pc:docMk/>
            <pc:sldMk cId="37337235" sldId="2147483566"/>
            <ac:graphicFrameMk id="7" creationId="{0F479DE7-C43B-91A6-3F30-9AC00DFBF606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1.007" v="32024"/>
        <pc:sldMkLst>
          <pc:docMk/>
          <pc:sldMk cId="3786963990" sldId="2147483567"/>
        </pc:sldMkLst>
        <pc:spChg chg="mod">
          <ac:chgData name="Luís Quartin" userId="d62dd0be-a1f4-461f-90a2-b18d53884721" providerId="ADAL" clId="{9FD88B08-A2C8-44BF-9C3C-4FCE9D680F3B}" dt="2026-08-03T10:00:53.547" v="27935" actId="947"/>
          <ac:spMkLst>
            <pc:docMk/>
            <pc:sldMk cId="3786963990" sldId="2147483567"/>
            <ac:spMk id="2" creationId="{991969E3-FA4C-78F8-3DD9-79E53553E761}"/>
          </ac:spMkLst>
        </pc:spChg>
        <pc:spChg chg="mod">
          <ac:chgData name="Luís Quartin" userId="d62dd0be-a1f4-461f-90a2-b18d53884721" providerId="ADAL" clId="{9FD88B08-A2C8-44BF-9C3C-4FCE9D680F3B}" dt="2026-08-03T10:00:53.557" v="27937" actId="947"/>
          <ac:spMkLst>
            <pc:docMk/>
            <pc:sldMk cId="3786963990" sldId="2147483567"/>
            <ac:spMk id="3" creationId="{1E7499DB-4B9E-9085-7E62-281066DEBCBE}"/>
          </ac:spMkLst>
        </pc:spChg>
        <pc:spChg chg="mod">
          <ac:chgData name="Luís Quartin" userId="d62dd0be-a1f4-461f-90a2-b18d53884721" providerId="ADAL" clId="{9FD88B08-A2C8-44BF-9C3C-4FCE9D680F3B}" dt="2026-08-03T10:00:53.427" v="27887" actId="947"/>
          <ac:spMkLst>
            <pc:docMk/>
            <pc:sldMk cId="3786963990" sldId="2147483567"/>
            <ac:spMk id="6" creationId="{09865441-E829-BD93-12F0-EB887B872CCE}"/>
          </ac:spMkLst>
        </pc:spChg>
        <pc:spChg chg="mod">
          <ac:chgData name="Luís Quartin" userId="d62dd0be-a1f4-461f-90a2-b18d53884721" providerId="ADAL" clId="{9FD88B08-A2C8-44BF-9C3C-4FCE9D680F3B}" dt="2026-08-03T10:00:53.487" v="27911" actId="947"/>
          <ac:spMkLst>
            <pc:docMk/>
            <pc:sldMk cId="3786963990" sldId="2147483567"/>
            <ac:spMk id="20" creationId="{AC7FDDC8-3CE1-CBFF-05B5-D0389952516D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86963990" sldId="2147483567"/>
            <ac:spMk id="21" creationId="{1B89B574-7966-32A0-9F04-C98CE14D99F2}"/>
          </ac:spMkLst>
        </pc:spChg>
        <pc:spChg chg="mod">
          <ac:chgData name="Luís Quartin" userId="d62dd0be-a1f4-461f-90a2-b18d53884721" providerId="ADAL" clId="{9FD88B08-A2C8-44BF-9C3C-4FCE9D680F3B}" dt="2026-08-03T10:00:53.497" v="27915" actId="947"/>
          <ac:spMkLst>
            <pc:docMk/>
            <pc:sldMk cId="3786963990" sldId="2147483567"/>
            <ac:spMk id="23" creationId="{83B62A85-AE9B-E1D2-79C4-B2FF4305E749}"/>
          </ac:spMkLst>
        </pc:spChg>
        <pc:spChg chg="mod">
          <ac:chgData name="Luís Quartin" userId="d62dd0be-a1f4-461f-90a2-b18d53884721" providerId="ADAL" clId="{9FD88B08-A2C8-44BF-9C3C-4FCE9D680F3B}" dt="2026-08-03T10:00:53.497" v="27917" actId="947"/>
          <ac:spMkLst>
            <pc:docMk/>
            <pc:sldMk cId="3786963990" sldId="2147483567"/>
            <ac:spMk id="29" creationId="{44CB1E89-ADC5-A90E-A85C-4C6B50C0BE4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86963990" sldId="2147483567"/>
            <ac:spMk id="40" creationId="{A4278D5B-F367-F8D9-3378-58DF4D9DFF5A}"/>
          </ac:spMkLst>
        </pc:spChg>
        <pc:spChg chg="mod">
          <ac:chgData name="Luís Quartin" userId="d62dd0be-a1f4-461f-90a2-b18d53884721" providerId="ADAL" clId="{9FD88B08-A2C8-44BF-9C3C-4FCE9D680F3B}" dt="2026-08-03T10:00:53.507" v="27921" actId="947"/>
          <ac:spMkLst>
            <pc:docMk/>
            <pc:sldMk cId="3786963990" sldId="2147483567"/>
            <ac:spMk id="42" creationId="{17DC7C0D-48B0-2F03-9265-95A903082B74}"/>
          </ac:spMkLst>
        </pc:spChg>
        <pc:spChg chg="mod">
          <ac:chgData name="Luís Quartin" userId="d62dd0be-a1f4-461f-90a2-b18d53884721" providerId="ADAL" clId="{9FD88B08-A2C8-44BF-9C3C-4FCE9D680F3B}" dt="2026-08-03T10:00:53.517" v="27923" actId="947"/>
          <ac:spMkLst>
            <pc:docMk/>
            <pc:sldMk cId="3786963990" sldId="2147483567"/>
            <ac:spMk id="44" creationId="{1BA5A68F-227B-4C72-6DEA-48D87FCFE1D4}"/>
          </ac:spMkLst>
        </pc:spChg>
        <pc:spChg chg="mod">
          <ac:chgData name="Luís Quartin" userId="d62dd0be-a1f4-461f-90a2-b18d53884721" providerId="ADAL" clId="{9FD88B08-A2C8-44BF-9C3C-4FCE9D680F3B}" dt="2026-08-03T10:00:53.517" v="27925" actId="947"/>
          <ac:spMkLst>
            <pc:docMk/>
            <pc:sldMk cId="3786963990" sldId="2147483567"/>
            <ac:spMk id="45" creationId="{9CD478D7-5F42-D04C-1AD4-976EB2241162}"/>
          </ac:spMkLst>
        </pc:spChg>
        <pc:spChg chg="mod">
          <ac:chgData name="Luís Quartin" userId="d62dd0be-a1f4-461f-90a2-b18d53884721" providerId="ADAL" clId="{9FD88B08-A2C8-44BF-9C3C-4FCE9D680F3B}" dt="2026-08-03T10:00:53.577" v="27947" actId="947"/>
          <ac:spMkLst>
            <pc:docMk/>
            <pc:sldMk cId="3786963990" sldId="2147483567"/>
            <ac:spMk id="46" creationId="{AA84A6B1-57BA-DEF2-5559-CC3C9ECBEA0A}"/>
          </ac:spMkLst>
        </pc:spChg>
        <pc:spChg chg="mod">
          <ac:chgData name="Luís Quartin" userId="d62dd0be-a1f4-461f-90a2-b18d53884721" providerId="ADAL" clId="{9FD88B08-A2C8-44BF-9C3C-4FCE9D680F3B}" dt="2026-08-03T10:00:53.522" v="27927" actId="947"/>
          <ac:spMkLst>
            <pc:docMk/>
            <pc:sldMk cId="3786963990" sldId="2147483567"/>
            <ac:spMk id="47" creationId="{480EFBC7-2053-A661-968D-CE0665FEA281}"/>
          </ac:spMkLst>
        </pc:spChg>
        <pc:spChg chg="mod">
          <ac:chgData name="Luís Quartin" userId="d62dd0be-a1f4-461f-90a2-b18d53884721" providerId="ADAL" clId="{9FD88B08-A2C8-44BF-9C3C-4FCE9D680F3B}" dt="2026-08-03T10:00:53.527" v="27929" actId="947"/>
          <ac:spMkLst>
            <pc:docMk/>
            <pc:sldMk cId="3786963990" sldId="2147483567"/>
            <ac:spMk id="48" creationId="{A6925EB9-4BA8-450D-142A-2CB3C14EA048}"/>
          </ac:spMkLst>
        </pc:spChg>
        <pc:spChg chg="mod">
          <ac:chgData name="Luís Quartin" userId="d62dd0be-a1f4-461f-90a2-b18d53884721" providerId="ADAL" clId="{9FD88B08-A2C8-44BF-9C3C-4FCE9D680F3B}" dt="2026-08-03T10:00:53.534" v="27931" actId="947"/>
          <ac:spMkLst>
            <pc:docMk/>
            <pc:sldMk cId="3786963990" sldId="2147483567"/>
            <ac:spMk id="49" creationId="{EDD344FF-8F9A-702E-6102-9D88CFDBF9A1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86963990" sldId="2147483567"/>
            <ac:spMk id="50" creationId="{4A9F6EB3-90E3-5460-5F8B-83CA4F487D1F}"/>
          </ac:spMkLst>
        </pc:spChg>
        <pc:spChg chg="mod">
          <ac:chgData name="Luís Quartin" userId="d62dd0be-a1f4-461f-90a2-b18d53884721" providerId="ADAL" clId="{9FD88B08-A2C8-44BF-9C3C-4FCE9D680F3B}" dt="2026-08-03T10:00:53.558" v="27939" actId="947"/>
          <ac:spMkLst>
            <pc:docMk/>
            <pc:sldMk cId="3786963990" sldId="2147483567"/>
            <ac:spMk id="51" creationId="{6AE8A066-0D28-4EAB-47CC-FE97B87C35A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86963990" sldId="2147483567"/>
            <ac:spMk id="52" creationId="{A688CDAE-1CE7-6D22-3633-AEE0E3BF7F01}"/>
          </ac:spMkLst>
        </pc:spChg>
        <pc:spChg chg="mod">
          <ac:chgData name="Luís Quartin" userId="d62dd0be-a1f4-461f-90a2-b18d53884721" providerId="ADAL" clId="{9FD88B08-A2C8-44BF-9C3C-4FCE9D680F3B}" dt="2026-08-03T10:00:53.587" v="27949" actId="947"/>
          <ac:spMkLst>
            <pc:docMk/>
            <pc:sldMk cId="3786963990" sldId="2147483567"/>
            <ac:spMk id="53" creationId="{B8F98B96-DBEA-0676-55D2-DEFF18B75AE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86963990" sldId="2147483567"/>
            <ac:spMk id="54" creationId="{A4B9F1A6-E12F-D9BA-2F23-7BC47F204AAF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86963990" sldId="2147483567"/>
            <ac:spMk id="57" creationId="{053F24B9-56F2-F6FB-70B3-71F85D414A70}"/>
          </ac:spMkLst>
        </pc:spChg>
        <pc:spChg chg="mod">
          <ac:chgData name="Luís Quartin" userId="d62dd0be-a1f4-461f-90a2-b18d53884721" providerId="ADAL" clId="{9FD88B08-A2C8-44BF-9C3C-4FCE9D680F3B}" dt="2026-08-03T10:00:53.657" v="27985"/>
          <ac:spMkLst>
            <pc:docMk/>
            <pc:sldMk cId="3786963990" sldId="2147483567"/>
            <ac:spMk id="58" creationId="{FE372343-8565-7AAA-1CC8-7A1FD9BC4A72}"/>
          </ac:spMkLst>
        </pc:spChg>
        <pc:spChg chg="mod">
          <ac:chgData name="Luís Quartin" userId="d62dd0be-a1f4-461f-90a2-b18d53884721" providerId="ADAL" clId="{9FD88B08-A2C8-44BF-9C3C-4FCE9D680F3B}" dt="2026-08-03T10:00:53.659" v="27987"/>
          <ac:spMkLst>
            <pc:docMk/>
            <pc:sldMk cId="3786963990" sldId="2147483567"/>
            <ac:spMk id="59" creationId="{CC3658EE-480D-409D-B3B4-C48430937679}"/>
          </ac:spMkLst>
        </pc:spChg>
        <pc:spChg chg="mod">
          <ac:chgData name="Luís Quartin" userId="d62dd0be-a1f4-461f-90a2-b18d53884721" providerId="ADAL" clId="{9FD88B08-A2C8-44BF-9C3C-4FCE9D680F3B}" dt="2026-08-03T10:00:53.665" v="27989" actId="947"/>
          <ac:spMkLst>
            <pc:docMk/>
            <pc:sldMk cId="3786963990" sldId="2147483567"/>
            <ac:spMk id="60" creationId="{AF6EE044-56DA-66CE-458F-B5DE798163D1}"/>
          </ac:spMkLst>
        </pc:spChg>
        <pc:spChg chg="mod">
          <ac:chgData name="Luís Quartin" userId="d62dd0be-a1f4-461f-90a2-b18d53884721" providerId="ADAL" clId="{9FD88B08-A2C8-44BF-9C3C-4FCE9D680F3B}" dt="2026-08-03T10:00:53.671" v="27991" actId="947"/>
          <ac:spMkLst>
            <pc:docMk/>
            <pc:sldMk cId="3786963990" sldId="2147483567"/>
            <ac:spMk id="61" creationId="{DBD126F3-93A2-3D5A-B5EA-1FB9D64D5B96}"/>
          </ac:spMkLst>
        </pc:spChg>
        <pc:spChg chg="mod">
          <ac:chgData name="Luís Quartin" userId="d62dd0be-a1f4-461f-90a2-b18d53884721" providerId="ADAL" clId="{9FD88B08-A2C8-44BF-9C3C-4FCE9D680F3B}" dt="2026-08-03T10:00:53.675" v="27993" actId="947"/>
          <ac:spMkLst>
            <pc:docMk/>
            <pc:sldMk cId="3786963990" sldId="2147483567"/>
            <ac:spMk id="62" creationId="{34B77A4C-F437-7C72-DC94-DC5AA73A33FD}"/>
          </ac:spMkLst>
        </pc:spChg>
        <pc:spChg chg="mod">
          <ac:chgData name="Luís Quartin" userId="d62dd0be-a1f4-461f-90a2-b18d53884721" providerId="ADAL" clId="{9FD88B08-A2C8-44BF-9C3C-4FCE9D680F3B}" dt="2026-08-03T10:00:53.679" v="27995"/>
          <ac:spMkLst>
            <pc:docMk/>
            <pc:sldMk cId="3786963990" sldId="2147483567"/>
            <ac:spMk id="63" creationId="{81A9B87C-093C-0190-6335-F39FFAFFF029}"/>
          </ac:spMkLst>
        </pc:spChg>
        <pc:spChg chg="mod">
          <ac:chgData name="Luís Quartin" userId="d62dd0be-a1f4-461f-90a2-b18d53884721" providerId="ADAL" clId="{9FD88B08-A2C8-44BF-9C3C-4FCE9D680F3B}" dt="2026-08-03T10:00:53.683" v="27997"/>
          <ac:spMkLst>
            <pc:docMk/>
            <pc:sldMk cId="3786963990" sldId="2147483567"/>
            <ac:spMk id="896" creationId="{620E2C7F-7140-2C4C-61E6-0087A4E33B1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86963990" sldId="2147483567"/>
            <ac:spMk id="897" creationId="{F4DED565-D056-B85D-1FD4-F2213AA351C9}"/>
          </ac:spMkLst>
        </pc:spChg>
        <pc:spChg chg="mod">
          <ac:chgData name="Luís Quartin" userId="d62dd0be-a1f4-461f-90a2-b18d53884721" providerId="ADAL" clId="{9FD88B08-A2C8-44BF-9C3C-4FCE9D680F3B}" dt="2026-08-03T10:00:53.691" v="28001"/>
          <ac:spMkLst>
            <pc:docMk/>
            <pc:sldMk cId="3786963990" sldId="2147483567"/>
            <ac:spMk id="898" creationId="{35EFF4BB-7EAA-CD80-5B3D-03C061FF1050}"/>
          </ac:spMkLst>
        </pc:spChg>
        <pc:spChg chg="mod">
          <ac:chgData name="Luís Quartin" userId="d62dd0be-a1f4-461f-90a2-b18d53884721" providerId="ADAL" clId="{9FD88B08-A2C8-44BF-9C3C-4FCE9D680F3B}" dt="2026-08-03T10:00:53.695" v="28003"/>
          <ac:spMkLst>
            <pc:docMk/>
            <pc:sldMk cId="3786963990" sldId="2147483567"/>
            <ac:spMk id="899" creationId="{029C64B9-86AB-7243-DA35-4C361C898E10}"/>
          </ac:spMkLst>
        </pc:spChg>
        <pc:spChg chg="mod">
          <ac:chgData name="Luís Quartin" userId="d62dd0be-a1f4-461f-90a2-b18d53884721" providerId="ADAL" clId="{9FD88B08-A2C8-44BF-9C3C-4FCE9D680F3B}" dt="2026-08-03T10:00:53.542" v="27933" actId="947"/>
          <ac:spMkLst>
            <pc:docMk/>
            <pc:sldMk cId="3786963990" sldId="2147483567"/>
            <ac:spMk id="900" creationId="{278A3CAA-5171-E4AF-A649-054740EF3B25}"/>
          </ac:spMkLst>
        </pc:spChg>
        <pc:spChg chg="mod">
          <ac:chgData name="Luís Quartin" userId="d62dd0be-a1f4-461f-90a2-b18d53884721" providerId="ADAL" clId="{9FD88B08-A2C8-44BF-9C3C-4FCE9D680F3B}" dt="2026-08-03T10:00:53.701" v="28005"/>
          <ac:spMkLst>
            <pc:docMk/>
            <pc:sldMk cId="3786963990" sldId="2147483567"/>
            <ac:spMk id="901" creationId="{426E581E-3580-CC92-7F2E-DA20E5A972A0}"/>
          </ac:spMkLst>
        </pc:spChg>
        <pc:spChg chg="mod">
          <ac:chgData name="Luís Quartin" userId="d62dd0be-a1f4-461f-90a2-b18d53884721" providerId="ADAL" clId="{9FD88B08-A2C8-44BF-9C3C-4FCE9D680F3B}" dt="2026-08-03T10:00:53.701" v="28007"/>
          <ac:spMkLst>
            <pc:docMk/>
            <pc:sldMk cId="3786963990" sldId="2147483567"/>
            <ac:spMk id="902" creationId="{5C85D1FC-C4B2-983C-0BF8-C09E9EF914C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86963990" sldId="2147483567"/>
            <ac:spMk id="903" creationId="{3BFEF1B3-4F38-2DB2-C316-D2B1A71BFBDF}"/>
          </ac:spMkLst>
        </pc:spChg>
        <pc:spChg chg="mod">
          <ac:chgData name="Luís Quartin" userId="d62dd0be-a1f4-461f-90a2-b18d53884721" providerId="ADAL" clId="{9FD88B08-A2C8-44BF-9C3C-4FCE9D680F3B}" dt="2026-08-03T10:00:53.707" v="28011"/>
          <ac:spMkLst>
            <pc:docMk/>
            <pc:sldMk cId="3786963990" sldId="2147483567"/>
            <ac:spMk id="904" creationId="{B2748955-B85B-AA38-6C04-22F9F586CFB9}"/>
          </ac:spMkLst>
        </pc:spChg>
        <pc:spChg chg="mod">
          <ac:chgData name="Luís Quartin" userId="d62dd0be-a1f4-461f-90a2-b18d53884721" providerId="ADAL" clId="{9FD88B08-A2C8-44BF-9C3C-4FCE9D680F3B}" dt="2026-08-03T10:00:53.707" v="28013" actId="947"/>
          <ac:spMkLst>
            <pc:docMk/>
            <pc:sldMk cId="3786963990" sldId="2147483567"/>
            <ac:spMk id="905" creationId="{1EFE72BC-2E4F-CF7B-5353-26B6DD550C5C}"/>
          </ac:spMkLst>
        </pc:spChg>
        <pc:spChg chg="mod">
          <ac:chgData name="Luís Quartin" userId="d62dd0be-a1f4-461f-90a2-b18d53884721" providerId="ADAL" clId="{9FD88B08-A2C8-44BF-9C3C-4FCE9D680F3B}" dt="2026-08-03T10:00:53.757" v="28037"/>
          <ac:spMkLst>
            <pc:docMk/>
            <pc:sldMk cId="3786963990" sldId="2147483567"/>
            <ac:spMk id="907" creationId="{0AA52A58-0DF5-6083-38CE-F5678948156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86963990" sldId="2147483567"/>
            <ac:spMk id="908" creationId="{2D5C4D1B-DB48-36E9-926A-B4E84ED36C63}"/>
          </ac:spMkLst>
        </pc:spChg>
        <pc:spChg chg="mod">
          <ac:chgData name="Luís Quartin" userId="d62dd0be-a1f4-461f-90a2-b18d53884721" providerId="ADAL" clId="{9FD88B08-A2C8-44BF-9C3C-4FCE9D680F3B}" dt="2026-08-03T10:00:53.765" v="28041"/>
          <ac:spMkLst>
            <pc:docMk/>
            <pc:sldMk cId="3786963990" sldId="2147483567"/>
            <ac:spMk id="909" creationId="{F52EBCAF-C43F-062B-8AED-4E5360E7BBD0}"/>
          </ac:spMkLst>
        </pc:spChg>
        <pc:spChg chg="mod">
          <ac:chgData name="Luís Quartin" userId="d62dd0be-a1f4-461f-90a2-b18d53884721" providerId="ADAL" clId="{9FD88B08-A2C8-44BF-9C3C-4FCE9D680F3B}" dt="2026-08-03T10:00:53.767" v="28043"/>
          <ac:spMkLst>
            <pc:docMk/>
            <pc:sldMk cId="3786963990" sldId="2147483567"/>
            <ac:spMk id="910" creationId="{051BE0B6-A30B-1F8B-1AE4-60C0D37CCFBC}"/>
          </ac:spMkLst>
        </pc:spChg>
        <pc:spChg chg="mod">
          <ac:chgData name="Luís Quartin" userId="d62dd0be-a1f4-461f-90a2-b18d53884721" providerId="ADAL" clId="{9FD88B08-A2C8-44BF-9C3C-4FCE9D680F3B}" dt="2026-08-03T10:00:53.767" v="28045"/>
          <ac:spMkLst>
            <pc:docMk/>
            <pc:sldMk cId="3786963990" sldId="2147483567"/>
            <ac:spMk id="911" creationId="{77F25ACD-4327-818D-05D8-DB068175B7AD}"/>
          </ac:spMkLst>
        </pc:spChg>
        <pc:spChg chg="mod">
          <ac:chgData name="Luís Quartin" userId="d62dd0be-a1f4-461f-90a2-b18d53884721" providerId="ADAL" clId="{9FD88B08-A2C8-44BF-9C3C-4FCE9D680F3B}" dt="2026-08-03T10:00:53.767" v="28047"/>
          <ac:spMkLst>
            <pc:docMk/>
            <pc:sldMk cId="3786963990" sldId="2147483567"/>
            <ac:spMk id="912" creationId="{1A612E5C-B65F-3BB7-8661-35BAF9D2B89F}"/>
          </ac:spMkLst>
        </pc:spChg>
        <pc:spChg chg="mod">
          <ac:chgData name="Luís Quartin" userId="d62dd0be-a1f4-461f-90a2-b18d53884721" providerId="ADAL" clId="{9FD88B08-A2C8-44BF-9C3C-4FCE9D680F3B}" dt="2026-08-03T10:00:53.777" v="28049"/>
          <ac:spMkLst>
            <pc:docMk/>
            <pc:sldMk cId="3786963990" sldId="2147483567"/>
            <ac:spMk id="913" creationId="{7BCB0B08-977E-169A-FB34-4A0C2B025926}"/>
          </ac:spMkLst>
        </pc:spChg>
        <pc:spChg chg="mod">
          <ac:chgData name="Luís Quartin" userId="d62dd0be-a1f4-461f-90a2-b18d53884721" providerId="ADAL" clId="{9FD88B08-A2C8-44BF-9C3C-4FCE9D680F3B}" dt="2026-08-03T10:00:53.780" v="28051"/>
          <ac:spMkLst>
            <pc:docMk/>
            <pc:sldMk cId="3786963990" sldId="2147483567"/>
            <ac:spMk id="914" creationId="{BF24F1AD-9B8D-BA94-39BE-B71A97BBB9B5}"/>
          </ac:spMkLst>
        </pc:spChg>
        <pc:spChg chg="mod">
          <ac:chgData name="Luís Quartin" userId="d62dd0be-a1f4-461f-90a2-b18d53884721" providerId="ADAL" clId="{9FD88B08-A2C8-44BF-9C3C-4FCE9D680F3B}" dt="2026-08-03T10:00:53.780" v="28053"/>
          <ac:spMkLst>
            <pc:docMk/>
            <pc:sldMk cId="3786963990" sldId="2147483567"/>
            <ac:spMk id="915" creationId="{89F5E7D2-752B-7E5F-EC32-87941ECBA222}"/>
          </ac:spMkLst>
        </pc:spChg>
        <pc:spChg chg="mod">
          <ac:chgData name="Luís Quartin" userId="d62dd0be-a1f4-461f-90a2-b18d53884721" providerId="ADAL" clId="{9FD88B08-A2C8-44BF-9C3C-4FCE9D680F3B}" dt="2026-08-03T10:00:53.787" v="28055"/>
          <ac:spMkLst>
            <pc:docMk/>
            <pc:sldMk cId="3786963990" sldId="2147483567"/>
            <ac:spMk id="916" creationId="{567A029D-2DE1-7FA9-EA2C-0D862CE498DC}"/>
          </ac:spMkLst>
        </pc:spChg>
        <pc:spChg chg="mod">
          <ac:chgData name="Luís Quartin" userId="d62dd0be-a1f4-461f-90a2-b18d53884721" providerId="ADAL" clId="{9FD88B08-A2C8-44BF-9C3C-4FCE9D680F3B}" dt="2026-08-03T10:00:53.787" v="28057"/>
          <ac:spMkLst>
            <pc:docMk/>
            <pc:sldMk cId="3786963990" sldId="2147483567"/>
            <ac:spMk id="917" creationId="{2ADCD2AA-B9A4-92F0-D057-91D57E32C442}"/>
          </ac:spMkLst>
        </pc:spChg>
        <pc:spChg chg="mod">
          <ac:chgData name="Luís Quartin" userId="d62dd0be-a1f4-461f-90a2-b18d53884721" providerId="ADAL" clId="{9FD88B08-A2C8-44BF-9C3C-4FCE9D680F3B}" dt="2026-08-03T10:00:53.797" v="28059" actId="947"/>
          <ac:spMkLst>
            <pc:docMk/>
            <pc:sldMk cId="3786963990" sldId="2147483567"/>
            <ac:spMk id="918" creationId="{F4B51740-2A27-0A11-E247-DB23D7884B21}"/>
          </ac:spMkLst>
        </pc:spChg>
        <pc:spChg chg="mod">
          <ac:chgData name="Luís Quartin" userId="d62dd0be-a1f4-461f-90a2-b18d53884721" providerId="ADAL" clId="{9FD88B08-A2C8-44BF-9C3C-4FCE9D680F3B}" dt="2026-08-03T10:00:53.797" v="28061" actId="947"/>
          <ac:spMkLst>
            <pc:docMk/>
            <pc:sldMk cId="3786963990" sldId="2147483567"/>
            <ac:spMk id="919" creationId="{09A9B1A3-7943-ACC7-C7FA-74DED3BD486A}"/>
          </ac:spMkLst>
        </pc:spChg>
        <pc:spChg chg="mod">
          <ac:chgData name="Luís Quartin" userId="d62dd0be-a1f4-461f-90a2-b18d53884721" providerId="ADAL" clId="{9FD88B08-A2C8-44BF-9C3C-4FCE9D680F3B}" dt="2026-08-03T10:00:53.807" v="28063" actId="947"/>
          <ac:spMkLst>
            <pc:docMk/>
            <pc:sldMk cId="3786963990" sldId="2147483567"/>
            <ac:spMk id="920" creationId="{0EB609CC-2B3E-EF2D-6BB9-2CE55F8F3FF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86963990" sldId="2147483567"/>
            <ac:spMk id="921" creationId="{AC0E49FC-8B8D-F510-5A97-C5C6B7B60938}"/>
          </ac:spMkLst>
        </pc:spChg>
        <pc:spChg chg="mod">
          <ac:chgData name="Luís Quartin" userId="d62dd0be-a1f4-461f-90a2-b18d53884721" providerId="ADAL" clId="{9FD88B08-A2C8-44BF-9C3C-4FCE9D680F3B}" dt="2026-08-03T10:00:53.817" v="28067" actId="947"/>
          <ac:spMkLst>
            <pc:docMk/>
            <pc:sldMk cId="3786963990" sldId="2147483567"/>
            <ac:spMk id="925" creationId="{B2A82BB3-0700-C253-8745-13B70B633472}"/>
          </ac:spMkLst>
        </pc:spChg>
        <pc:spChg chg="mod">
          <ac:chgData name="Luís Quartin" userId="d62dd0be-a1f4-461f-90a2-b18d53884721" providerId="ADAL" clId="{9FD88B08-A2C8-44BF-9C3C-4FCE9D680F3B}" dt="2026-08-03T10:00:53.822" v="28069" actId="947"/>
          <ac:spMkLst>
            <pc:docMk/>
            <pc:sldMk cId="3786963990" sldId="2147483567"/>
            <ac:spMk id="926" creationId="{A7BDEF2D-6A16-217A-D1A1-5919C9E1B1D9}"/>
          </ac:spMkLst>
        </pc:spChg>
        <pc:spChg chg="mod">
          <ac:chgData name="Luís Quartin" userId="d62dd0be-a1f4-461f-90a2-b18d53884721" providerId="ADAL" clId="{9FD88B08-A2C8-44BF-9C3C-4FCE9D680F3B}" dt="2026-08-03T10:00:53.828" v="28071" actId="947"/>
          <ac:spMkLst>
            <pc:docMk/>
            <pc:sldMk cId="3786963990" sldId="2147483567"/>
            <ac:spMk id="927" creationId="{372F33B9-4874-3E4A-D739-0350ECF234E4}"/>
          </ac:spMkLst>
        </pc:spChg>
        <pc:graphicFrameChg chg="mod">
          <ac:chgData name="Luís Quartin" userId="d62dd0be-a1f4-461f-90a2-b18d53884721" providerId="ADAL" clId="{9FD88B08-A2C8-44BF-9C3C-4FCE9D680F3B}" dt="2026-08-03T10:01:01.007" v="32024"/>
          <ac:graphicFrameMkLst>
            <pc:docMk/>
            <pc:sldMk cId="3786963990" sldId="2147483567"/>
            <ac:graphicFrameMk id="7" creationId="{CC701039-F891-30D8-A067-5DC238259568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815" v="31942"/>
        <pc:sldMkLst>
          <pc:docMk/>
          <pc:sldMk cId="302129006" sldId="2147483568"/>
        </pc:sldMkLst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02129006" sldId="2147483568"/>
            <ac:spMk id="2" creationId="{20387169-CE0C-036B-2567-325A74AD460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02129006" sldId="2147483568"/>
            <ac:spMk id="3" creationId="{D76DA5C8-656F-27FB-C15D-57A5EA50E77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02129006" sldId="2147483568"/>
            <ac:spMk id="5" creationId="{4D916C28-4209-80A5-6AD4-801B85125CBA}"/>
          </ac:spMkLst>
        </pc:spChg>
        <pc:spChg chg="mod">
          <ac:chgData name="Luís Quartin" userId="d62dd0be-a1f4-461f-90a2-b18d53884721" providerId="ADAL" clId="{9FD88B08-A2C8-44BF-9C3C-4FCE9D680F3B}" dt="2026-08-03T10:00:56.877" v="28517" actId="139"/>
          <ac:spMkLst>
            <pc:docMk/>
            <pc:sldMk cId="302129006" sldId="2147483568"/>
            <ac:spMk id="9" creationId="{F5386D3D-70FA-9395-7A6A-5B05868849FB}"/>
          </ac:spMkLst>
        </pc:spChg>
        <pc:graphicFrameChg chg="mod">
          <ac:chgData name="Luís Quartin" userId="d62dd0be-a1f4-461f-90a2-b18d53884721" providerId="ADAL" clId="{9FD88B08-A2C8-44BF-9C3C-4FCE9D680F3B}" dt="2026-08-03T10:01:00.815" v="31942"/>
          <ac:graphicFrameMkLst>
            <pc:docMk/>
            <pc:sldMk cId="302129006" sldId="2147483568"/>
            <ac:graphicFrameMk id="8" creationId="{6AAEA5E9-6ED2-5293-21B8-FECF4483C54B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889" v="31982"/>
        <pc:sldMkLst>
          <pc:docMk/>
          <pc:sldMk cId="2983843715" sldId="2147483569"/>
        </pc:sldMkLst>
        <pc:spChg chg="mod">
          <ac:chgData name="Luís Quartin" userId="d62dd0be-a1f4-461f-90a2-b18d53884721" providerId="ADAL" clId="{9FD88B08-A2C8-44BF-9C3C-4FCE9D680F3B}" dt="2026-08-03T10:00:46.968" v="25411" actId="947"/>
          <ac:spMkLst>
            <pc:docMk/>
            <pc:sldMk cId="2983843715" sldId="2147483569"/>
            <ac:spMk id="5" creationId="{45E58D85-0AC0-91A8-84F4-4DCA4F1159B0}"/>
          </ac:spMkLst>
        </pc:spChg>
        <pc:spChg chg="mod">
          <ac:chgData name="Luís Quartin" userId="d62dd0be-a1f4-461f-90a2-b18d53884721" providerId="ADAL" clId="{9FD88B08-A2C8-44BF-9C3C-4FCE9D680F3B}" dt="2026-08-03T10:00:46.975" v="25413" actId="947"/>
          <ac:spMkLst>
            <pc:docMk/>
            <pc:sldMk cId="2983843715" sldId="2147483569"/>
            <ac:spMk id="6" creationId="{F4A563A6-E5A3-8FA8-4155-29140D9C3393}"/>
          </ac:spMkLst>
        </pc:spChg>
        <pc:spChg chg="mod">
          <ac:chgData name="Luís Quartin" userId="d62dd0be-a1f4-461f-90a2-b18d53884721" providerId="ADAL" clId="{9FD88B08-A2C8-44BF-9C3C-4FCE9D680F3B}" dt="2026-08-03T10:00:46.978" v="25415"/>
          <ac:spMkLst>
            <pc:docMk/>
            <pc:sldMk cId="2983843715" sldId="2147483569"/>
            <ac:spMk id="7" creationId="{645DCC9E-991C-CBEA-04F1-FDC1B8236D6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983843715" sldId="2147483569"/>
            <ac:spMk id="10" creationId="{D463F0BF-1BCD-DA4C-87F4-8999967DBD2C}"/>
          </ac:spMkLst>
        </pc:spChg>
        <pc:spChg chg="mod">
          <ac:chgData name="Luís Quartin" userId="d62dd0be-a1f4-461f-90a2-b18d53884721" providerId="ADAL" clId="{9FD88B08-A2C8-44BF-9C3C-4FCE9D680F3B}" dt="2026-08-03T10:00:46.997" v="25423" actId="947"/>
          <ac:spMkLst>
            <pc:docMk/>
            <pc:sldMk cId="2983843715" sldId="2147483569"/>
            <ac:spMk id="12" creationId="{C79F212E-D522-F263-5D1D-F93258B2BC1B}"/>
          </ac:spMkLst>
        </pc:spChg>
        <pc:spChg chg="mod">
          <ac:chgData name="Luís Quartin" userId="d62dd0be-a1f4-461f-90a2-b18d53884721" providerId="ADAL" clId="{9FD88B08-A2C8-44BF-9C3C-4FCE9D680F3B}" dt="2026-08-03T10:00:47.001" v="25425" actId="947"/>
          <ac:spMkLst>
            <pc:docMk/>
            <pc:sldMk cId="2983843715" sldId="2147483569"/>
            <ac:spMk id="13" creationId="{FA8312AE-D03D-84FF-5F22-6BC8B37D6284}"/>
          </ac:spMkLst>
        </pc:spChg>
        <pc:spChg chg="mod">
          <ac:chgData name="Luís Quartin" userId="d62dd0be-a1f4-461f-90a2-b18d53884721" providerId="ADAL" clId="{9FD88B08-A2C8-44BF-9C3C-4FCE9D680F3B}" dt="2026-08-03T10:00:47.174" v="25509" actId="947"/>
          <ac:spMkLst>
            <pc:docMk/>
            <pc:sldMk cId="2983843715" sldId="2147483569"/>
            <ac:spMk id="15" creationId="{067E32A9-160D-8C71-610D-9B68783A8C16}"/>
          </ac:spMkLst>
        </pc:spChg>
        <pc:spChg chg="mod">
          <ac:chgData name="Luís Quartin" userId="d62dd0be-a1f4-461f-90a2-b18d53884721" providerId="ADAL" clId="{9FD88B08-A2C8-44BF-9C3C-4FCE9D680F3B}" dt="2026-08-03T10:00:47.177" v="25511" actId="947"/>
          <ac:spMkLst>
            <pc:docMk/>
            <pc:sldMk cId="2983843715" sldId="2147483569"/>
            <ac:spMk id="16" creationId="{616588BA-4178-645F-11EA-016E8FC6D74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983843715" sldId="2147483569"/>
            <ac:spMk id="17" creationId="{0B7B33FF-0285-A496-3F27-A9C6B9A0D00F}"/>
          </ac:spMkLst>
        </pc:spChg>
        <pc:spChg chg="mod">
          <ac:chgData name="Luís Quartin" userId="d62dd0be-a1f4-461f-90a2-b18d53884721" providerId="ADAL" clId="{9FD88B08-A2C8-44BF-9C3C-4FCE9D680F3B}" dt="2026-08-03T10:00:47.180" v="25515" actId="947"/>
          <ac:spMkLst>
            <pc:docMk/>
            <pc:sldMk cId="2983843715" sldId="2147483569"/>
            <ac:spMk id="18" creationId="{1871134E-1EA2-FBAC-0EFF-074526AFC300}"/>
          </ac:spMkLst>
        </pc:spChg>
        <pc:spChg chg="mod">
          <ac:chgData name="Luís Quartin" userId="d62dd0be-a1f4-461f-90a2-b18d53884721" providerId="ADAL" clId="{9FD88B08-A2C8-44BF-9C3C-4FCE9D680F3B}" dt="2026-08-03T10:00:47.182" v="25517" actId="947"/>
          <ac:spMkLst>
            <pc:docMk/>
            <pc:sldMk cId="2983843715" sldId="2147483569"/>
            <ac:spMk id="19" creationId="{CEB8D7A9-5E0E-F50D-DAE0-A2AF5633350F}"/>
          </ac:spMkLst>
        </pc:spChg>
        <pc:spChg chg="mod">
          <ac:chgData name="Luís Quartin" userId="d62dd0be-a1f4-461f-90a2-b18d53884721" providerId="ADAL" clId="{9FD88B08-A2C8-44BF-9C3C-4FCE9D680F3B}" dt="2026-08-03T10:00:47.189" v="25519" actId="947"/>
          <ac:spMkLst>
            <pc:docMk/>
            <pc:sldMk cId="2983843715" sldId="2147483569"/>
            <ac:spMk id="20" creationId="{6AB32396-6CC7-2BA9-6F67-D0750FF07A4B}"/>
          </ac:spMkLst>
        </pc:spChg>
        <pc:spChg chg="mod">
          <ac:chgData name="Luís Quartin" userId="d62dd0be-a1f4-461f-90a2-b18d53884721" providerId="ADAL" clId="{9FD88B08-A2C8-44BF-9C3C-4FCE9D680F3B}" dt="2026-08-03T10:00:47.192" v="25521" actId="947"/>
          <ac:spMkLst>
            <pc:docMk/>
            <pc:sldMk cId="2983843715" sldId="2147483569"/>
            <ac:spMk id="21" creationId="{75B559BB-2497-0C7F-5759-83CAE856071B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983843715" sldId="2147483569"/>
            <ac:spMk id="22" creationId="{C047A1F4-63DF-E8D1-0C46-37D2E94CADFA}"/>
          </ac:spMkLst>
        </pc:spChg>
        <pc:spChg chg="mod">
          <ac:chgData name="Luís Quartin" userId="d62dd0be-a1f4-461f-90a2-b18d53884721" providerId="ADAL" clId="{9FD88B08-A2C8-44BF-9C3C-4FCE9D680F3B}" dt="2026-08-03T10:00:47.199" v="25525" actId="947"/>
          <ac:spMkLst>
            <pc:docMk/>
            <pc:sldMk cId="2983843715" sldId="2147483569"/>
            <ac:spMk id="23" creationId="{765922E6-1443-5641-1132-5623EE5D7224}"/>
          </ac:spMkLst>
        </pc:spChg>
        <pc:spChg chg="mod">
          <ac:chgData name="Luís Quartin" userId="d62dd0be-a1f4-461f-90a2-b18d53884721" providerId="ADAL" clId="{9FD88B08-A2C8-44BF-9C3C-4FCE9D680F3B}" dt="2026-08-03T10:00:47.203" v="25527" actId="947"/>
          <ac:spMkLst>
            <pc:docMk/>
            <pc:sldMk cId="2983843715" sldId="2147483569"/>
            <ac:spMk id="24" creationId="{657D3BC0-1504-FC87-B2F7-A80ABB823FE8}"/>
          </ac:spMkLst>
        </pc:spChg>
        <pc:spChg chg="mod">
          <ac:chgData name="Luís Quartin" userId="d62dd0be-a1f4-461f-90a2-b18d53884721" providerId="ADAL" clId="{9FD88B08-A2C8-44BF-9C3C-4FCE9D680F3B}" dt="2026-08-03T10:00:47.206" v="25529" actId="947"/>
          <ac:spMkLst>
            <pc:docMk/>
            <pc:sldMk cId="2983843715" sldId="2147483569"/>
            <ac:spMk id="25" creationId="{63414D58-6137-2B04-51A1-42FBF5259ED2}"/>
          </ac:spMkLst>
        </pc:spChg>
        <pc:spChg chg="mod">
          <ac:chgData name="Luís Quartin" userId="d62dd0be-a1f4-461f-90a2-b18d53884721" providerId="ADAL" clId="{9FD88B08-A2C8-44BF-9C3C-4FCE9D680F3B}" dt="2026-08-03T10:00:47.207" v="25531" actId="947"/>
          <ac:spMkLst>
            <pc:docMk/>
            <pc:sldMk cId="2983843715" sldId="2147483569"/>
            <ac:spMk id="26" creationId="{4F005BE2-95B8-57D3-C533-8351DC30CB97}"/>
          </ac:spMkLst>
        </pc:spChg>
        <pc:spChg chg="mod">
          <ac:chgData name="Luís Quartin" userId="d62dd0be-a1f4-461f-90a2-b18d53884721" providerId="ADAL" clId="{9FD88B08-A2C8-44BF-9C3C-4FCE9D680F3B}" dt="2026-08-03T10:00:47.209" v="25533" actId="947"/>
          <ac:spMkLst>
            <pc:docMk/>
            <pc:sldMk cId="2983843715" sldId="2147483569"/>
            <ac:spMk id="27" creationId="{A8D7351E-0F47-304B-A08F-A5F97B1659A6}"/>
          </ac:spMkLst>
        </pc:spChg>
        <pc:spChg chg="mod">
          <ac:chgData name="Luís Quartin" userId="d62dd0be-a1f4-461f-90a2-b18d53884721" providerId="ADAL" clId="{9FD88B08-A2C8-44BF-9C3C-4FCE9D680F3B}" dt="2026-08-03T10:00:47.211" v="25535" actId="947"/>
          <ac:spMkLst>
            <pc:docMk/>
            <pc:sldMk cId="2983843715" sldId="2147483569"/>
            <ac:spMk id="28" creationId="{DC81B549-1923-B0D4-804A-B390E2CE0973}"/>
          </ac:spMkLst>
        </pc:spChg>
        <pc:spChg chg="mod">
          <ac:chgData name="Luís Quartin" userId="d62dd0be-a1f4-461f-90a2-b18d53884721" providerId="ADAL" clId="{9FD88B08-A2C8-44BF-9C3C-4FCE9D680F3B}" dt="2026-08-03T10:00:47.213" v="25537" actId="947"/>
          <ac:spMkLst>
            <pc:docMk/>
            <pc:sldMk cId="2983843715" sldId="2147483569"/>
            <ac:spMk id="29" creationId="{CE6060E3-F7D7-0F1D-B12D-E980478F36AD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983843715" sldId="2147483569"/>
            <ac:spMk id="30" creationId="{9E7C6CBF-289C-1381-D634-65AD0BE72682}"/>
          </ac:spMkLst>
        </pc:spChg>
        <pc:spChg chg="mod">
          <ac:chgData name="Luís Quartin" userId="d62dd0be-a1f4-461f-90a2-b18d53884721" providerId="ADAL" clId="{9FD88B08-A2C8-44BF-9C3C-4FCE9D680F3B}" dt="2026-08-03T10:00:47.220" v="25541" actId="947"/>
          <ac:spMkLst>
            <pc:docMk/>
            <pc:sldMk cId="2983843715" sldId="2147483569"/>
            <ac:spMk id="31" creationId="{EE739258-9AC8-F1E9-B8BE-FC4220534E4E}"/>
          </ac:spMkLst>
        </pc:spChg>
        <pc:spChg chg="mod">
          <ac:chgData name="Luís Quartin" userId="d62dd0be-a1f4-461f-90a2-b18d53884721" providerId="ADAL" clId="{9FD88B08-A2C8-44BF-9C3C-4FCE9D680F3B}" dt="2026-08-03T10:00:47.222" v="25543" actId="947"/>
          <ac:spMkLst>
            <pc:docMk/>
            <pc:sldMk cId="2983843715" sldId="2147483569"/>
            <ac:spMk id="32" creationId="{A06F0E2A-AA0C-D840-6B23-CB047CEAF41D}"/>
          </ac:spMkLst>
        </pc:spChg>
        <pc:spChg chg="mod">
          <ac:chgData name="Luís Quartin" userId="d62dd0be-a1f4-461f-90a2-b18d53884721" providerId="ADAL" clId="{9FD88B08-A2C8-44BF-9C3C-4FCE9D680F3B}" dt="2026-08-03T10:00:47.224" v="25545" actId="947"/>
          <ac:spMkLst>
            <pc:docMk/>
            <pc:sldMk cId="2983843715" sldId="2147483569"/>
            <ac:spMk id="33" creationId="{1007F2C1-CCBE-CC64-A073-5387ACEC367C}"/>
          </ac:spMkLst>
        </pc:spChg>
        <pc:spChg chg="mod">
          <ac:chgData name="Luís Quartin" userId="d62dd0be-a1f4-461f-90a2-b18d53884721" providerId="ADAL" clId="{9FD88B08-A2C8-44BF-9C3C-4FCE9D680F3B}" dt="2026-08-03T10:00:47.226" v="25547" actId="947"/>
          <ac:spMkLst>
            <pc:docMk/>
            <pc:sldMk cId="2983843715" sldId="2147483569"/>
            <ac:spMk id="34" creationId="{AD930125-CDE8-92B0-87F7-0A3019F6E0EE}"/>
          </ac:spMkLst>
        </pc:spChg>
        <pc:spChg chg="mod">
          <ac:chgData name="Luís Quartin" userId="d62dd0be-a1f4-461f-90a2-b18d53884721" providerId="ADAL" clId="{9FD88B08-A2C8-44BF-9C3C-4FCE9D680F3B}" dt="2026-08-03T10:00:47.229" v="25549" actId="947"/>
          <ac:spMkLst>
            <pc:docMk/>
            <pc:sldMk cId="2983843715" sldId="2147483569"/>
            <ac:spMk id="35" creationId="{CC5E94FB-A28E-4FA7-F355-6AAB8CA2B389}"/>
          </ac:spMkLst>
        </pc:spChg>
        <pc:spChg chg="mod">
          <ac:chgData name="Luís Quartin" userId="d62dd0be-a1f4-461f-90a2-b18d53884721" providerId="ADAL" clId="{9FD88B08-A2C8-44BF-9C3C-4FCE9D680F3B}" dt="2026-08-03T10:00:47.233" v="25551" actId="947"/>
          <ac:spMkLst>
            <pc:docMk/>
            <pc:sldMk cId="2983843715" sldId="2147483569"/>
            <ac:spMk id="36" creationId="{01D943C4-AFEA-3FFB-0E64-A8DB9ADE4B46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983843715" sldId="2147483569"/>
            <ac:spMk id="37" creationId="{999B0144-B573-23BB-3611-F4BB3AFAA918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983843715" sldId="2147483569"/>
            <ac:spMk id="38" creationId="{4A64F5C2-4C05-656A-9D6B-62E6419A244C}"/>
          </ac:spMkLst>
        </pc:spChg>
        <pc:spChg chg="mod">
          <ac:chgData name="Luís Quartin" userId="d62dd0be-a1f4-461f-90a2-b18d53884721" providerId="ADAL" clId="{9FD88B08-A2C8-44BF-9C3C-4FCE9D680F3B}" dt="2026-08-03T10:00:47.242" v="25557" actId="947"/>
          <ac:spMkLst>
            <pc:docMk/>
            <pc:sldMk cId="2983843715" sldId="2147483569"/>
            <ac:spMk id="39" creationId="{06A196BD-0DBC-81DD-9578-E464F0F9BB4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983843715" sldId="2147483569"/>
            <ac:spMk id="40" creationId="{83725064-77B1-8A3A-A1C7-48930ECABA0B}"/>
          </ac:spMkLst>
        </pc:spChg>
        <pc:spChg chg="mod">
          <ac:chgData name="Luís Quartin" userId="d62dd0be-a1f4-461f-90a2-b18d53884721" providerId="ADAL" clId="{9FD88B08-A2C8-44BF-9C3C-4FCE9D680F3B}" dt="2026-08-03T10:00:47.246" v="25561" actId="947"/>
          <ac:spMkLst>
            <pc:docMk/>
            <pc:sldMk cId="2983843715" sldId="2147483569"/>
            <ac:spMk id="41" creationId="{0F0AE836-6684-CA74-FE93-D3B390050ABF}"/>
          </ac:spMkLst>
        </pc:spChg>
        <pc:spChg chg="mod">
          <ac:chgData name="Luís Quartin" userId="d62dd0be-a1f4-461f-90a2-b18d53884721" providerId="ADAL" clId="{9FD88B08-A2C8-44BF-9C3C-4FCE9D680F3B}" dt="2026-08-03T10:00:47.251" v="25563" actId="947"/>
          <ac:spMkLst>
            <pc:docMk/>
            <pc:sldMk cId="2983843715" sldId="2147483569"/>
            <ac:spMk id="42" creationId="{A00334FC-A85F-71DA-8251-B8570B3A5DCA}"/>
          </ac:spMkLst>
        </pc:spChg>
        <pc:spChg chg="mod">
          <ac:chgData name="Luís Quartin" userId="d62dd0be-a1f4-461f-90a2-b18d53884721" providerId="ADAL" clId="{9FD88B08-A2C8-44BF-9C3C-4FCE9D680F3B}" dt="2026-08-03T10:00:47.257" v="25565" actId="947"/>
          <ac:spMkLst>
            <pc:docMk/>
            <pc:sldMk cId="2983843715" sldId="2147483569"/>
            <ac:spMk id="43" creationId="{DAE9C1D6-097B-5439-8F34-5C7E83A93C75}"/>
          </ac:spMkLst>
        </pc:spChg>
        <pc:spChg chg="mod">
          <ac:chgData name="Luís Quartin" userId="d62dd0be-a1f4-461f-90a2-b18d53884721" providerId="ADAL" clId="{9FD88B08-A2C8-44BF-9C3C-4FCE9D680F3B}" dt="2026-08-03T10:00:47.261" v="25567" actId="947"/>
          <ac:spMkLst>
            <pc:docMk/>
            <pc:sldMk cId="2983843715" sldId="2147483569"/>
            <ac:spMk id="44" creationId="{91B3917D-55C3-A3E5-4DA6-AF9A4C207338}"/>
          </ac:spMkLst>
        </pc:spChg>
        <pc:spChg chg="mod">
          <ac:chgData name="Luís Quartin" userId="d62dd0be-a1f4-461f-90a2-b18d53884721" providerId="ADAL" clId="{9FD88B08-A2C8-44BF-9C3C-4FCE9D680F3B}" dt="2026-08-03T10:00:47.264" v="25569" actId="947"/>
          <ac:spMkLst>
            <pc:docMk/>
            <pc:sldMk cId="2983843715" sldId="2147483569"/>
            <ac:spMk id="45" creationId="{97897178-CFF3-2844-34B2-9E42AF16C723}"/>
          </ac:spMkLst>
        </pc:spChg>
        <pc:spChg chg="mod">
          <ac:chgData name="Luís Quartin" userId="d62dd0be-a1f4-461f-90a2-b18d53884721" providerId="ADAL" clId="{9FD88B08-A2C8-44BF-9C3C-4FCE9D680F3B}" dt="2026-08-03T10:00:47.269" v="25571" actId="947"/>
          <ac:spMkLst>
            <pc:docMk/>
            <pc:sldMk cId="2983843715" sldId="2147483569"/>
            <ac:spMk id="46" creationId="{F860E0EC-A24B-5550-D29B-3FFD9C0616A3}"/>
          </ac:spMkLst>
        </pc:spChg>
        <pc:spChg chg="mod">
          <ac:chgData name="Luís Quartin" userId="d62dd0be-a1f4-461f-90a2-b18d53884721" providerId="ADAL" clId="{9FD88B08-A2C8-44BF-9C3C-4FCE9D680F3B}" dt="2026-08-03T10:00:47.274" v="25573" actId="947"/>
          <ac:spMkLst>
            <pc:docMk/>
            <pc:sldMk cId="2983843715" sldId="2147483569"/>
            <ac:spMk id="47" creationId="{1C75FCAB-5CAB-DADD-AC66-1E82C6B0B5B4}"/>
          </ac:spMkLst>
        </pc:spChg>
        <pc:spChg chg="mod">
          <ac:chgData name="Luís Quartin" userId="d62dd0be-a1f4-461f-90a2-b18d53884721" providerId="ADAL" clId="{9FD88B08-A2C8-44BF-9C3C-4FCE9D680F3B}" dt="2026-08-03T10:00:47.277" v="25575" actId="947"/>
          <ac:spMkLst>
            <pc:docMk/>
            <pc:sldMk cId="2983843715" sldId="2147483569"/>
            <ac:spMk id="48" creationId="{DC4C8CAE-64A5-D95F-C828-D7437756EFD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983843715" sldId="2147483569"/>
            <ac:spMk id="49" creationId="{7B218FE8-8D63-7E26-F058-4C08A9B72B78}"/>
          </ac:spMkLst>
        </pc:spChg>
        <pc:spChg chg="mod">
          <ac:chgData name="Luís Quartin" userId="d62dd0be-a1f4-461f-90a2-b18d53884721" providerId="ADAL" clId="{9FD88B08-A2C8-44BF-9C3C-4FCE9D680F3B}" dt="2026-08-03T10:00:47.288" v="25579" actId="947"/>
          <ac:spMkLst>
            <pc:docMk/>
            <pc:sldMk cId="2983843715" sldId="2147483569"/>
            <ac:spMk id="50" creationId="{7AC82CDA-EE73-E779-1296-FF6AC083668D}"/>
          </ac:spMkLst>
        </pc:spChg>
        <pc:spChg chg="mod">
          <ac:chgData name="Luís Quartin" userId="d62dd0be-a1f4-461f-90a2-b18d53884721" providerId="ADAL" clId="{9FD88B08-A2C8-44BF-9C3C-4FCE9D680F3B}" dt="2026-08-03T10:00:47.291" v="25581" actId="947"/>
          <ac:spMkLst>
            <pc:docMk/>
            <pc:sldMk cId="2983843715" sldId="2147483569"/>
            <ac:spMk id="51" creationId="{26F15D8C-DDFF-926D-F05F-53BDEA41F3FB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983843715" sldId="2147483569"/>
            <ac:spMk id="52" creationId="{F5F96243-3CAB-CEFE-4073-7525CB395315}"/>
          </ac:spMkLst>
        </pc:spChg>
        <pc:spChg chg="mod">
          <ac:chgData name="Luís Quartin" userId="d62dd0be-a1f4-461f-90a2-b18d53884721" providerId="ADAL" clId="{9FD88B08-A2C8-44BF-9C3C-4FCE9D680F3B}" dt="2026-08-03T10:00:47.303" v="25585" actId="947"/>
          <ac:spMkLst>
            <pc:docMk/>
            <pc:sldMk cId="2983843715" sldId="2147483569"/>
            <ac:spMk id="53" creationId="{95556469-1C00-2832-288A-F2B9C795175B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983843715" sldId="2147483569"/>
            <ac:spMk id="54" creationId="{E6764043-D5AE-1337-418C-6C10E0AB6549}"/>
          </ac:spMkLst>
        </pc:spChg>
        <pc:spChg chg="mod">
          <ac:chgData name="Luís Quartin" userId="d62dd0be-a1f4-461f-90a2-b18d53884721" providerId="ADAL" clId="{9FD88B08-A2C8-44BF-9C3C-4FCE9D680F3B}" dt="2026-08-03T10:00:47.308" v="25589" actId="947"/>
          <ac:spMkLst>
            <pc:docMk/>
            <pc:sldMk cId="2983843715" sldId="2147483569"/>
            <ac:spMk id="55" creationId="{FC63D8B0-FCEA-59C6-D229-0CB2178869A8}"/>
          </ac:spMkLst>
        </pc:spChg>
        <pc:spChg chg="mod">
          <ac:chgData name="Luís Quartin" userId="d62dd0be-a1f4-461f-90a2-b18d53884721" providerId="ADAL" clId="{9FD88B08-A2C8-44BF-9C3C-4FCE9D680F3B}" dt="2026-08-03T10:00:47.310" v="25591" actId="947"/>
          <ac:spMkLst>
            <pc:docMk/>
            <pc:sldMk cId="2983843715" sldId="2147483569"/>
            <ac:spMk id="56" creationId="{A1F6526B-B93C-F48B-BBF4-4F6493E0E036}"/>
          </ac:spMkLst>
        </pc:spChg>
        <pc:graphicFrameChg chg="mod">
          <ac:chgData name="Luís Quartin" userId="d62dd0be-a1f4-461f-90a2-b18d53884721" providerId="ADAL" clId="{9FD88B08-A2C8-44BF-9C3C-4FCE9D680F3B}" dt="2026-08-03T10:01:00.889" v="31982"/>
          <ac:graphicFrameMkLst>
            <pc:docMk/>
            <pc:sldMk cId="2983843715" sldId="2147483569"/>
            <ac:graphicFrameMk id="8" creationId="{BE56EBD6-E484-467A-26CE-8780AD081F3D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829" v="31950"/>
        <pc:sldMkLst>
          <pc:docMk/>
          <pc:sldMk cId="2491247208" sldId="2147483570"/>
        </pc:sldMkLst>
        <pc:spChg chg="mod">
          <ac:chgData name="Luís Quartin" userId="d62dd0be-a1f4-461f-90a2-b18d53884721" providerId="ADAL" clId="{9FD88B08-A2C8-44BF-9C3C-4FCE9D680F3B}" dt="2026-08-03T10:00:56.917" v="28529" actId="299"/>
          <ac:spMkLst>
            <pc:docMk/>
            <pc:sldMk cId="2491247208" sldId="2147483570"/>
            <ac:spMk id="4" creationId="{86A4C5E6-EDF3-44E8-D75F-C129F0D1B9D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491247208" sldId="2147483570"/>
            <ac:spMk id="190" creationId="{F168C88F-195A-DDA3-FC94-657FD6738B5E}"/>
          </ac:spMkLst>
        </pc:spChg>
        <pc:spChg chg="mod">
          <ac:chgData name="Luís Quartin" userId="d62dd0be-a1f4-461f-90a2-b18d53884721" providerId="ADAL" clId="{9FD88B08-A2C8-44BF-9C3C-4FCE9D680F3B}" dt="2026-08-03T10:00:43.483" v="23945" actId="947"/>
          <ac:spMkLst>
            <pc:docMk/>
            <pc:sldMk cId="2491247208" sldId="2147483570"/>
            <ac:spMk id="191" creationId="{B99EA0BD-ED78-E7AD-2D64-F553974F043F}"/>
          </ac:spMkLst>
        </pc:spChg>
        <pc:spChg chg="mod">
          <ac:chgData name="Luís Quartin" userId="d62dd0be-a1f4-461f-90a2-b18d53884721" providerId="ADAL" clId="{9FD88B08-A2C8-44BF-9C3C-4FCE9D680F3B}" dt="2026-08-03T10:00:43.489" v="23947" actId="947"/>
          <ac:spMkLst>
            <pc:docMk/>
            <pc:sldMk cId="2491247208" sldId="2147483570"/>
            <ac:spMk id="192" creationId="{E7BA3E68-6589-690F-666A-59F371F6661B}"/>
          </ac:spMkLst>
        </pc:spChg>
        <pc:spChg chg="mod">
          <ac:chgData name="Luís Quartin" userId="d62dd0be-a1f4-461f-90a2-b18d53884721" providerId="ADAL" clId="{9FD88B08-A2C8-44BF-9C3C-4FCE9D680F3B}" dt="2026-08-03T10:00:43.493" v="23949" actId="947"/>
          <ac:spMkLst>
            <pc:docMk/>
            <pc:sldMk cId="2491247208" sldId="2147483570"/>
            <ac:spMk id="193" creationId="{0BAB60A1-7325-7257-0020-C8B784DFA4F0}"/>
          </ac:spMkLst>
        </pc:spChg>
        <pc:spChg chg="mod">
          <ac:chgData name="Luís Quartin" userId="d62dd0be-a1f4-461f-90a2-b18d53884721" providerId="ADAL" clId="{9FD88B08-A2C8-44BF-9C3C-4FCE9D680F3B}" dt="2026-08-03T10:00:43.515" v="23961" actId="947"/>
          <ac:spMkLst>
            <pc:docMk/>
            <pc:sldMk cId="2491247208" sldId="2147483570"/>
            <ac:spMk id="195" creationId="{1AA5EB16-6B50-97B6-3DDB-DD618C0A3E2A}"/>
          </ac:spMkLst>
        </pc:spChg>
        <pc:spChg chg="mod">
          <ac:chgData name="Luís Quartin" userId="d62dd0be-a1f4-461f-90a2-b18d53884721" providerId="ADAL" clId="{9FD88B08-A2C8-44BF-9C3C-4FCE9D680F3B}" dt="2026-08-03T10:00:43.519" v="23963" actId="947"/>
          <ac:spMkLst>
            <pc:docMk/>
            <pc:sldMk cId="2491247208" sldId="2147483570"/>
            <ac:spMk id="196" creationId="{2B54B599-D88E-E26B-076B-173E4CA25B53}"/>
          </ac:spMkLst>
        </pc:spChg>
        <pc:spChg chg="mod">
          <ac:chgData name="Luís Quartin" userId="d62dd0be-a1f4-461f-90a2-b18d53884721" providerId="ADAL" clId="{9FD88B08-A2C8-44BF-9C3C-4FCE9D680F3B}" dt="2026-08-03T10:00:43.523" v="23965" actId="947"/>
          <ac:spMkLst>
            <pc:docMk/>
            <pc:sldMk cId="2491247208" sldId="2147483570"/>
            <ac:spMk id="197" creationId="{878C64AB-94F1-E590-EE9D-5C275C4060D8}"/>
          </ac:spMkLst>
        </pc:spChg>
        <pc:spChg chg="mod">
          <ac:chgData name="Luís Quartin" userId="d62dd0be-a1f4-461f-90a2-b18d53884721" providerId="ADAL" clId="{9FD88B08-A2C8-44BF-9C3C-4FCE9D680F3B}" dt="2026-08-03T10:00:43.527" v="23967" actId="947"/>
          <ac:spMkLst>
            <pc:docMk/>
            <pc:sldMk cId="2491247208" sldId="2147483570"/>
            <ac:spMk id="198" creationId="{AF8D61F2-BBF2-B5B2-B9E6-1AA12C1F9945}"/>
          </ac:spMkLst>
        </pc:spChg>
        <pc:spChg chg="mod">
          <ac:chgData name="Luís Quartin" userId="d62dd0be-a1f4-461f-90a2-b18d53884721" providerId="ADAL" clId="{9FD88B08-A2C8-44BF-9C3C-4FCE9D680F3B}" dt="2026-08-03T10:00:43.530" v="23969" actId="947"/>
          <ac:spMkLst>
            <pc:docMk/>
            <pc:sldMk cId="2491247208" sldId="2147483570"/>
            <ac:spMk id="199" creationId="{0DBDFCD9-D925-D156-686C-BF7FCB83741D}"/>
          </ac:spMkLst>
        </pc:spChg>
        <pc:spChg chg="mod">
          <ac:chgData name="Luís Quartin" userId="d62dd0be-a1f4-461f-90a2-b18d53884721" providerId="ADAL" clId="{9FD88B08-A2C8-44BF-9C3C-4FCE9D680F3B}" dt="2026-08-03T10:00:43.535" v="23971" actId="947"/>
          <ac:spMkLst>
            <pc:docMk/>
            <pc:sldMk cId="2491247208" sldId="2147483570"/>
            <ac:spMk id="200" creationId="{A30265EA-94C7-6590-D17E-64DB8BA44706}"/>
          </ac:spMkLst>
        </pc:spChg>
        <pc:spChg chg="mod">
          <ac:chgData name="Luís Quartin" userId="d62dd0be-a1f4-461f-90a2-b18d53884721" providerId="ADAL" clId="{9FD88B08-A2C8-44BF-9C3C-4FCE9D680F3B}" dt="2026-08-03T10:00:43.568" v="23997"/>
          <ac:spMkLst>
            <pc:docMk/>
            <pc:sldMk cId="2491247208" sldId="2147483570"/>
            <ac:spMk id="202" creationId="{7CFB9D86-7803-6C5E-D122-7D922A370DCF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491247208" sldId="2147483570"/>
            <ac:spMk id="203" creationId="{A923E18A-754D-9DFD-1ADD-F14952630C2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491247208" sldId="2147483570"/>
            <ac:spMk id="204" creationId="{FBC1CA17-EC1B-DC6F-D330-BDB1B0EC3CAE}"/>
          </ac:spMkLst>
        </pc:spChg>
        <pc:spChg chg="mod">
          <ac:chgData name="Luís Quartin" userId="d62dd0be-a1f4-461f-90a2-b18d53884721" providerId="ADAL" clId="{9FD88B08-A2C8-44BF-9C3C-4FCE9D680F3B}" dt="2026-08-03T10:00:43.578" v="24003"/>
          <ac:spMkLst>
            <pc:docMk/>
            <pc:sldMk cId="2491247208" sldId="2147483570"/>
            <ac:spMk id="205" creationId="{20F60657-E63B-3A0B-07D0-F28CD6F35EEA}"/>
          </ac:spMkLst>
        </pc:spChg>
        <pc:spChg chg="mod">
          <ac:chgData name="Luís Quartin" userId="d62dd0be-a1f4-461f-90a2-b18d53884721" providerId="ADAL" clId="{9FD88B08-A2C8-44BF-9C3C-4FCE9D680F3B}" dt="2026-08-03T10:00:43.580" v="24005"/>
          <ac:spMkLst>
            <pc:docMk/>
            <pc:sldMk cId="2491247208" sldId="2147483570"/>
            <ac:spMk id="206" creationId="{3E0F0748-4E8A-4B6C-3549-A03288FD4506}"/>
          </ac:spMkLst>
        </pc:spChg>
        <pc:spChg chg="mod">
          <ac:chgData name="Luís Quartin" userId="d62dd0be-a1f4-461f-90a2-b18d53884721" providerId="ADAL" clId="{9FD88B08-A2C8-44BF-9C3C-4FCE9D680F3B}" dt="2026-08-03T10:00:43.582" v="24007"/>
          <ac:spMkLst>
            <pc:docMk/>
            <pc:sldMk cId="2491247208" sldId="2147483570"/>
            <ac:spMk id="207" creationId="{9584D900-C90E-2858-4673-28868E4AC36B}"/>
          </ac:spMkLst>
        </pc:spChg>
        <pc:spChg chg="mod">
          <ac:chgData name="Luís Quartin" userId="d62dd0be-a1f4-461f-90a2-b18d53884721" providerId="ADAL" clId="{9FD88B08-A2C8-44BF-9C3C-4FCE9D680F3B}" dt="2026-08-03T10:00:43.585" v="24009"/>
          <ac:spMkLst>
            <pc:docMk/>
            <pc:sldMk cId="2491247208" sldId="2147483570"/>
            <ac:spMk id="208" creationId="{6290369F-4A1D-F815-9F31-0C1ACF60B8C3}"/>
          </ac:spMkLst>
        </pc:spChg>
        <pc:spChg chg="mod">
          <ac:chgData name="Luís Quartin" userId="d62dd0be-a1f4-461f-90a2-b18d53884721" providerId="ADAL" clId="{9FD88B08-A2C8-44BF-9C3C-4FCE9D680F3B}" dt="2026-08-03T10:00:43.588" v="24011"/>
          <ac:spMkLst>
            <pc:docMk/>
            <pc:sldMk cId="2491247208" sldId="2147483570"/>
            <ac:spMk id="209" creationId="{5BA3A4AC-5CE0-D113-2CF7-4FA9EB264340}"/>
          </ac:spMkLst>
        </pc:spChg>
        <pc:spChg chg="mod">
          <ac:chgData name="Luís Quartin" userId="d62dd0be-a1f4-461f-90a2-b18d53884721" providerId="ADAL" clId="{9FD88B08-A2C8-44BF-9C3C-4FCE9D680F3B}" dt="2026-08-03T10:00:43.591" v="24013"/>
          <ac:spMkLst>
            <pc:docMk/>
            <pc:sldMk cId="2491247208" sldId="2147483570"/>
            <ac:spMk id="210" creationId="{8EA2890E-133F-988C-D92C-75CFF66446ED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491247208" sldId="2147483570"/>
            <ac:spMk id="211" creationId="{9A4DB88A-D9F3-BF4B-C12F-1631BEAFCD47}"/>
          </ac:spMkLst>
        </pc:spChg>
        <pc:spChg chg="mod">
          <ac:chgData name="Luís Quartin" userId="d62dd0be-a1f4-461f-90a2-b18d53884721" providerId="ADAL" clId="{9FD88B08-A2C8-44BF-9C3C-4FCE9D680F3B}" dt="2026-08-03T10:00:43.595" v="24017"/>
          <ac:spMkLst>
            <pc:docMk/>
            <pc:sldMk cId="2491247208" sldId="2147483570"/>
            <ac:spMk id="212" creationId="{2A351BC0-8D8E-E519-6DF5-4236F96C5C1E}"/>
          </ac:spMkLst>
        </pc:spChg>
        <pc:spChg chg="mod">
          <ac:chgData name="Luís Quartin" userId="d62dd0be-a1f4-461f-90a2-b18d53884721" providerId="ADAL" clId="{9FD88B08-A2C8-44BF-9C3C-4FCE9D680F3B}" dt="2026-08-03T10:00:43.598" v="24019" actId="947"/>
          <ac:spMkLst>
            <pc:docMk/>
            <pc:sldMk cId="2491247208" sldId="2147483570"/>
            <ac:spMk id="213" creationId="{1652F188-19B2-9CC7-3BDE-32CB2C08F78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491247208" sldId="2147483570"/>
            <ac:spMk id="215" creationId="{0CD8DE14-B89D-456C-F1CE-254E6F42AAEC}"/>
          </ac:spMkLst>
        </pc:spChg>
        <pc:spChg chg="mod">
          <ac:chgData name="Luís Quartin" userId="d62dd0be-a1f4-461f-90a2-b18d53884721" providerId="ADAL" clId="{9FD88B08-A2C8-44BF-9C3C-4FCE9D680F3B}" dt="2026-08-03T10:00:43.613" v="24027" actId="947"/>
          <ac:spMkLst>
            <pc:docMk/>
            <pc:sldMk cId="2491247208" sldId="2147483570"/>
            <ac:spMk id="216" creationId="{8E9FCAB7-7705-2884-1987-66B0D5C8C6E6}"/>
          </ac:spMkLst>
        </pc:spChg>
        <pc:spChg chg="mod">
          <ac:chgData name="Luís Quartin" userId="d62dd0be-a1f4-461f-90a2-b18d53884721" providerId="ADAL" clId="{9FD88B08-A2C8-44BF-9C3C-4FCE9D680F3B}" dt="2026-08-03T10:00:43.624" v="24029" actId="947"/>
          <ac:spMkLst>
            <pc:docMk/>
            <pc:sldMk cId="2491247208" sldId="2147483570"/>
            <ac:spMk id="217" creationId="{DA98BC14-A847-BF6A-BBF1-37196D85086F}"/>
          </ac:spMkLst>
        </pc:spChg>
        <pc:spChg chg="mod">
          <ac:chgData name="Luís Quartin" userId="d62dd0be-a1f4-461f-90a2-b18d53884721" providerId="ADAL" clId="{9FD88B08-A2C8-44BF-9C3C-4FCE9D680F3B}" dt="2026-08-03T10:00:43.627" v="24031" actId="947"/>
          <ac:spMkLst>
            <pc:docMk/>
            <pc:sldMk cId="2491247208" sldId="2147483570"/>
            <ac:spMk id="218" creationId="{2032A98A-AB24-5A7C-3D3B-EE1ED1A302E9}"/>
          </ac:spMkLst>
        </pc:spChg>
        <pc:spChg chg="mod">
          <ac:chgData name="Luís Quartin" userId="d62dd0be-a1f4-461f-90a2-b18d53884721" providerId="ADAL" clId="{9FD88B08-A2C8-44BF-9C3C-4FCE9D680F3B}" dt="2026-08-03T10:00:43.633" v="24033" actId="947"/>
          <ac:spMkLst>
            <pc:docMk/>
            <pc:sldMk cId="2491247208" sldId="2147483570"/>
            <ac:spMk id="219" creationId="{01BB171D-1FB5-883A-DBBC-BC15E1D44FCC}"/>
          </ac:spMkLst>
        </pc:spChg>
        <pc:spChg chg="mod">
          <ac:chgData name="Luís Quartin" userId="d62dd0be-a1f4-461f-90a2-b18d53884721" providerId="ADAL" clId="{9FD88B08-A2C8-44BF-9C3C-4FCE9D680F3B}" dt="2026-08-03T10:00:43.724" v="24077" actId="947"/>
          <ac:spMkLst>
            <pc:docMk/>
            <pc:sldMk cId="2491247208" sldId="2147483570"/>
            <ac:spMk id="221" creationId="{C7596DA6-352E-8B54-1D77-E44B9DD7B090}"/>
          </ac:spMkLst>
        </pc:spChg>
        <pc:spChg chg="mod">
          <ac:chgData name="Luís Quartin" userId="d62dd0be-a1f4-461f-90a2-b18d53884721" providerId="ADAL" clId="{9FD88B08-A2C8-44BF-9C3C-4FCE9D680F3B}" dt="2026-08-03T10:00:43.728" v="24079" actId="947"/>
          <ac:spMkLst>
            <pc:docMk/>
            <pc:sldMk cId="2491247208" sldId="2147483570"/>
            <ac:spMk id="222" creationId="{A6ABB14B-A524-7F20-D7CE-3CDC3ED208DF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491247208" sldId="2147483570"/>
            <ac:spMk id="223" creationId="{159A055E-8C7B-EA1A-FA8A-8AB6314809F6}"/>
          </ac:spMkLst>
        </pc:spChg>
        <pc:spChg chg="mod">
          <ac:chgData name="Luís Quartin" userId="d62dd0be-a1f4-461f-90a2-b18d53884721" providerId="ADAL" clId="{9FD88B08-A2C8-44BF-9C3C-4FCE9D680F3B}" dt="2026-08-03T10:00:43.735" v="24083" actId="947"/>
          <ac:spMkLst>
            <pc:docMk/>
            <pc:sldMk cId="2491247208" sldId="2147483570"/>
            <ac:spMk id="224" creationId="{3507C216-6550-8852-E829-1D8675D66856}"/>
          </ac:spMkLst>
        </pc:spChg>
        <pc:spChg chg="mod">
          <ac:chgData name="Luís Quartin" userId="d62dd0be-a1f4-461f-90a2-b18d53884721" providerId="ADAL" clId="{9FD88B08-A2C8-44BF-9C3C-4FCE9D680F3B}" dt="2026-08-03T10:00:43.741" v="24085" actId="947"/>
          <ac:spMkLst>
            <pc:docMk/>
            <pc:sldMk cId="2491247208" sldId="2147483570"/>
            <ac:spMk id="225" creationId="{1C1B78EA-43A9-1DB2-B1A3-8D895CADDA59}"/>
          </ac:spMkLst>
        </pc:spChg>
        <pc:spChg chg="mod">
          <ac:chgData name="Luís Quartin" userId="d62dd0be-a1f4-461f-90a2-b18d53884721" providerId="ADAL" clId="{9FD88B08-A2C8-44BF-9C3C-4FCE9D680F3B}" dt="2026-08-03T10:00:43.745" v="24087" actId="947"/>
          <ac:spMkLst>
            <pc:docMk/>
            <pc:sldMk cId="2491247208" sldId="2147483570"/>
            <ac:spMk id="226" creationId="{587EB418-FDEE-E121-A4EF-CB7AAB561EE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491247208" sldId="2147483570"/>
            <ac:spMk id="227" creationId="{5689BE4C-7FDA-A915-2BF8-E3FE12C0BBA6}"/>
          </ac:spMkLst>
        </pc:spChg>
        <pc:spChg chg="mod">
          <ac:chgData name="Luís Quartin" userId="d62dd0be-a1f4-461f-90a2-b18d53884721" providerId="ADAL" clId="{9FD88B08-A2C8-44BF-9C3C-4FCE9D680F3B}" dt="2026-08-03T10:00:43.754" v="24091" actId="947"/>
          <ac:spMkLst>
            <pc:docMk/>
            <pc:sldMk cId="2491247208" sldId="2147483570"/>
            <ac:spMk id="228" creationId="{43240782-A7F0-FB5D-CEFB-6972DFCB9149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491247208" sldId="2147483570"/>
            <ac:spMk id="229" creationId="{06B79B8A-F80D-06EB-0317-232B038ABC4B}"/>
          </ac:spMkLst>
        </pc:spChg>
        <pc:spChg chg="mod">
          <ac:chgData name="Luís Quartin" userId="d62dd0be-a1f4-461f-90a2-b18d53884721" providerId="ADAL" clId="{9FD88B08-A2C8-44BF-9C3C-4FCE9D680F3B}" dt="2026-08-03T10:00:43.761" v="24095" actId="947"/>
          <ac:spMkLst>
            <pc:docMk/>
            <pc:sldMk cId="2491247208" sldId="2147483570"/>
            <ac:spMk id="230" creationId="{3392E667-5760-EE17-4D2A-899CACE57143}"/>
          </ac:spMkLst>
        </pc:spChg>
        <pc:spChg chg="mod">
          <ac:chgData name="Luís Quartin" userId="d62dd0be-a1f4-461f-90a2-b18d53884721" providerId="ADAL" clId="{9FD88B08-A2C8-44BF-9C3C-4FCE9D680F3B}" dt="2026-08-03T10:00:43.765" v="24097" actId="947"/>
          <ac:spMkLst>
            <pc:docMk/>
            <pc:sldMk cId="2491247208" sldId="2147483570"/>
            <ac:spMk id="231" creationId="{0A3D695A-D3B1-0006-11D5-779BFFADA8AA}"/>
          </ac:spMkLst>
        </pc:spChg>
        <pc:spChg chg="mod">
          <ac:chgData name="Luís Quartin" userId="d62dd0be-a1f4-461f-90a2-b18d53884721" providerId="ADAL" clId="{9FD88B08-A2C8-44BF-9C3C-4FCE9D680F3B}" dt="2026-08-03T10:00:43.767" v="24099" actId="947"/>
          <ac:spMkLst>
            <pc:docMk/>
            <pc:sldMk cId="2491247208" sldId="2147483570"/>
            <ac:spMk id="232" creationId="{568F3578-0D27-2A74-DF44-49E1D5D968EE}"/>
          </ac:spMkLst>
        </pc:spChg>
        <pc:spChg chg="mod">
          <ac:chgData name="Luís Quartin" userId="d62dd0be-a1f4-461f-90a2-b18d53884721" providerId="ADAL" clId="{9FD88B08-A2C8-44BF-9C3C-4FCE9D680F3B}" dt="2026-08-03T10:00:43.772" v="24101" actId="947"/>
          <ac:spMkLst>
            <pc:docMk/>
            <pc:sldMk cId="2491247208" sldId="2147483570"/>
            <ac:spMk id="233" creationId="{5706C32D-4176-3EFA-0889-CE9DBE21F6BD}"/>
          </ac:spMkLst>
        </pc:spChg>
        <pc:spChg chg="mod">
          <ac:chgData name="Luís Quartin" userId="d62dd0be-a1f4-461f-90a2-b18d53884721" providerId="ADAL" clId="{9FD88B08-A2C8-44BF-9C3C-4FCE9D680F3B}" dt="2026-08-03T10:00:43.776" v="24103" actId="947"/>
          <ac:spMkLst>
            <pc:docMk/>
            <pc:sldMk cId="2491247208" sldId="2147483570"/>
            <ac:spMk id="234" creationId="{3D19770E-FB2E-4769-01B4-C62B76CF53C4}"/>
          </ac:spMkLst>
        </pc:spChg>
        <pc:spChg chg="mod">
          <ac:chgData name="Luís Quartin" userId="d62dd0be-a1f4-461f-90a2-b18d53884721" providerId="ADAL" clId="{9FD88B08-A2C8-44BF-9C3C-4FCE9D680F3B}" dt="2026-08-03T10:00:43.779" v="24105" actId="947"/>
          <ac:spMkLst>
            <pc:docMk/>
            <pc:sldMk cId="2491247208" sldId="2147483570"/>
            <ac:spMk id="235" creationId="{EDF19714-0E41-92FC-8325-E9D2A94410D5}"/>
          </ac:spMkLst>
        </pc:spChg>
        <pc:spChg chg="mod">
          <ac:chgData name="Luís Quartin" userId="d62dd0be-a1f4-461f-90a2-b18d53884721" providerId="ADAL" clId="{9FD88B08-A2C8-44BF-9C3C-4FCE9D680F3B}" dt="2026-08-03T10:00:43.782" v="24107" actId="947"/>
          <ac:spMkLst>
            <pc:docMk/>
            <pc:sldMk cId="2491247208" sldId="2147483570"/>
            <ac:spMk id="236" creationId="{CB5D9F4A-0BCA-FEAE-E4EB-8E4A1DF77C7D}"/>
          </ac:spMkLst>
        </pc:spChg>
        <pc:spChg chg="mod">
          <ac:chgData name="Luís Quartin" userId="d62dd0be-a1f4-461f-90a2-b18d53884721" providerId="ADAL" clId="{9FD88B08-A2C8-44BF-9C3C-4FCE9D680F3B}" dt="2026-08-03T10:00:43.787" v="24109" actId="947"/>
          <ac:spMkLst>
            <pc:docMk/>
            <pc:sldMk cId="2491247208" sldId="2147483570"/>
            <ac:spMk id="237" creationId="{FA6A0B9C-44DD-17A5-BB17-59A49D0B28E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491247208" sldId="2147483570"/>
            <ac:spMk id="238" creationId="{1F1D4FBD-DD7C-49DC-A1EB-8ADF3198508E}"/>
          </ac:spMkLst>
        </pc:spChg>
        <pc:spChg chg="mod">
          <ac:chgData name="Luís Quartin" userId="d62dd0be-a1f4-461f-90a2-b18d53884721" providerId="ADAL" clId="{9FD88B08-A2C8-44BF-9C3C-4FCE9D680F3B}" dt="2026-08-03T10:00:43.794" v="24113" actId="947"/>
          <ac:spMkLst>
            <pc:docMk/>
            <pc:sldMk cId="2491247208" sldId="2147483570"/>
            <ac:spMk id="239" creationId="{216EBF85-30E6-D0F0-4A41-1C07616744AD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491247208" sldId="2147483570"/>
            <ac:spMk id="240" creationId="{F3938867-1889-9C6B-98DA-0CE79FE1D09A}"/>
          </ac:spMkLst>
        </pc:spChg>
        <pc:spChg chg="mod">
          <ac:chgData name="Luís Quartin" userId="d62dd0be-a1f4-461f-90a2-b18d53884721" providerId="ADAL" clId="{9FD88B08-A2C8-44BF-9C3C-4FCE9D680F3B}" dt="2026-08-03T10:00:43.801" v="24117" actId="947"/>
          <ac:spMkLst>
            <pc:docMk/>
            <pc:sldMk cId="2491247208" sldId="2147483570"/>
            <ac:spMk id="241" creationId="{F5E0A1B4-2360-4E8D-8E18-C1A83CF0D64C}"/>
          </ac:spMkLst>
        </pc:spChg>
        <pc:spChg chg="mod">
          <ac:chgData name="Luís Quartin" userId="d62dd0be-a1f4-461f-90a2-b18d53884721" providerId="ADAL" clId="{9FD88B08-A2C8-44BF-9C3C-4FCE9D680F3B}" dt="2026-08-03T10:00:43.806" v="24119" actId="947"/>
          <ac:spMkLst>
            <pc:docMk/>
            <pc:sldMk cId="2491247208" sldId="2147483570"/>
            <ac:spMk id="251" creationId="{3336D3F7-A981-75A6-B698-E7B300794CAF}"/>
          </ac:spMkLst>
        </pc:spChg>
        <pc:spChg chg="mod">
          <ac:chgData name="Luís Quartin" userId="d62dd0be-a1f4-461f-90a2-b18d53884721" providerId="ADAL" clId="{9FD88B08-A2C8-44BF-9C3C-4FCE9D680F3B}" dt="2026-08-03T10:00:43.858" v="24127" actId="947"/>
          <ac:spMkLst>
            <pc:docMk/>
            <pc:sldMk cId="2491247208" sldId="2147483570"/>
            <ac:spMk id="252" creationId="{E75F9C06-3079-22F1-9C91-25431295BF55}"/>
          </ac:spMkLst>
        </pc:spChg>
        <pc:spChg chg="mod">
          <ac:chgData name="Luís Quartin" userId="d62dd0be-a1f4-461f-90a2-b18d53884721" providerId="ADAL" clId="{9FD88B08-A2C8-44BF-9C3C-4FCE9D680F3B}" dt="2026-08-03T10:00:43.880" v="24129" actId="947"/>
          <ac:spMkLst>
            <pc:docMk/>
            <pc:sldMk cId="2491247208" sldId="2147483570"/>
            <ac:spMk id="253" creationId="{869F2FFD-6456-4881-EFFC-F6D909FC0ED9}"/>
          </ac:spMkLst>
        </pc:spChg>
        <pc:spChg chg="mod">
          <ac:chgData name="Luís Quartin" userId="d62dd0be-a1f4-461f-90a2-b18d53884721" providerId="ADAL" clId="{9FD88B08-A2C8-44BF-9C3C-4FCE9D680F3B}" dt="2026-08-03T10:00:43.884" v="24131" actId="947"/>
          <ac:spMkLst>
            <pc:docMk/>
            <pc:sldMk cId="2491247208" sldId="2147483570"/>
            <ac:spMk id="256" creationId="{B7A54F05-47F4-ECD9-BD78-FF639F71DB5D}"/>
          </ac:spMkLst>
        </pc:spChg>
        <pc:spChg chg="mod">
          <ac:chgData name="Luís Quartin" userId="d62dd0be-a1f4-461f-90a2-b18d53884721" providerId="ADAL" clId="{9FD88B08-A2C8-44BF-9C3C-4FCE9D680F3B}" dt="2026-08-03T10:00:43.892" v="24133" actId="947"/>
          <ac:spMkLst>
            <pc:docMk/>
            <pc:sldMk cId="2491247208" sldId="2147483570"/>
            <ac:spMk id="258" creationId="{E5B71A2E-8625-0DF0-FA86-FDEAC8FD3FC4}"/>
          </ac:spMkLst>
        </pc:spChg>
        <pc:graphicFrameChg chg="mod">
          <ac:chgData name="Luís Quartin" userId="d62dd0be-a1f4-461f-90a2-b18d53884721" providerId="ADAL" clId="{9FD88B08-A2C8-44BF-9C3C-4FCE9D680F3B}" dt="2026-08-03T10:01:00.829" v="31950"/>
          <ac:graphicFrameMkLst>
            <pc:docMk/>
            <pc:sldMk cId="2491247208" sldId="2147483570"/>
            <ac:graphicFrameMk id="8" creationId="{E0607285-01B5-4045-4117-0ABD94E57078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01:00.837" v="31956"/>
        <pc:sldMkLst>
          <pc:docMk/>
          <pc:sldMk cId="1240143787" sldId="2147483571"/>
        </pc:sldMkLst>
        <pc:spChg chg="add del 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40143787" sldId="2147483571"/>
            <ac:spMk id="3" creationId="{90088926-9B01-1AB6-E6F1-42C4AD7A0409}"/>
          </ac:spMkLst>
        </pc:spChg>
        <pc:spChg chg="mod">
          <ac:chgData name="Luís Quartin" userId="d62dd0be-a1f4-461f-90a2-b18d53884721" providerId="ADAL" clId="{9FD88B08-A2C8-44BF-9C3C-4FCE9D680F3B}" dt="2026-08-03T10:00:56.941" v="28535" actId="299"/>
          <ac:spMkLst>
            <pc:docMk/>
            <pc:sldMk cId="1240143787" sldId="2147483571"/>
            <ac:spMk id="4" creationId="{5612F437-7327-C5C1-CEF0-33C32852EA21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40143787" sldId="2147483571"/>
            <ac:spMk id="10" creationId="{4FE527AE-3411-0B79-4233-16296EF9110C}"/>
          </ac:spMkLst>
        </pc:spChg>
        <pc:spChg chg="mod">
          <ac:chgData name="Luís Quartin" userId="d62dd0be-a1f4-461f-90a2-b18d53884721" providerId="ADAL" clId="{9FD88B08-A2C8-44BF-9C3C-4FCE9D680F3B}" dt="2026-08-03T10:00:44.032" v="24191" actId="947"/>
          <ac:spMkLst>
            <pc:docMk/>
            <pc:sldMk cId="1240143787" sldId="2147483571"/>
            <ac:spMk id="11" creationId="{7BF45577-C9A6-41C8-AD1E-B55C044245D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40143787" sldId="2147483571"/>
            <ac:spMk id="13" creationId="{945CE777-C701-2D5D-DA3F-FFB1986E1FC9}"/>
          </ac:spMkLst>
        </pc:spChg>
        <pc:spChg chg="mod">
          <ac:chgData name="Luís Quartin" userId="d62dd0be-a1f4-461f-90a2-b18d53884721" providerId="ADAL" clId="{9FD88B08-A2C8-44BF-9C3C-4FCE9D680F3B}" dt="2026-08-03T10:00:44.051" v="24199" actId="947"/>
          <ac:spMkLst>
            <pc:docMk/>
            <pc:sldMk cId="1240143787" sldId="2147483571"/>
            <ac:spMk id="14" creationId="{A685BED8-748E-0604-86E2-B3A2001D8F6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40143787" sldId="2147483571"/>
            <ac:spMk id="32" creationId="{D649B242-DCDB-EFDD-A23E-944254D702F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40143787" sldId="2147483571"/>
            <ac:spMk id="34" creationId="{441DE072-1058-009A-6473-111097511E41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40143787" sldId="2147483571"/>
            <ac:spMk id="35" creationId="{4A8737E8-4E1A-F52A-D94A-E0BBD6B443EF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40143787" sldId="2147483571"/>
            <ac:spMk id="53" creationId="{6692C85A-1F95-F900-511B-F3826DDD79B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40143787" sldId="2147483571"/>
            <ac:spMk id="54" creationId="{BC4D3937-6687-09B2-3756-CBB87422CE0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40143787" sldId="2147483571"/>
            <ac:spMk id="183" creationId="{19771229-9D0A-4196-2041-16B3D010B96E}"/>
          </ac:spMkLst>
        </pc:spChg>
        <pc:graphicFrameChg chg="mod">
          <ac:chgData name="Luís Quartin" userId="d62dd0be-a1f4-461f-90a2-b18d53884721" providerId="ADAL" clId="{9FD88B08-A2C8-44BF-9C3C-4FCE9D680F3B}" dt="2026-08-03T10:01:00.837" v="31956"/>
          <ac:graphicFrameMkLst>
            <pc:docMk/>
            <pc:sldMk cId="1240143787" sldId="2147483571"/>
            <ac:graphicFrameMk id="8" creationId="{FEC5A76D-70E1-B963-56D9-7AD3EBF16781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27:20.423" v="34520" actId="22"/>
        <pc:sldMkLst>
          <pc:docMk/>
          <pc:sldMk cId="3738268012" sldId="2147483573"/>
        </pc:sldMkLst>
        <pc:spChg chg="add del mod modVis">
          <ac:chgData name="Luís Quartin" userId="d62dd0be-a1f4-461f-90a2-b18d53884721" providerId="ADAL" clId="{9FD88B08-A2C8-44BF-9C3C-4FCE9D680F3B}" dt="2026-08-03T10:01:00.863" v="31966"/>
          <ac:spMkLst>
            <pc:docMk/>
            <pc:sldMk cId="3738268012" sldId="2147483573"/>
            <ac:spMk id="2" creationId="{F7941FD0-A8DA-6F4C-41D3-EE17875F04E4}"/>
          </ac:spMkLst>
        </pc:spChg>
        <pc:spChg chg="mod">
          <ac:chgData name="Luís Quartin" userId="d62dd0be-a1f4-461f-90a2-b18d53884721" providerId="ADAL" clId="{9FD88B08-A2C8-44BF-9C3C-4FCE9D680F3B}" dt="2026-08-03T10:00:57.087" v="28628"/>
          <ac:spMkLst>
            <pc:docMk/>
            <pc:sldMk cId="3738268012" sldId="2147483573"/>
            <ac:spMk id="3" creationId="{A06E55BC-DDC2-DA1A-A6C2-D90EF11069DF}"/>
          </ac:spMkLst>
        </pc:spChg>
        <pc:spChg chg="mod">
          <ac:chgData name="Luís Quartin" userId="d62dd0be-a1f4-461f-90a2-b18d53884721" providerId="ADAL" clId="{9FD88B08-A2C8-44BF-9C3C-4FCE9D680F3B}" dt="2026-08-03T10:17:24.012" v="34181" actId="299"/>
          <ac:spMkLst>
            <pc:docMk/>
            <pc:sldMk cId="3738268012" sldId="2147483573"/>
            <ac:spMk id="4" creationId="{DD7D63FC-0D97-32EC-CCBB-D39362F88252}"/>
          </ac:spMkLst>
        </pc:spChg>
        <pc:spChg chg="mod">
          <ac:chgData name="Luís Quartin" userId="d62dd0be-a1f4-461f-90a2-b18d53884721" providerId="ADAL" clId="{9FD88B08-A2C8-44BF-9C3C-4FCE9D680F3B}" dt="2026-08-03T10:17:35.784" v="34183" actId="114"/>
          <ac:spMkLst>
            <pc:docMk/>
            <pc:sldMk cId="3738268012" sldId="2147483573"/>
            <ac:spMk id="5" creationId="{9885805B-CE86-27BA-AB0B-244976897D28}"/>
          </ac:spMkLst>
        </pc:spChg>
        <pc:spChg chg="mod">
          <ac:chgData name="Luís Quartin" userId="d62dd0be-a1f4-461f-90a2-b18d53884721" providerId="ADAL" clId="{9FD88B08-A2C8-44BF-9C3C-4FCE9D680F3B}" dt="2026-08-03T10:00:57.102" v="28641"/>
          <ac:spMkLst>
            <pc:docMk/>
            <pc:sldMk cId="3738268012" sldId="2147483573"/>
            <ac:spMk id="7" creationId="{A06E55BC-DDC2-DA1A-A6C2-D90EF11069DF}"/>
          </ac:spMkLst>
        </pc:spChg>
        <pc:spChg chg="add">
          <ac:chgData name="Luís Quartin" userId="d62dd0be-a1f4-461f-90a2-b18d53884721" providerId="ADAL" clId="{9FD88B08-A2C8-44BF-9C3C-4FCE9D680F3B}" dt="2026-08-03T10:27:20.423" v="34520" actId="22"/>
          <ac:spMkLst>
            <pc:docMk/>
            <pc:sldMk cId="3738268012" sldId="2147483573"/>
            <ac:spMk id="9" creationId="{50C0859A-43E6-EC02-855C-51F4A96AC19B}"/>
          </ac:spMkLst>
        </pc:spChg>
        <pc:spChg chg="mod">
          <ac:chgData name="Luís Quartin" userId="d62dd0be-a1f4-461f-90a2-b18d53884721" providerId="ADAL" clId="{9FD88B08-A2C8-44BF-9C3C-4FCE9D680F3B}" dt="2026-08-03T10:00:57.087" v="28633"/>
          <ac:spMkLst>
            <pc:docMk/>
            <pc:sldMk cId="3738268012" sldId="2147483573"/>
            <ac:spMk id="25" creationId="{A06E55BC-DDC2-DA1A-A6C2-D90EF11069DF}"/>
          </ac:spMkLst>
        </pc:spChg>
        <pc:spChg chg="mod">
          <ac:chgData name="Luís Quartin" userId="d62dd0be-a1f4-461f-90a2-b18d53884721" providerId="ADAL" clId="{9FD88B08-A2C8-44BF-9C3C-4FCE9D680F3B}" dt="2026-08-03T10:00:57.102" v="28646"/>
          <ac:spMkLst>
            <pc:docMk/>
            <pc:sldMk cId="3738268012" sldId="2147483573"/>
            <ac:spMk id="27" creationId="{9D4953BE-A640-0B29-2220-F9C60B978BB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8268012" sldId="2147483573"/>
            <ac:spMk id="40" creationId="{A345AC34-D2A8-6E11-3C1C-B3A764F93B8B}"/>
          </ac:spMkLst>
        </pc:spChg>
        <pc:spChg chg="mod">
          <ac:chgData name="Luís Quartin" userId="d62dd0be-a1f4-461f-90a2-b18d53884721" providerId="ADAL" clId="{9FD88B08-A2C8-44BF-9C3C-4FCE9D680F3B}" dt="2026-08-03T10:00:45.361" v="24699" actId="947"/>
          <ac:spMkLst>
            <pc:docMk/>
            <pc:sldMk cId="3738268012" sldId="2147483573"/>
            <ac:spMk id="43" creationId="{F99AE6CF-BDE4-D825-E011-B68E1F35E08E}"/>
          </ac:spMkLst>
        </pc:spChg>
        <pc:spChg chg="mod">
          <ac:chgData name="Luís Quartin" userId="d62dd0be-a1f4-461f-90a2-b18d53884721" providerId="ADAL" clId="{9FD88B08-A2C8-44BF-9C3C-4FCE9D680F3B}" dt="2026-08-03T10:00:45.379" v="24711"/>
          <ac:spMkLst>
            <pc:docMk/>
            <pc:sldMk cId="3738268012" sldId="2147483573"/>
            <ac:spMk id="49" creationId="{3B2C7A4A-3599-D243-ED94-E92BCD641483}"/>
          </ac:spMkLst>
        </pc:spChg>
        <pc:spChg chg="mod">
          <ac:chgData name="Luís Quartin" userId="d62dd0be-a1f4-461f-90a2-b18d53884721" providerId="ADAL" clId="{9FD88B08-A2C8-44BF-9C3C-4FCE9D680F3B}" dt="2026-08-03T10:00:45.374" v="24707" actId="947"/>
          <ac:spMkLst>
            <pc:docMk/>
            <pc:sldMk cId="3738268012" sldId="2147483573"/>
            <ac:spMk id="50" creationId="{A574E32D-8759-0CD8-CE2A-86028EECED9D}"/>
          </ac:spMkLst>
        </pc:spChg>
        <pc:spChg chg="mod">
          <ac:chgData name="Luís Quartin" userId="d62dd0be-a1f4-461f-90a2-b18d53884721" providerId="ADAL" clId="{9FD88B08-A2C8-44BF-9C3C-4FCE9D680F3B}" dt="2026-08-03T10:00:45.377" v="24709" actId="947"/>
          <ac:spMkLst>
            <pc:docMk/>
            <pc:sldMk cId="3738268012" sldId="2147483573"/>
            <ac:spMk id="51" creationId="{012ADB45-52E8-E8A1-D9D9-B7455B82A673}"/>
          </ac:spMkLst>
        </pc:spChg>
        <pc:spChg chg="mod">
          <ac:chgData name="Luís Quartin" userId="d62dd0be-a1f4-461f-90a2-b18d53884721" providerId="ADAL" clId="{9FD88B08-A2C8-44BF-9C3C-4FCE9D680F3B}" dt="2026-08-03T10:00:45.415" v="24733" actId="947"/>
          <ac:spMkLst>
            <pc:docMk/>
            <pc:sldMk cId="3738268012" sldId="2147483573"/>
            <ac:spMk id="55" creationId="{DFBF91FF-8BD2-7CEE-0E5D-96CE93FE1680}"/>
          </ac:spMkLst>
        </pc:spChg>
        <pc:spChg chg="mod">
          <ac:chgData name="Luís Quartin" userId="d62dd0be-a1f4-461f-90a2-b18d53884721" providerId="ADAL" clId="{9FD88B08-A2C8-44BF-9C3C-4FCE9D680F3B}" dt="2026-08-03T10:00:45.420" v="24735" actId="947"/>
          <ac:spMkLst>
            <pc:docMk/>
            <pc:sldMk cId="3738268012" sldId="2147483573"/>
            <ac:spMk id="56" creationId="{7DDCF211-65C7-D60A-2018-A0998844CD8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8268012" sldId="2147483573"/>
            <ac:spMk id="61" creationId="{A3DAA49E-5BEF-7875-F75B-06361D03471A}"/>
          </ac:spMkLst>
        </pc:spChg>
        <pc:spChg chg="mod">
          <ac:chgData name="Luís Quartin" userId="d62dd0be-a1f4-461f-90a2-b18d53884721" providerId="ADAL" clId="{9FD88B08-A2C8-44BF-9C3C-4FCE9D680F3B}" dt="2026-08-03T10:00:45.474" v="24763" actId="947"/>
          <ac:spMkLst>
            <pc:docMk/>
            <pc:sldMk cId="3738268012" sldId="2147483573"/>
            <ac:spMk id="62" creationId="{435A2613-A57B-7BB0-4A44-7A854CB78023}"/>
          </ac:spMkLst>
        </pc:spChg>
        <pc:spChg chg="mod">
          <ac:chgData name="Luís Quartin" userId="d62dd0be-a1f4-461f-90a2-b18d53884721" providerId="ADAL" clId="{9FD88B08-A2C8-44BF-9C3C-4FCE9D680F3B}" dt="2026-08-03T10:00:45.477" v="24765" actId="947"/>
          <ac:spMkLst>
            <pc:docMk/>
            <pc:sldMk cId="3738268012" sldId="2147483573"/>
            <ac:spMk id="63" creationId="{AD89BD2C-2CCB-6CB0-AA36-36F1F830EE38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8268012" sldId="2147483573"/>
            <ac:spMk id="512" creationId="{11525B6F-E0D6-FF41-CBC8-E2A39B593B68}"/>
          </ac:spMkLst>
        </pc:spChg>
        <pc:spChg chg="mod">
          <ac:chgData name="Luís Quartin" userId="d62dd0be-a1f4-461f-90a2-b18d53884721" providerId="ADAL" clId="{9FD88B08-A2C8-44BF-9C3C-4FCE9D680F3B}" dt="2026-08-03T10:00:45.498" v="24777" actId="947"/>
          <ac:spMkLst>
            <pc:docMk/>
            <pc:sldMk cId="3738268012" sldId="2147483573"/>
            <ac:spMk id="514" creationId="{C8A67874-750F-706B-C7C6-4D458A1F046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8268012" sldId="2147483573"/>
            <ac:spMk id="515" creationId="{11012BA8-4481-2DC1-4662-A3625ACDB1F9}"/>
          </ac:spMkLst>
        </pc:spChg>
        <pc:spChg chg="mod">
          <ac:chgData name="Luís Quartin" userId="d62dd0be-a1f4-461f-90a2-b18d53884721" providerId="ADAL" clId="{9FD88B08-A2C8-44BF-9C3C-4FCE9D680F3B}" dt="2026-08-03T10:00:45.509" v="24781" actId="947"/>
          <ac:spMkLst>
            <pc:docMk/>
            <pc:sldMk cId="3738268012" sldId="2147483573"/>
            <ac:spMk id="516" creationId="{1CEB3EA0-7E94-4E08-E644-923884B00BE3}"/>
          </ac:spMkLst>
        </pc:spChg>
        <pc:spChg chg="mod">
          <ac:chgData name="Luís Quartin" userId="d62dd0be-a1f4-461f-90a2-b18d53884721" providerId="ADAL" clId="{9FD88B08-A2C8-44BF-9C3C-4FCE9D680F3B}" dt="2026-08-03T10:00:45.512" v="24783" actId="947"/>
          <ac:spMkLst>
            <pc:docMk/>
            <pc:sldMk cId="3738268012" sldId="2147483573"/>
            <ac:spMk id="517" creationId="{245CF3C5-4C6E-5739-F9B5-EF8A91F0C4D8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8268012" sldId="2147483573"/>
            <ac:spMk id="519" creationId="{EEE8B57C-B823-484E-E0FC-6696D7696EBC}"/>
          </ac:spMkLst>
        </pc:spChg>
        <pc:spChg chg="mod">
          <ac:chgData name="Luís Quartin" userId="d62dd0be-a1f4-461f-90a2-b18d53884721" providerId="ADAL" clId="{9FD88B08-A2C8-44BF-9C3C-4FCE9D680F3B}" dt="2026-08-03T10:00:45.542" v="24795" actId="947"/>
          <ac:spMkLst>
            <pc:docMk/>
            <pc:sldMk cId="3738268012" sldId="2147483573"/>
            <ac:spMk id="520" creationId="{62CF3FB2-5DDC-56F1-00B5-8BF55EB31A58}"/>
          </ac:spMkLst>
        </pc:spChg>
        <pc:spChg chg="mod">
          <ac:chgData name="Luís Quartin" userId="d62dd0be-a1f4-461f-90a2-b18d53884721" providerId="ADAL" clId="{9FD88B08-A2C8-44BF-9C3C-4FCE9D680F3B}" dt="2026-08-03T10:00:45.545" v="24797" actId="947"/>
          <ac:spMkLst>
            <pc:docMk/>
            <pc:sldMk cId="3738268012" sldId="2147483573"/>
            <ac:spMk id="521" creationId="{E32AA27D-3CAA-489E-C748-039E66EF6FE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8268012" sldId="2147483573"/>
            <ac:spMk id="522" creationId="{296C1F5F-0718-3642-D57B-F966855A883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738268012" sldId="2147483573"/>
            <ac:spMk id="546" creationId="{7AFB5269-548B-8CA7-B4DA-A83407521BF8}"/>
          </ac:spMkLst>
        </pc:spChg>
        <pc:spChg chg="mod">
          <ac:chgData name="Luís Quartin" userId="d62dd0be-a1f4-461f-90a2-b18d53884721" providerId="ADAL" clId="{9FD88B08-A2C8-44BF-9C3C-4FCE9D680F3B}" dt="2026-08-03T10:00:45.425" v="24739" actId="947"/>
          <ac:spMkLst>
            <pc:docMk/>
            <pc:sldMk cId="3738268012" sldId="2147483573"/>
            <ac:spMk id="547" creationId="{82AC5CDE-70CA-CEF2-05C8-76B6352BC258}"/>
          </ac:spMkLst>
        </pc:spChg>
        <pc:spChg chg="mod">
          <ac:chgData name="Luís Quartin" userId="d62dd0be-a1f4-461f-90a2-b18d53884721" providerId="ADAL" clId="{9FD88B08-A2C8-44BF-9C3C-4FCE9D680F3B}" dt="2026-08-03T10:00:45.429" v="24741" actId="947"/>
          <ac:spMkLst>
            <pc:docMk/>
            <pc:sldMk cId="3738268012" sldId="2147483573"/>
            <ac:spMk id="548" creationId="{9D6233F9-AE79-F348-4D2A-6F4BEC66292C}"/>
          </ac:spMkLst>
        </pc:spChg>
        <pc:spChg chg="mod">
          <ac:chgData name="Luís Quartin" userId="d62dd0be-a1f4-461f-90a2-b18d53884721" providerId="ADAL" clId="{9FD88B08-A2C8-44BF-9C3C-4FCE9D680F3B}" dt="2026-08-03T10:00:45.432" v="24743" actId="947"/>
          <ac:spMkLst>
            <pc:docMk/>
            <pc:sldMk cId="3738268012" sldId="2147483573"/>
            <ac:spMk id="549" creationId="{457F7AE5-1F77-D9BD-B873-025344E6629A}"/>
          </ac:spMkLst>
        </pc:spChg>
        <pc:spChg chg="mod">
          <ac:chgData name="Luís Quartin" userId="d62dd0be-a1f4-461f-90a2-b18d53884721" providerId="ADAL" clId="{9FD88B08-A2C8-44BF-9C3C-4FCE9D680F3B}" dt="2026-08-03T10:00:45.435" v="24745"/>
          <ac:spMkLst>
            <pc:docMk/>
            <pc:sldMk cId="3738268012" sldId="2147483573"/>
            <ac:spMk id="550" creationId="{9DEDDA72-E947-21C7-1318-E65AF4760D8E}"/>
          </ac:spMkLst>
        </pc:spChg>
        <pc:spChg chg="mod">
          <ac:chgData name="Luís Quartin" userId="d62dd0be-a1f4-461f-90a2-b18d53884721" providerId="ADAL" clId="{9FD88B08-A2C8-44BF-9C3C-4FCE9D680F3B}" dt="2026-08-03T10:00:45.440" v="24747" actId="947"/>
          <ac:spMkLst>
            <pc:docMk/>
            <pc:sldMk cId="3738268012" sldId="2147483573"/>
            <ac:spMk id="551" creationId="{84A888BA-40D4-2ECF-1CA1-4912A04FB6AD}"/>
          </ac:spMkLst>
        </pc:spChg>
        <pc:spChg chg="mod">
          <ac:chgData name="Luís Quartin" userId="d62dd0be-a1f4-461f-90a2-b18d53884721" providerId="ADAL" clId="{9FD88B08-A2C8-44BF-9C3C-4FCE9D680F3B}" dt="2026-08-03T10:00:45.442" v="24749" actId="947"/>
          <ac:spMkLst>
            <pc:docMk/>
            <pc:sldMk cId="3738268012" sldId="2147483573"/>
            <ac:spMk id="552" creationId="{A75B51AD-36C1-FCCD-235D-77D9930CDA66}"/>
          </ac:spMkLst>
        </pc:spChg>
        <pc:spChg chg="mod">
          <ac:chgData name="Luís Quartin" userId="d62dd0be-a1f4-461f-90a2-b18d53884721" providerId="ADAL" clId="{9FD88B08-A2C8-44BF-9C3C-4FCE9D680F3B}" dt="2026-08-03T10:00:45.445" v="24751" actId="947"/>
          <ac:spMkLst>
            <pc:docMk/>
            <pc:sldMk cId="3738268012" sldId="2147483573"/>
            <ac:spMk id="553" creationId="{003AC5D4-5EA2-62C8-CBC9-08C743A43DF8}"/>
          </ac:spMkLst>
        </pc:spChg>
        <pc:graphicFrameChg chg="mod">
          <ac:chgData name="Luís Quartin" userId="d62dd0be-a1f4-461f-90a2-b18d53884721" providerId="ADAL" clId="{9FD88B08-A2C8-44BF-9C3C-4FCE9D680F3B}" dt="2026-08-03T10:01:00.865" v="31968"/>
          <ac:graphicFrameMkLst>
            <pc:docMk/>
            <pc:sldMk cId="3738268012" sldId="2147483573"/>
            <ac:graphicFrameMk id="8" creationId="{31A9517F-D3B1-A86D-FEB0-7B8FD2A9BCAD}"/>
          </ac:graphicFrameMkLst>
        </pc:graphicFrameChg>
      </pc:sldChg>
      <pc:sldChg chg="addSp modSp mod modNotes">
        <pc:chgData name="Luís Quartin" userId="d62dd0be-a1f4-461f-90a2-b18d53884721" providerId="ADAL" clId="{9FD88B08-A2C8-44BF-9C3C-4FCE9D680F3B}" dt="2026-08-03T10:27:35.572" v="34521" actId="22"/>
        <pc:sldMkLst>
          <pc:docMk/>
          <pc:sldMk cId="2179256592" sldId="2147483574"/>
        </pc:sldMkLst>
        <pc:spChg chg="add">
          <ac:chgData name="Luís Quartin" userId="d62dd0be-a1f4-461f-90a2-b18d53884721" providerId="ADAL" clId="{9FD88B08-A2C8-44BF-9C3C-4FCE9D680F3B}" dt="2026-08-03T10:27:35.572" v="34521" actId="22"/>
          <ac:spMkLst>
            <pc:docMk/>
            <pc:sldMk cId="2179256592" sldId="2147483574"/>
            <ac:spMk id="3" creationId="{F2C4974B-9C22-160D-8212-C21C725C149E}"/>
          </ac:spMkLst>
        </pc:spChg>
        <pc:spChg chg="mod">
          <ac:chgData name="Luís Quartin" userId="d62dd0be-a1f4-461f-90a2-b18d53884721" providerId="ADAL" clId="{9FD88B08-A2C8-44BF-9C3C-4FCE9D680F3B}" dt="2026-08-03T10:00:57.197" v="28713" actId="299"/>
          <ac:spMkLst>
            <pc:docMk/>
            <pc:sldMk cId="2179256592" sldId="2147483574"/>
            <ac:spMk id="4" creationId="{958D939F-46FC-6C07-4A8A-02B650DDF5EF}"/>
          </ac:spMkLst>
        </pc:spChg>
        <pc:spChg chg="mod">
          <ac:chgData name="Luís Quartin" userId="d62dd0be-a1f4-461f-90a2-b18d53884721" providerId="ADAL" clId="{9FD88B08-A2C8-44BF-9C3C-4FCE9D680F3B}" dt="2026-08-03T10:00:46.185" v="25073" actId="947"/>
          <ac:spMkLst>
            <pc:docMk/>
            <pc:sldMk cId="2179256592" sldId="2147483574"/>
            <ac:spMk id="11" creationId="{7F213F7D-14B9-F64A-6B2D-6005A93B0D31}"/>
          </ac:spMkLst>
        </pc:spChg>
        <pc:spChg chg="mod">
          <ac:chgData name="Luís Quartin" userId="d62dd0be-a1f4-461f-90a2-b18d53884721" providerId="ADAL" clId="{9FD88B08-A2C8-44BF-9C3C-4FCE9D680F3B}" dt="2026-08-03T10:00:46.442" v="25183" actId="947"/>
          <ac:spMkLst>
            <pc:docMk/>
            <pc:sldMk cId="2179256592" sldId="2147483574"/>
            <ac:spMk id="13" creationId="{A0D47FA6-5E46-87A1-D2B9-6167279872F7}"/>
          </ac:spMkLst>
        </pc:spChg>
        <pc:spChg chg="mod">
          <ac:chgData name="Luís Quartin" userId="d62dd0be-a1f4-461f-90a2-b18d53884721" providerId="ADAL" clId="{9FD88B08-A2C8-44BF-9C3C-4FCE9D680F3B}" dt="2026-08-03T10:00:46.575" v="25257" actId="947"/>
          <ac:spMkLst>
            <pc:docMk/>
            <pc:sldMk cId="2179256592" sldId="2147483574"/>
            <ac:spMk id="15" creationId="{3FCECFF5-DBF9-0092-4DA6-396D11160AA6}"/>
          </ac:spMkLst>
        </pc:spChg>
        <pc:spChg chg="mod">
          <ac:chgData name="Luís Quartin" userId="d62dd0be-a1f4-461f-90a2-b18d53884721" providerId="ADAL" clId="{9FD88B08-A2C8-44BF-9C3C-4FCE9D680F3B}" dt="2026-08-03T10:00:46.291" v="25123" actId="947"/>
          <ac:spMkLst>
            <pc:docMk/>
            <pc:sldMk cId="2179256592" sldId="2147483574"/>
            <ac:spMk id="17" creationId="{05BCE934-27C5-2A4A-6125-752960526EFB}"/>
          </ac:spMkLst>
        </pc:spChg>
        <pc:spChg chg="mod">
          <ac:chgData name="Luís Quartin" userId="d62dd0be-a1f4-461f-90a2-b18d53884721" providerId="ADAL" clId="{9FD88B08-A2C8-44BF-9C3C-4FCE9D680F3B}" dt="2026-08-03T10:00:46.192" v="25075" actId="947"/>
          <ac:spMkLst>
            <pc:docMk/>
            <pc:sldMk cId="2179256592" sldId="2147483574"/>
            <ac:spMk id="19" creationId="{08FEB193-A2FC-0F10-86AE-0F02D878137D}"/>
          </ac:spMkLst>
        </pc:spChg>
        <pc:spChg chg="mod">
          <ac:chgData name="Luís Quartin" userId="d62dd0be-a1f4-461f-90a2-b18d53884721" providerId="ADAL" clId="{9FD88B08-A2C8-44BF-9C3C-4FCE9D680F3B}" dt="2026-08-03T10:00:46.296" v="25125" actId="947"/>
          <ac:spMkLst>
            <pc:docMk/>
            <pc:sldMk cId="2179256592" sldId="2147483574"/>
            <ac:spMk id="23" creationId="{5C65957F-0E80-23FB-76A2-0CFF32E44E40}"/>
          </ac:spMkLst>
        </pc:spChg>
        <pc:spChg chg="mod">
          <ac:chgData name="Luís Quartin" userId="d62dd0be-a1f4-461f-90a2-b18d53884721" providerId="ADAL" clId="{9FD88B08-A2C8-44BF-9C3C-4FCE9D680F3B}" dt="2026-08-03T10:00:46.447" v="25185" actId="947"/>
          <ac:spMkLst>
            <pc:docMk/>
            <pc:sldMk cId="2179256592" sldId="2147483574"/>
            <ac:spMk id="25" creationId="{983F4A89-10FB-0734-3768-26F99AA01E45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179256592" sldId="2147483574"/>
            <ac:spMk id="27" creationId="{12900C49-0BB6-E65D-2F14-640CF47B701D}"/>
          </ac:spMkLst>
        </pc:spChg>
        <pc:spChg chg="mod">
          <ac:chgData name="Luís Quartin" userId="d62dd0be-a1f4-461f-90a2-b18d53884721" providerId="ADAL" clId="{9FD88B08-A2C8-44BF-9C3C-4FCE9D680F3B}" dt="2026-08-03T10:00:46.197" v="25077" actId="947"/>
          <ac:spMkLst>
            <pc:docMk/>
            <pc:sldMk cId="2179256592" sldId="2147483574"/>
            <ac:spMk id="29" creationId="{9979291E-8E40-398D-C3BB-08E9725C3826}"/>
          </ac:spMkLst>
        </pc:spChg>
        <pc:spChg chg="mod">
          <ac:chgData name="Luís Quartin" userId="d62dd0be-a1f4-461f-90a2-b18d53884721" providerId="ADAL" clId="{9FD88B08-A2C8-44BF-9C3C-4FCE9D680F3B}" dt="2026-08-03T10:00:46.301" v="25127" actId="947"/>
          <ac:spMkLst>
            <pc:docMk/>
            <pc:sldMk cId="2179256592" sldId="2147483574"/>
            <ac:spMk id="31" creationId="{8FEA37AC-5011-85B4-FF81-C8B4C1A91338}"/>
          </ac:spMkLst>
        </pc:spChg>
        <pc:spChg chg="mod">
          <ac:chgData name="Luís Quartin" userId="d62dd0be-a1f4-461f-90a2-b18d53884721" providerId="ADAL" clId="{9FD88B08-A2C8-44BF-9C3C-4FCE9D680F3B}" dt="2026-08-03T10:00:46.586" v="25261" actId="947"/>
          <ac:spMkLst>
            <pc:docMk/>
            <pc:sldMk cId="2179256592" sldId="2147483574"/>
            <ac:spMk id="33" creationId="{A8C68B56-1B54-159A-0445-34D29D94174D}"/>
          </ac:spMkLst>
        </pc:spChg>
        <pc:spChg chg="mod">
          <ac:chgData name="Luís Quartin" userId="d62dd0be-a1f4-461f-90a2-b18d53884721" providerId="ADAL" clId="{9FD88B08-A2C8-44BF-9C3C-4FCE9D680F3B}" dt="2026-08-03T10:00:46.453" v="25187" actId="947"/>
          <ac:spMkLst>
            <pc:docMk/>
            <pc:sldMk cId="2179256592" sldId="2147483574"/>
            <ac:spMk id="35" creationId="{F3A31C4E-D327-E07D-0622-BBB975EC438F}"/>
          </ac:spMkLst>
        </pc:spChg>
        <pc:spChg chg="mod">
          <ac:chgData name="Luís Quartin" userId="d62dd0be-a1f4-461f-90a2-b18d53884721" providerId="ADAL" clId="{9FD88B08-A2C8-44BF-9C3C-4FCE9D680F3B}" dt="2026-08-03T10:00:46.305" v="25129"/>
          <ac:spMkLst>
            <pc:docMk/>
            <pc:sldMk cId="2179256592" sldId="2147483574"/>
            <ac:spMk id="37" creationId="{18947F18-C7D2-47E7-BEAC-99F471692C3D}"/>
          </ac:spMkLst>
        </pc:spChg>
        <pc:spChg chg="mod">
          <ac:chgData name="Luís Quartin" userId="d62dd0be-a1f4-461f-90a2-b18d53884721" providerId="ADAL" clId="{9FD88B08-A2C8-44BF-9C3C-4FCE9D680F3B}" dt="2026-08-03T10:00:46.309" v="25131"/>
          <ac:spMkLst>
            <pc:docMk/>
            <pc:sldMk cId="2179256592" sldId="2147483574"/>
            <ac:spMk id="38" creationId="{5066200B-8F89-472D-BA3E-E502C1EFD270}"/>
          </ac:spMkLst>
        </pc:spChg>
        <pc:spChg chg="mod">
          <ac:chgData name="Luís Quartin" userId="d62dd0be-a1f4-461f-90a2-b18d53884721" providerId="ADAL" clId="{9FD88B08-A2C8-44BF-9C3C-4FCE9D680F3B}" dt="2026-08-03T10:00:46.311" v="25133"/>
          <ac:spMkLst>
            <pc:docMk/>
            <pc:sldMk cId="2179256592" sldId="2147483574"/>
            <ac:spMk id="39" creationId="{710E45CC-BE8F-432C-A3B3-3A2B978C55F8}"/>
          </ac:spMkLst>
        </pc:spChg>
        <pc:spChg chg="mod">
          <ac:chgData name="Luís Quartin" userId="d62dd0be-a1f4-461f-90a2-b18d53884721" providerId="ADAL" clId="{9FD88B08-A2C8-44BF-9C3C-4FCE9D680F3B}" dt="2026-08-03T10:00:46.313" v="25135"/>
          <ac:spMkLst>
            <pc:docMk/>
            <pc:sldMk cId="2179256592" sldId="2147483574"/>
            <ac:spMk id="40" creationId="{2AEAB83E-9934-4BB7-8AAC-D91F8E29C90C}"/>
          </ac:spMkLst>
        </pc:spChg>
        <pc:spChg chg="mod">
          <ac:chgData name="Luís Quartin" userId="d62dd0be-a1f4-461f-90a2-b18d53884721" providerId="ADAL" clId="{9FD88B08-A2C8-44BF-9C3C-4FCE9D680F3B}" dt="2026-08-03T10:00:46.316" v="25137"/>
          <ac:spMkLst>
            <pc:docMk/>
            <pc:sldMk cId="2179256592" sldId="2147483574"/>
            <ac:spMk id="41" creationId="{DC3E16EF-F98B-43C7-B3EB-EC307C4386C7}"/>
          </ac:spMkLst>
        </pc:spChg>
        <pc:spChg chg="mod">
          <ac:chgData name="Luís Quartin" userId="d62dd0be-a1f4-461f-90a2-b18d53884721" providerId="ADAL" clId="{9FD88B08-A2C8-44BF-9C3C-4FCE9D680F3B}" dt="2026-08-03T10:00:46.319" v="25139"/>
          <ac:spMkLst>
            <pc:docMk/>
            <pc:sldMk cId="2179256592" sldId="2147483574"/>
            <ac:spMk id="42" creationId="{C4FA4701-AB1B-4B5F-98A6-AF3FFA1AE4C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179256592" sldId="2147483574"/>
            <ac:spMk id="43" creationId="{7A379B8C-A992-4B61-9E53-A80F6FF52CA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179256592" sldId="2147483574"/>
            <ac:spMk id="44" creationId="{EE42B9A4-B8ED-4A05-B464-272F9C9E0B7A}"/>
          </ac:spMkLst>
        </pc:spChg>
        <pc:spChg chg="mod">
          <ac:chgData name="Luís Quartin" userId="d62dd0be-a1f4-461f-90a2-b18d53884721" providerId="ADAL" clId="{9FD88B08-A2C8-44BF-9C3C-4FCE9D680F3B}" dt="2026-08-03T10:00:46.329" v="25145"/>
          <ac:spMkLst>
            <pc:docMk/>
            <pc:sldMk cId="2179256592" sldId="2147483574"/>
            <ac:spMk id="45" creationId="{0A338ABA-A6F1-4C43-9E52-22806A52DDDF}"/>
          </ac:spMkLst>
        </pc:spChg>
        <pc:spChg chg="mod">
          <ac:chgData name="Luís Quartin" userId="d62dd0be-a1f4-461f-90a2-b18d53884721" providerId="ADAL" clId="{9FD88B08-A2C8-44BF-9C3C-4FCE9D680F3B}" dt="2026-08-03T10:00:46.331" v="25147"/>
          <ac:spMkLst>
            <pc:docMk/>
            <pc:sldMk cId="2179256592" sldId="2147483574"/>
            <ac:spMk id="46" creationId="{DE913E27-0B42-432F-95D7-ECB5C009D0EB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179256592" sldId="2147483574"/>
            <ac:spMk id="47" creationId="{401A6359-4F26-4849-A93C-DAD3FDBB0B80}"/>
          </ac:spMkLst>
        </pc:spChg>
        <pc:spChg chg="mod">
          <ac:chgData name="Luís Quartin" userId="d62dd0be-a1f4-461f-90a2-b18d53884721" providerId="ADAL" clId="{9FD88B08-A2C8-44BF-9C3C-4FCE9D680F3B}" dt="2026-08-03T10:00:46.203" v="25079" actId="947"/>
          <ac:spMkLst>
            <pc:docMk/>
            <pc:sldMk cId="2179256592" sldId="2147483574"/>
            <ac:spMk id="49" creationId="{63091120-8C99-4A1D-BB68-B68C7913193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179256592" sldId="2147483574"/>
            <ac:spMk id="50" creationId="{AA803932-3EDE-4A00-BE5A-C31882396963}"/>
          </ac:spMkLst>
        </pc:spChg>
        <pc:spChg chg="mod">
          <ac:chgData name="Luís Quartin" userId="d62dd0be-a1f4-461f-90a2-b18d53884721" providerId="ADAL" clId="{9FD88B08-A2C8-44BF-9C3C-4FCE9D680F3B}" dt="2026-08-03T10:00:46.211" v="25083" actId="947"/>
          <ac:spMkLst>
            <pc:docMk/>
            <pc:sldMk cId="2179256592" sldId="2147483574"/>
            <ac:spMk id="51" creationId="{9C1BA794-802C-45FB-9D7F-AD567F78DB5B}"/>
          </ac:spMkLst>
        </pc:spChg>
        <pc:spChg chg="mod">
          <ac:chgData name="Luís Quartin" userId="d62dd0be-a1f4-461f-90a2-b18d53884721" providerId="ADAL" clId="{9FD88B08-A2C8-44BF-9C3C-4FCE9D680F3B}" dt="2026-08-03T10:00:46.215" v="25085" actId="947"/>
          <ac:spMkLst>
            <pc:docMk/>
            <pc:sldMk cId="2179256592" sldId="2147483574"/>
            <ac:spMk id="52" creationId="{26512D56-2AF5-4F23-9E3A-C1839FE59ECC}"/>
          </ac:spMkLst>
        </pc:spChg>
        <pc:spChg chg="mod">
          <ac:chgData name="Luís Quartin" userId="d62dd0be-a1f4-461f-90a2-b18d53884721" providerId="ADAL" clId="{9FD88B08-A2C8-44BF-9C3C-4FCE9D680F3B}" dt="2026-08-03T10:00:46.221" v="25087" actId="947"/>
          <ac:spMkLst>
            <pc:docMk/>
            <pc:sldMk cId="2179256592" sldId="2147483574"/>
            <ac:spMk id="53" creationId="{6F878AB8-93C8-42D4-8463-26C8FCCFE860}"/>
          </ac:spMkLst>
        </pc:spChg>
        <pc:spChg chg="mod">
          <ac:chgData name="Luís Quartin" userId="d62dd0be-a1f4-461f-90a2-b18d53884721" providerId="ADAL" clId="{9FD88B08-A2C8-44BF-9C3C-4FCE9D680F3B}" dt="2026-08-03T10:00:46.225" v="25089" actId="947"/>
          <ac:spMkLst>
            <pc:docMk/>
            <pc:sldMk cId="2179256592" sldId="2147483574"/>
            <ac:spMk id="54" creationId="{8C08BC3A-749B-4416-BCC0-A082C4986D4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179256592" sldId="2147483574"/>
            <ac:spMk id="56" creationId="{1DF777E0-C031-4F72-AC33-2E9521D0147D}"/>
          </ac:spMkLst>
        </pc:spChg>
        <pc:spChg chg="mod">
          <ac:chgData name="Luís Quartin" userId="d62dd0be-a1f4-461f-90a2-b18d53884721" providerId="ADAL" clId="{9FD88B08-A2C8-44BF-9C3C-4FCE9D680F3B}" dt="2026-08-03T10:00:46.592" v="25265"/>
          <ac:spMkLst>
            <pc:docMk/>
            <pc:sldMk cId="2179256592" sldId="2147483574"/>
            <ac:spMk id="57" creationId="{D244A4EB-F1E5-465F-8D31-1AEC25FE9BEC}"/>
          </ac:spMkLst>
        </pc:spChg>
        <pc:spChg chg="mod">
          <ac:chgData name="Luís Quartin" userId="d62dd0be-a1f4-461f-90a2-b18d53884721" providerId="ADAL" clId="{9FD88B08-A2C8-44BF-9C3C-4FCE9D680F3B}" dt="2026-08-03T10:00:46.594" v="25267"/>
          <ac:spMkLst>
            <pc:docMk/>
            <pc:sldMk cId="2179256592" sldId="2147483574"/>
            <ac:spMk id="58" creationId="{937BD306-4CAB-4469-963D-01690DF68FBB}"/>
          </ac:spMkLst>
        </pc:spChg>
        <pc:spChg chg="mod">
          <ac:chgData name="Luís Quartin" userId="d62dd0be-a1f4-461f-90a2-b18d53884721" providerId="ADAL" clId="{9FD88B08-A2C8-44BF-9C3C-4FCE9D680F3B}" dt="2026-08-03T10:00:46.595" v="25269"/>
          <ac:spMkLst>
            <pc:docMk/>
            <pc:sldMk cId="2179256592" sldId="2147483574"/>
            <ac:spMk id="59" creationId="{D051428E-E479-4617-9067-1E5148FDF4B4}"/>
          </ac:spMkLst>
        </pc:spChg>
        <pc:spChg chg="mod">
          <ac:chgData name="Luís Quartin" userId="d62dd0be-a1f4-461f-90a2-b18d53884721" providerId="ADAL" clId="{9FD88B08-A2C8-44BF-9C3C-4FCE9D680F3B}" dt="2026-08-03T10:00:46.599" v="25271"/>
          <ac:spMkLst>
            <pc:docMk/>
            <pc:sldMk cId="2179256592" sldId="2147483574"/>
            <ac:spMk id="60" creationId="{2CEC074B-9CE4-4311-A8E8-ADAC54D4461D}"/>
          </ac:spMkLst>
        </pc:spChg>
        <pc:spChg chg="mod">
          <ac:chgData name="Luís Quartin" userId="d62dd0be-a1f4-461f-90a2-b18d53884721" providerId="ADAL" clId="{9FD88B08-A2C8-44BF-9C3C-4FCE9D680F3B}" dt="2026-08-03T10:00:46.602" v="25273"/>
          <ac:spMkLst>
            <pc:docMk/>
            <pc:sldMk cId="2179256592" sldId="2147483574"/>
            <ac:spMk id="61" creationId="{795DFBA1-1364-4B21-82E0-9DACCC21FC73}"/>
          </ac:spMkLst>
        </pc:spChg>
        <pc:spChg chg="mod">
          <ac:chgData name="Luís Quartin" userId="d62dd0be-a1f4-461f-90a2-b18d53884721" providerId="ADAL" clId="{9FD88B08-A2C8-44BF-9C3C-4FCE9D680F3B}" dt="2026-08-03T10:00:46.606" v="25275"/>
          <ac:spMkLst>
            <pc:docMk/>
            <pc:sldMk cId="2179256592" sldId="2147483574"/>
            <ac:spMk id="62" creationId="{A123A143-1E2E-458C-A0FD-2E2404FB442F}"/>
          </ac:spMkLst>
        </pc:spChg>
        <pc:spChg chg="mod">
          <ac:chgData name="Luís Quartin" userId="d62dd0be-a1f4-461f-90a2-b18d53884721" providerId="ADAL" clId="{9FD88B08-A2C8-44BF-9C3C-4FCE9D680F3B}" dt="2026-08-03T10:00:46.608" v="25277"/>
          <ac:spMkLst>
            <pc:docMk/>
            <pc:sldMk cId="2179256592" sldId="2147483574"/>
            <ac:spMk id="63" creationId="{9CBE9D6E-2CB9-4E07-ACD6-A2D5E69BBA51}"/>
          </ac:spMkLst>
        </pc:spChg>
        <pc:spChg chg="mod">
          <ac:chgData name="Luís Quartin" userId="d62dd0be-a1f4-461f-90a2-b18d53884721" providerId="ADAL" clId="{9FD88B08-A2C8-44BF-9C3C-4FCE9D680F3B}" dt="2026-08-03T10:00:46.610" v="25279"/>
          <ac:spMkLst>
            <pc:docMk/>
            <pc:sldMk cId="2179256592" sldId="2147483574"/>
            <ac:spMk id="64" creationId="{EC1EF310-DF86-43F4-AD07-8F08EE7F63F8}"/>
          </ac:spMkLst>
        </pc:spChg>
        <pc:spChg chg="mod">
          <ac:chgData name="Luís Quartin" userId="d62dd0be-a1f4-461f-90a2-b18d53884721" providerId="ADAL" clId="{9FD88B08-A2C8-44BF-9C3C-4FCE9D680F3B}" dt="2026-08-03T10:00:46.612" v="25281"/>
          <ac:spMkLst>
            <pc:docMk/>
            <pc:sldMk cId="2179256592" sldId="2147483574"/>
            <ac:spMk id="65" creationId="{7FD6349E-D6DF-4DE7-99D6-A8C8D9D01936}"/>
          </ac:spMkLst>
        </pc:spChg>
        <pc:spChg chg="mod">
          <ac:chgData name="Luís Quartin" userId="d62dd0be-a1f4-461f-90a2-b18d53884721" providerId="ADAL" clId="{9FD88B08-A2C8-44BF-9C3C-4FCE9D680F3B}" dt="2026-08-03T10:00:46.614" v="25283"/>
          <ac:spMkLst>
            <pc:docMk/>
            <pc:sldMk cId="2179256592" sldId="2147483574"/>
            <ac:spMk id="66" creationId="{71294E2F-F4D8-49CD-8C65-ABCD7952BD38}"/>
          </ac:spMkLst>
        </pc:spChg>
        <pc:spChg chg="mod">
          <ac:chgData name="Luís Quartin" userId="d62dd0be-a1f4-461f-90a2-b18d53884721" providerId="ADAL" clId="{9FD88B08-A2C8-44BF-9C3C-4FCE9D680F3B}" dt="2026-08-03T10:00:46.619" v="25285"/>
          <ac:spMkLst>
            <pc:docMk/>
            <pc:sldMk cId="2179256592" sldId="2147483574"/>
            <ac:spMk id="67" creationId="{90D58FD4-C32F-42E3-BC68-47D883C90332}"/>
          </ac:spMkLst>
        </pc:spChg>
        <pc:spChg chg="mod">
          <ac:chgData name="Luís Quartin" userId="d62dd0be-a1f4-461f-90a2-b18d53884721" providerId="ADAL" clId="{9FD88B08-A2C8-44BF-9C3C-4FCE9D680F3B}" dt="2026-08-03T10:00:46.623" v="25287"/>
          <ac:spMkLst>
            <pc:docMk/>
            <pc:sldMk cId="2179256592" sldId="2147483574"/>
            <ac:spMk id="68" creationId="{C283C961-22AC-4488-9D10-82EB95EF7C26}"/>
          </ac:spMkLst>
        </pc:spChg>
        <pc:spChg chg="mod">
          <ac:chgData name="Luís Quartin" userId="d62dd0be-a1f4-461f-90a2-b18d53884721" providerId="ADAL" clId="{9FD88B08-A2C8-44BF-9C3C-4FCE9D680F3B}" dt="2026-08-03T10:00:46.624" v="25289"/>
          <ac:spMkLst>
            <pc:docMk/>
            <pc:sldMk cId="2179256592" sldId="2147483574"/>
            <ac:spMk id="69" creationId="{274D4CA7-7F93-4C76-9FBB-FE2A3C89EF20}"/>
          </ac:spMkLst>
        </pc:spChg>
        <pc:spChg chg="mod">
          <ac:chgData name="Luís Quartin" userId="d62dd0be-a1f4-461f-90a2-b18d53884721" providerId="ADAL" clId="{9FD88B08-A2C8-44BF-9C3C-4FCE9D680F3B}" dt="2026-08-03T10:00:46.627" v="25291"/>
          <ac:spMkLst>
            <pc:docMk/>
            <pc:sldMk cId="2179256592" sldId="2147483574"/>
            <ac:spMk id="70" creationId="{38A03359-69CD-4039-9DB4-73C2929E53BE}"/>
          </ac:spMkLst>
        </pc:spChg>
        <pc:spChg chg="mod">
          <ac:chgData name="Luís Quartin" userId="d62dd0be-a1f4-461f-90a2-b18d53884721" providerId="ADAL" clId="{9FD88B08-A2C8-44BF-9C3C-4FCE9D680F3B}" dt="2026-08-03T10:00:46.629" v="25293"/>
          <ac:spMkLst>
            <pc:docMk/>
            <pc:sldMk cId="2179256592" sldId="2147483574"/>
            <ac:spMk id="71" creationId="{A6124C6E-6042-46D6-8F94-D7DFB02A59C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179256592" sldId="2147483574"/>
            <ac:spMk id="72" creationId="{EE7D7EEB-C05E-4048-A26B-BC4BA37C13A2}"/>
          </ac:spMkLst>
        </pc:spChg>
        <pc:spChg chg="mod">
          <ac:chgData name="Luís Quartin" userId="d62dd0be-a1f4-461f-90a2-b18d53884721" providerId="ADAL" clId="{9FD88B08-A2C8-44BF-9C3C-4FCE9D680F3B}" dt="2026-08-03T10:00:46.637" v="25297"/>
          <ac:spMkLst>
            <pc:docMk/>
            <pc:sldMk cId="2179256592" sldId="2147483574"/>
            <ac:spMk id="73" creationId="{743657AD-04BF-49D9-ADC6-583E6D491926}"/>
          </ac:spMkLst>
        </pc:spChg>
        <pc:spChg chg="mod">
          <ac:chgData name="Luís Quartin" userId="d62dd0be-a1f4-461f-90a2-b18d53884721" providerId="ADAL" clId="{9FD88B08-A2C8-44BF-9C3C-4FCE9D680F3B}" dt="2026-08-03T10:00:46.235" v="25091" actId="947"/>
          <ac:spMkLst>
            <pc:docMk/>
            <pc:sldMk cId="2179256592" sldId="2147483574"/>
            <ac:spMk id="74" creationId="{6A628463-BF87-2A7B-ABFD-15F264978553}"/>
          </ac:spMkLst>
        </pc:spChg>
        <pc:spChg chg="mod">
          <ac:chgData name="Luís Quartin" userId="d62dd0be-a1f4-461f-90a2-b18d53884721" providerId="ADAL" clId="{9FD88B08-A2C8-44BF-9C3C-4FCE9D680F3B}" dt="2026-08-03T10:00:46.341" v="25151" actId="947"/>
          <ac:spMkLst>
            <pc:docMk/>
            <pc:sldMk cId="2179256592" sldId="2147483574"/>
            <ac:spMk id="75" creationId="{7EE1A58F-A57F-4567-13F0-07C8BE3C00A6}"/>
          </ac:spMkLst>
        </pc:spChg>
        <pc:spChg chg="mod">
          <ac:chgData name="Luís Quartin" userId="d62dd0be-a1f4-461f-90a2-b18d53884721" providerId="ADAL" clId="{9FD88B08-A2C8-44BF-9C3C-4FCE9D680F3B}" dt="2026-08-03T10:00:46.497" v="25211" actId="947"/>
          <ac:spMkLst>
            <pc:docMk/>
            <pc:sldMk cId="2179256592" sldId="2147483574"/>
            <ac:spMk id="80" creationId="{84F9983F-50A0-A10C-0466-7BA39341D7B8}"/>
          </ac:spMkLst>
        </pc:spChg>
        <pc:spChg chg="mod">
          <ac:chgData name="Luís Quartin" userId="d62dd0be-a1f4-461f-90a2-b18d53884721" providerId="ADAL" clId="{9FD88B08-A2C8-44BF-9C3C-4FCE9D680F3B}" dt="2026-08-03T10:00:46.641" v="25299" actId="947"/>
          <ac:spMkLst>
            <pc:docMk/>
            <pc:sldMk cId="2179256592" sldId="2147483574"/>
            <ac:spMk id="82" creationId="{7D73F045-9C2F-7FFF-A76C-354B43C2A033}"/>
          </ac:spMkLst>
        </pc:spChg>
        <pc:spChg chg="mod">
          <ac:chgData name="Luís Quartin" userId="d62dd0be-a1f4-461f-90a2-b18d53884721" providerId="ADAL" clId="{9FD88B08-A2C8-44BF-9C3C-4FCE9D680F3B}" dt="2026-08-03T10:00:46.657" v="25305" actId="947"/>
          <ac:spMkLst>
            <pc:docMk/>
            <pc:sldMk cId="2179256592" sldId="2147483574"/>
            <ac:spMk id="89" creationId="{FDFEDC3F-953C-1007-0BAF-DDAA4DD6F7F3}"/>
          </ac:spMkLst>
        </pc:spChg>
        <pc:spChg chg="mod">
          <ac:chgData name="Luís Quartin" userId="d62dd0be-a1f4-461f-90a2-b18d53884721" providerId="ADAL" clId="{9FD88B08-A2C8-44BF-9C3C-4FCE9D680F3B}" dt="2026-08-03T10:00:46.659" v="25307" actId="947"/>
          <ac:spMkLst>
            <pc:docMk/>
            <pc:sldMk cId="2179256592" sldId="2147483574"/>
            <ac:spMk id="90" creationId="{85CE77CD-892C-BD84-FBAD-461E06D9849B}"/>
          </ac:spMkLst>
        </pc:spChg>
        <pc:spChg chg="mod">
          <ac:chgData name="Luís Quartin" userId="d62dd0be-a1f4-461f-90a2-b18d53884721" providerId="ADAL" clId="{9FD88B08-A2C8-44BF-9C3C-4FCE9D680F3B}" dt="2026-08-03T10:00:46.668" v="25309" actId="947"/>
          <ac:spMkLst>
            <pc:docMk/>
            <pc:sldMk cId="2179256592" sldId="2147483574"/>
            <ac:spMk id="92" creationId="{27D888B0-DCC2-722E-DE41-3CB0D750E0E2}"/>
          </ac:spMkLst>
        </pc:spChg>
        <pc:spChg chg="mod">
          <ac:chgData name="Luís Quartin" userId="d62dd0be-a1f4-461f-90a2-b18d53884721" providerId="ADAL" clId="{9FD88B08-A2C8-44BF-9C3C-4FCE9D680F3B}" dt="2026-08-03T10:00:46.673" v="25311" actId="947"/>
          <ac:spMkLst>
            <pc:docMk/>
            <pc:sldMk cId="2179256592" sldId="2147483574"/>
            <ac:spMk id="93" creationId="{5B7BF70D-F27A-1E6C-5734-F882787C637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179256592" sldId="2147483574"/>
            <ac:spMk id="112" creationId="{48E7178C-FAEB-6A37-A0CD-6338508452FF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179256592" sldId="2147483574"/>
            <ac:spMk id="113" creationId="{D68671B4-FC67-29F2-BBCB-81053608BEAE}"/>
          </ac:spMkLst>
        </pc:spChg>
        <pc:spChg chg="mod">
          <ac:chgData name="Luís Quartin" userId="d62dd0be-a1f4-461f-90a2-b18d53884721" providerId="ADAL" clId="{9FD88B08-A2C8-44BF-9C3C-4FCE9D680F3B}" dt="2026-08-03T10:00:46.462" v="25193" actId="947"/>
          <ac:spMkLst>
            <pc:docMk/>
            <pc:sldMk cId="2179256592" sldId="2147483574"/>
            <ac:spMk id="114" creationId="{37C71477-9EB2-3247-D6DB-D433DAF93293}"/>
          </ac:spMkLst>
        </pc:spChg>
        <pc:spChg chg="mod">
          <ac:chgData name="Luís Quartin" userId="d62dd0be-a1f4-461f-90a2-b18d53884721" providerId="ADAL" clId="{9FD88B08-A2C8-44BF-9C3C-4FCE9D680F3B}" dt="2026-08-03T10:00:46.466" v="25195" actId="947"/>
          <ac:spMkLst>
            <pc:docMk/>
            <pc:sldMk cId="2179256592" sldId="2147483574"/>
            <ac:spMk id="115" creationId="{66251CDE-0B81-7CF2-C8D3-2CEF30C1A5A8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179256592" sldId="2147483574"/>
            <ac:spMk id="116" creationId="{208B1A1E-832A-FC39-80C7-F656DDC1D225}"/>
          </ac:spMkLst>
        </pc:spChg>
        <pc:spChg chg="mod">
          <ac:chgData name="Luís Quartin" userId="d62dd0be-a1f4-461f-90a2-b18d53884721" providerId="ADAL" clId="{9FD88B08-A2C8-44BF-9C3C-4FCE9D680F3B}" dt="2026-08-03T10:00:46.472" v="25199"/>
          <ac:spMkLst>
            <pc:docMk/>
            <pc:sldMk cId="2179256592" sldId="2147483574"/>
            <ac:spMk id="117" creationId="{1E96BC04-9434-6F1B-B295-D3A33E83E60D}"/>
          </ac:spMkLst>
        </pc:spChg>
        <pc:spChg chg="mod">
          <ac:chgData name="Luís Quartin" userId="d62dd0be-a1f4-461f-90a2-b18d53884721" providerId="ADAL" clId="{9FD88B08-A2C8-44BF-9C3C-4FCE9D680F3B}" dt="2026-08-03T10:00:46.475" v="25201" actId="947"/>
          <ac:spMkLst>
            <pc:docMk/>
            <pc:sldMk cId="2179256592" sldId="2147483574"/>
            <ac:spMk id="118" creationId="{8FAC469F-BC67-BCEB-F934-D94BBA9ED78A}"/>
          </ac:spMkLst>
        </pc:spChg>
        <pc:spChg chg="mod">
          <ac:chgData name="Luís Quartin" userId="d62dd0be-a1f4-461f-90a2-b18d53884721" providerId="ADAL" clId="{9FD88B08-A2C8-44BF-9C3C-4FCE9D680F3B}" dt="2026-08-03T10:00:46.480" v="25203" actId="947"/>
          <ac:spMkLst>
            <pc:docMk/>
            <pc:sldMk cId="2179256592" sldId="2147483574"/>
            <ac:spMk id="119" creationId="{4107FE4C-A688-31A5-06AF-965F43729503}"/>
          </ac:spMkLst>
        </pc:spChg>
        <pc:spChg chg="mod">
          <ac:chgData name="Luís Quartin" userId="d62dd0be-a1f4-461f-90a2-b18d53884721" providerId="ADAL" clId="{9FD88B08-A2C8-44BF-9C3C-4FCE9D680F3B}" dt="2026-08-03T10:00:46.484" v="25205" actId="947"/>
          <ac:spMkLst>
            <pc:docMk/>
            <pc:sldMk cId="2179256592" sldId="2147483574"/>
            <ac:spMk id="120" creationId="{9C30AFD7-27BD-4727-4E6A-2A1A36A982C1}"/>
          </ac:spMkLst>
        </pc:spChg>
        <pc:spChg chg="mod">
          <ac:chgData name="Luís Quartin" userId="d62dd0be-a1f4-461f-90a2-b18d53884721" providerId="ADAL" clId="{9FD88B08-A2C8-44BF-9C3C-4FCE9D680F3B}" dt="2026-08-03T10:00:46.489" v="25207" actId="947"/>
          <ac:spMkLst>
            <pc:docMk/>
            <pc:sldMk cId="2179256592" sldId="2147483574"/>
            <ac:spMk id="121" creationId="{EB5AA2EA-65DB-74F7-F012-D194C9C48C5C}"/>
          </ac:spMkLst>
        </pc:spChg>
        <pc:spChg chg="mod">
          <ac:chgData name="Luís Quartin" userId="d62dd0be-a1f4-461f-90a2-b18d53884721" providerId="ADAL" clId="{9FD88B08-A2C8-44BF-9C3C-4FCE9D680F3B}" dt="2026-08-03T10:00:46.492" v="25209" actId="947"/>
          <ac:spMkLst>
            <pc:docMk/>
            <pc:sldMk cId="2179256592" sldId="2147483574"/>
            <ac:spMk id="122" creationId="{C7B4A453-9CF3-EE50-FEB3-8135A5782F33}"/>
          </ac:spMkLst>
        </pc:spChg>
        <pc:graphicFrameChg chg="mod">
          <ac:chgData name="Luís Quartin" userId="d62dd0be-a1f4-461f-90a2-b18d53884721" providerId="ADAL" clId="{9FD88B08-A2C8-44BF-9C3C-4FCE9D680F3B}" dt="2026-08-03T10:01:00.879" v="31976"/>
          <ac:graphicFrameMkLst>
            <pc:docMk/>
            <pc:sldMk cId="2179256592" sldId="2147483574"/>
            <ac:graphicFrameMk id="8" creationId="{98D13FF9-C0E2-4810-E8AB-35D5894F3701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26:33.647" v="34518" actId="22"/>
        <pc:sldMkLst>
          <pc:docMk/>
          <pc:sldMk cId="1326922475" sldId="2147483575"/>
        </pc:sldMkLst>
        <pc:spChg chg="add del mod modVis">
          <ac:chgData name="Luís Quartin" userId="d62dd0be-a1f4-461f-90a2-b18d53884721" providerId="ADAL" clId="{9FD88B08-A2C8-44BF-9C3C-4FCE9D680F3B}" dt="2026-08-03T10:01:00.869" v="31970"/>
          <ac:spMkLst>
            <pc:docMk/>
            <pc:sldMk cId="1326922475" sldId="2147483575"/>
            <ac:spMk id="2" creationId="{92101D07-18DD-4B6D-D73B-2AD6046C5486}"/>
          </ac:spMkLst>
        </pc:spChg>
        <pc:spChg chg="del mod">
          <ac:chgData name="Luís Quartin" userId="d62dd0be-a1f4-461f-90a2-b18d53884721" providerId="ADAL" clId="{9FD88B08-A2C8-44BF-9C3C-4FCE9D680F3B}" dt="2026-08-03T10:23:05.857" v="34452" actId="478"/>
          <ac:spMkLst>
            <pc:docMk/>
            <pc:sldMk cId="1326922475" sldId="2147483575"/>
            <ac:spMk id="3" creationId="{39FEA4EC-228E-68C9-8B59-41F587D3EA2A}"/>
          </ac:spMkLst>
        </pc:spChg>
        <pc:spChg chg="mod">
          <ac:chgData name="Luís Quartin" userId="d62dd0be-a1f4-461f-90a2-b18d53884721" providerId="ADAL" clId="{9FD88B08-A2C8-44BF-9C3C-4FCE9D680F3B}" dt="2026-08-03T10:23:03.028" v="34451" actId="299"/>
          <ac:spMkLst>
            <pc:docMk/>
            <pc:sldMk cId="1326922475" sldId="2147483575"/>
            <ac:spMk id="4" creationId="{92099A4D-B1CC-79EA-7A3F-6016524D3908}"/>
          </ac:spMkLst>
        </pc:spChg>
        <pc:spChg chg="mod">
          <ac:chgData name="Luís Quartin" userId="d62dd0be-a1f4-461f-90a2-b18d53884721" providerId="ADAL" clId="{9FD88B08-A2C8-44BF-9C3C-4FCE9D680F3B}" dt="2026-08-03T10:00:57.137" v="28670"/>
          <ac:spMkLst>
            <pc:docMk/>
            <pc:sldMk cId="1326922475" sldId="2147483575"/>
            <ac:spMk id="6" creationId="{C99BF9C6-56B7-7397-7AED-C2D8F9172CA4}"/>
          </ac:spMkLst>
        </pc:spChg>
        <pc:spChg chg="mod">
          <ac:chgData name="Luís Quartin" userId="d62dd0be-a1f4-461f-90a2-b18d53884721" providerId="ADAL" clId="{9FD88B08-A2C8-44BF-9C3C-4FCE9D680F3B}" dt="2026-08-03T10:00:57.147" v="28684"/>
          <ac:spMkLst>
            <pc:docMk/>
            <pc:sldMk cId="1326922475" sldId="2147483575"/>
            <ac:spMk id="7" creationId="{EA707F10-19EB-DDAF-0800-268397E313C8}"/>
          </ac:spMkLst>
        </pc:spChg>
        <pc:spChg chg="add">
          <ac:chgData name="Luís Quartin" userId="d62dd0be-a1f4-461f-90a2-b18d53884721" providerId="ADAL" clId="{9FD88B08-A2C8-44BF-9C3C-4FCE9D680F3B}" dt="2026-08-03T10:26:33.647" v="34518" actId="22"/>
          <ac:spMkLst>
            <pc:docMk/>
            <pc:sldMk cId="1326922475" sldId="2147483575"/>
            <ac:spMk id="9" creationId="{31280629-7A4A-B1A1-615A-049605D73FB9}"/>
          </ac:spMkLst>
        </pc:spChg>
        <pc:spChg chg="mod">
          <ac:chgData name="Luís Quartin" userId="d62dd0be-a1f4-461f-90a2-b18d53884721" providerId="ADAL" clId="{9FD88B08-A2C8-44BF-9C3C-4FCE9D680F3B}" dt="2026-08-03T10:00:45.690" v="24823" actId="947"/>
          <ac:spMkLst>
            <pc:docMk/>
            <pc:sldMk cId="1326922475" sldId="2147483575"/>
            <ac:spMk id="12" creationId="{8CEAFEAB-3D11-CDC6-6F39-54EFBC82E3DA}"/>
          </ac:spMkLst>
        </pc:spChg>
        <pc:spChg chg="mod">
          <ac:chgData name="Luís Quartin" userId="d62dd0be-a1f4-461f-90a2-b18d53884721" providerId="ADAL" clId="{9FD88B08-A2C8-44BF-9C3C-4FCE9D680F3B}" dt="2026-08-03T10:00:57.161" v="28698"/>
          <ac:spMkLst>
            <pc:docMk/>
            <pc:sldMk cId="1326922475" sldId="2147483575"/>
            <ac:spMk id="18" creationId="{CB6BBD1E-88AF-0DCE-8212-E271854BED83}"/>
          </ac:spMkLst>
        </pc:spChg>
        <pc:spChg chg="mod">
          <ac:chgData name="Luís Quartin" userId="d62dd0be-a1f4-461f-90a2-b18d53884721" providerId="ADAL" clId="{9FD88B08-A2C8-44BF-9C3C-4FCE9D680F3B}" dt="2026-08-03T10:00:57.141" v="28675"/>
          <ac:spMkLst>
            <pc:docMk/>
            <pc:sldMk cId="1326922475" sldId="2147483575"/>
            <ac:spMk id="26" creationId="{A06E55BC-DDC2-DA1A-A6C2-D90EF11069DF}"/>
          </ac:spMkLst>
        </pc:spChg>
        <pc:spChg chg="mod">
          <ac:chgData name="Luís Quartin" userId="d62dd0be-a1f4-461f-90a2-b18d53884721" providerId="ADAL" clId="{9FD88B08-A2C8-44BF-9C3C-4FCE9D680F3B}" dt="2026-08-03T10:00:57.147" v="28689"/>
          <ac:spMkLst>
            <pc:docMk/>
            <pc:sldMk cId="1326922475" sldId="2147483575"/>
            <ac:spMk id="27" creationId="{A06E55BC-DDC2-DA1A-A6C2-D90EF11069DF}"/>
          </ac:spMkLst>
        </pc:spChg>
        <pc:spChg chg="mod">
          <ac:chgData name="Luís Quartin" userId="d62dd0be-a1f4-461f-90a2-b18d53884721" providerId="ADAL" clId="{9FD88B08-A2C8-44BF-9C3C-4FCE9D680F3B}" dt="2026-08-03T10:00:57.161" v="28703"/>
          <ac:spMkLst>
            <pc:docMk/>
            <pc:sldMk cId="1326922475" sldId="2147483575"/>
            <ac:spMk id="28" creationId="{A06E55BC-DDC2-DA1A-A6C2-D90EF11069DF}"/>
          </ac:spMkLst>
        </pc:spChg>
        <pc:spChg chg="mod">
          <ac:chgData name="Luís Quartin" userId="d62dd0be-a1f4-461f-90a2-b18d53884721" providerId="ADAL" clId="{9FD88B08-A2C8-44BF-9C3C-4FCE9D680F3B}" dt="2026-08-03T10:22:48.692" v="34447" actId="14100"/>
          <ac:spMkLst>
            <pc:docMk/>
            <pc:sldMk cId="1326922475" sldId="2147483575"/>
            <ac:spMk id="37" creationId="{C73DAE4A-4FA9-D3FC-6B6D-01534EA7CD26}"/>
          </ac:spMkLst>
        </pc:spChg>
        <pc:spChg chg="mod">
          <ac:chgData name="Luís Quartin" userId="d62dd0be-a1f4-461f-90a2-b18d53884721" providerId="ADAL" clId="{9FD88B08-A2C8-44BF-9C3C-4FCE9D680F3B}" dt="2026-08-03T10:22:44.522" v="34446" actId="14100"/>
          <ac:spMkLst>
            <pc:docMk/>
            <pc:sldMk cId="1326922475" sldId="2147483575"/>
            <ac:spMk id="39" creationId="{0678B245-206B-3BB2-5E7A-E7C1FDD65980}"/>
          </ac:spMkLst>
        </pc:spChg>
        <pc:spChg chg="mod">
          <ac:chgData name="Luís Quartin" userId="d62dd0be-a1f4-461f-90a2-b18d53884721" providerId="ADAL" clId="{9FD88B08-A2C8-44BF-9C3C-4FCE9D680F3B}" dt="2026-08-03T10:00:45.708" v="24829" actId="947"/>
          <ac:spMkLst>
            <pc:docMk/>
            <pc:sldMk cId="1326922475" sldId="2147483575"/>
            <ac:spMk id="41" creationId="{24C18DE5-5BCF-BB53-7AD2-507843529B48}"/>
          </ac:spMkLst>
        </pc:spChg>
        <pc:spChg chg="mod">
          <ac:chgData name="Luís Quartin" userId="d62dd0be-a1f4-461f-90a2-b18d53884721" providerId="ADAL" clId="{9FD88B08-A2C8-44BF-9C3C-4FCE9D680F3B}" dt="2026-08-03T10:00:45.711" v="24831" actId="947"/>
          <ac:spMkLst>
            <pc:docMk/>
            <pc:sldMk cId="1326922475" sldId="2147483575"/>
            <ac:spMk id="43" creationId="{71E16E95-5CD8-44DD-209D-F36923C80BC1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326922475" sldId="2147483575"/>
            <ac:spMk id="46" creationId="{D10914B6-2344-D2C8-8677-7EB539D1B7FD}"/>
          </ac:spMkLst>
        </pc:spChg>
        <pc:spChg chg="mod">
          <ac:chgData name="Luís Quartin" userId="d62dd0be-a1f4-461f-90a2-b18d53884721" providerId="ADAL" clId="{9FD88B08-A2C8-44BF-9C3C-4FCE9D680F3B}" dt="2026-08-03T10:00:45.808" v="24897"/>
          <ac:spMkLst>
            <pc:docMk/>
            <pc:sldMk cId="1326922475" sldId="2147483575"/>
            <ac:spMk id="47" creationId="{AE264F24-1903-B8B7-F1CC-B0A29CF9AF59}"/>
          </ac:spMkLst>
        </pc:spChg>
        <pc:spChg chg="mod">
          <ac:chgData name="Luís Quartin" userId="d62dd0be-a1f4-461f-90a2-b18d53884721" providerId="ADAL" clId="{9FD88B08-A2C8-44BF-9C3C-4FCE9D680F3B}" dt="2026-08-03T10:00:45.811" v="24899"/>
          <ac:spMkLst>
            <pc:docMk/>
            <pc:sldMk cId="1326922475" sldId="2147483575"/>
            <ac:spMk id="48" creationId="{F295F2A4-C0CC-0071-F39B-5971704B2E49}"/>
          </ac:spMkLst>
        </pc:spChg>
        <pc:spChg chg="mod">
          <ac:chgData name="Luís Quartin" userId="d62dd0be-a1f4-461f-90a2-b18d53884721" providerId="ADAL" clId="{9FD88B08-A2C8-44BF-9C3C-4FCE9D680F3B}" dt="2026-08-03T10:00:45.815" v="24901" actId="947"/>
          <ac:spMkLst>
            <pc:docMk/>
            <pc:sldMk cId="1326922475" sldId="2147483575"/>
            <ac:spMk id="49" creationId="{71AEA68D-2BF0-E86E-0774-32362547231E}"/>
          </ac:spMkLst>
        </pc:spChg>
        <pc:spChg chg="mod">
          <ac:chgData name="Luís Quartin" userId="d62dd0be-a1f4-461f-90a2-b18d53884721" providerId="ADAL" clId="{9FD88B08-A2C8-44BF-9C3C-4FCE9D680F3B}" dt="2026-08-03T10:00:45.820" v="24903" actId="947"/>
          <ac:spMkLst>
            <pc:docMk/>
            <pc:sldMk cId="1326922475" sldId="2147483575"/>
            <ac:spMk id="50" creationId="{4A63988F-44D0-077F-922E-156E6AD9A6F5}"/>
          </ac:spMkLst>
        </pc:spChg>
        <pc:spChg chg="mod">
          <ac:chgData name="Luís Quartin" userId="d62dd0be-a1f4-461f-90a2-b18d53884721" providerId="ADAL" clId="{9FD88B08-A2C8-44BF-9C3C-4FCE9D680F3B}" dt="2026-08-03T10:00:45.824" v="24905"/>
          <ac:spMkLst>
            <pc:docMk/>
            <pc:sldMk cId="1326922475" sldId="2147483575"/>
            <ac:spMk id="51" creationId="{4A0DB165-440A-B047-E360-631BFC2B44B3}"/>
          </ac:spMkLst>
        </pc:spChg>
        <pc:spChg chg="mod">
          <ac:chgData name="Luís Quartin" userId="d62dd0be-a1f4-461f-90a2-b18d53884721" providerId="ADAL" clId="{9FD88B08-A2C8-44BF-9C3C-4FCE9D680F3B}" dt="2026-08-03T10:00:45.828" v="24907" actId="947"/>
          <ac:spMkLst>
            <pc:docMk/>
            <pc:sldMk cId="1326922475" sldId="2147483575"/>
            <ac:spMk id="52" creationId="{C3D100D5-EA0A-7FE7-D5AD-032FD5ADCF66}"/>
          </ac:spMkLst>
        </pc:spChg>
        <pc:spChg chg="mod">
          <ac:chgData name="Luís Quartin" userId="d62dd0be-a1f4-461f-90a2-b18d53884721" providerId="ADAL" clId="{9FD88B08-A2C8-44BF-9C3C-4FCE9D680F3B}" dt="2026-08-03T10:00:45.831" v="24909"/>
          <ac:spMkLst>
            <pc:docMk/>
            <pc:sldMk cId="1326922475" sldId="2147483575"/>
            <ac:spMk id="53" creationId="{4270C8E5-84A6-B06E-4409-6E047E35B5AE}"/>
          </ac:spMkLst>
        </pc:spChg>
        <pc:spChg chg="mod">
          <ac:chgData name="Luís Quartin" userId="d62dd0be-a1f4-461f-90a2-b18d53884721" providerId="ADAL" clId="{9FD88B08-A2C8-44BF-9C3C-4FCE9D680F3B}" dt="2026-08-03T10:00:45.834" v="24911"/>
          <ac:spMkLst>
            <pc:docMk/>
            <pc:sldMk cId="1326922475" sldId="2147483575"/>
            <ac:spMk id="54" creationId="{3E62C459-AA5B-27A6-B49B-57BC6B54661D}"/>
          </ac:spMkLst>
        </pc:spChg>
        <pc:spChg chg="mod">
          <ac:chgData name="Luís Quartin" userId="d62dd0be-a1f4-461f-90a2-b18d53884721" providerId="ADAL" clId="{9FD88B08-A2C8-44BF-9C3C-4FCE9D680F3B}" dt="2026-08-03T10:00:45.775" v="24873"/>
          <ac:spMkLst>
            <pc:docMk/>
            <pc:sldMk cId="1326922475" sldId="2147483575"/>
            <ac:spMk id="55" creationId="{38A13EAC-6BE8-FCF2-3AAC-D758C932A76D}"/>
          </ac:spMkLst>
        </pc:spChg>
        <pc:spChg chg="mod">
          <ac:chgData name="Luís Quartin" userId="d62dd0be-a1f4-461f-90a2-b18d53884721" providerId="ADAL" clId="{9FD88B08-A2C8-44BF-9C3C-4FCE9D680F3B}" dt="2026-08-03T10:00:45.777" v="24875" actId="947"/>
          <ac:spMkLst>
            <pc:docMk/>
            <pc:sldMk cId="1326922475" sldId="2147483575"/>
            <ac:spMk id="56" creationId="{F629BC0C-FD5A-794C-70B5-B08B121D77C8}"/>
          </ac:spMkLst>
        </pc:spChg>
        <pc:spChg chg="mod">
          <ac:chgData name="Luís Quartin" userId="d62dd0be-a1f4-461f-90a2-b18d53884721" providerId="ADAL" clId="{9FD88B08-A2C8-44BF-9C3C-4FCE9D680F3B}" dt="2026-08-03T10:00:45.779" v="24877"/>
          <ac:spMkLst>
            <pc:docMk/>
            <pc:sldMk cId="1326922475" sldId="2147483575"/>
            <ac:spMk id="57" creationId="{518C2BEE-175C-2211-66D8-370492F93DF9}"/>
          </ac:spMkLst>
        </pc:spChg>
        <pc:spChg chg="mod">
          <ac:chgData name="Luís Quartin" userId="d62dd0be-a1f4-461f-90a2-b18d53884721" providerId="ADAL" clId="{9FD88B08-A2C8-44BF-9C3C-4FCE9D680F3B}" dt="2026-08-03T10:00:45.780" v="24879"/>
          <ac:spMkLst>
            <pc:docMk/>
            <pc:sldMk cId="1326922475" sldId="2147483575"/>
            <ac:spMk id="58" creationId="{6A55ADDC-231B-827D-C447-66BA022491F1}"/>
          </ac:spMkLst>
        </pc:spChg>
        <pc:spChg chg="mod">
          <ac:chgData name="Luís Quartin" userId="d62dd0be-a1f4-461f-90a2-b18d53884721" providerId="ADAL" clId="{9FD88B08-A2C8-44BF-9C3C-4FCE9D680F3B}" dt="2026-08-03T10:00:45.782" v="24881" actId="947"/>
          <ac:spMkLst>
            <pc:docMk/>
            <pc:sldMk cId="1326922475" sldId="2147483575"/>
            <ac:spMk id="59" creationId="{5EAEE3DB-441D-65AF-521A-8F4DAE49DB7D}"/>
          </ac:spMkLst>
        </pc:spChg>
        <pc:spChg chg="mod">
          <ac:chgData name="Luís Quartin" userId="d62dd0be-a1f4-461f-90a2-b18d53884721" providerId="ADAL" clId="{9FD88B08-A2C8-44BF-9C3C-4FCE9D680F3B}" dt="2026-08-03T10:00:45.784" v="24883"/>
          <ac:spMkLst>
            <pc:docMk/>
            <pc:sldMk cId="1326922475" sldId="2147483575"/>
            <ac:spMk id="60" creationId="{02C6CD5E-2265-D41A-401C-DC88E9C1F8DB}"/>
          </ac:spMkLst>
        </pc:spChg>
        <pc:spChg chg="mod">
          <ac:chgData name="Luís Quartin" userId="d62dd0be-a1f4-461f-90a2-b18d53884721" providerId="ADAL" clId="{9FD88B08-A2C8-44BF-9C3C-4FCE9D680F3B}" dt="2026-08-03T10:00:45.786" v="24885" actId="947"/>
          <ac:spMkLst>
            <pc:docMk/>
            <pc:sldMk cId="1326922475" sldId="2147483575"/>
            <ac:spMk id="61" creationId="{0E87FC64-EF10-C9A8-6876-9206E9C7FB13}"/>
          </ac:spMkLst>
        </pc:spChg>
        <pc:spChg chg="mod">
          <ac:chgData name="Luís Quartin" userId="d62dd0be-a1f4-461f-90a2-b18d53884721" providerId="ADAL" clId="{9FD88B08-A2C8-44BF-9C3C-4FCE9D680F3B}" dt="2026-08-03T10:00:45.790" v="24887" actId="947"/>
          <ac:spMkLst>
            <pc:docMk/>
            <pc:sldMk cId="1326922475" sldId="2147483575"/>
            <ac:spMk id="62" creationId="{76665C7D-BFE8-97FD-9AD9-F983CE1CF466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326922475" sldId="2147483575"/>
            <ac:spMk id="63" creationId="{B23A0946-4FF9-5557-FC15-57D3D7D14EAF}"/>
          </ac:spMkLst>
        </pc:spChg>
        <pc:spChg chg="mod">
          <ac:chgData name="Luís Quartin" userId="d62dd0be-a1f4-461f-90a2-b18d53884721" providerId="ADAL" clId="{9FD88B08-A2C8-44BF-9C3C-4FCE9D680F3B}" dt="2026-08-03T10:00:45.799" v="24891"/>
          <ac:spMkLst>
            <pc:docMk/>
            <pc:sldMk cId="1326922475" sldId="2147483575"/>
            <ac:spMk id="64" creationId="{810BCDF2-8033-92DB-9148-4F1A0EB6765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326922475" sldId="2147483575"/>
            <ac:spMk id="65" creationId="{6E5C839D-178A-FA23-8358-539B02E94D0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326922475" sldId="2147483575"/>
            <ac:spMk id="67" creationId="{D5B177EB-FF1D-73BB-C221-CD85371D8FD6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326922475" sldId="2147483575"/>
            <ac:spMk id="68" creationId="{8E18A39C-026E-CFF9-C86C-8B2759F24D27}"/>
          </ac:spMkLst>
        </pc:spChg>
        <pc:spChg chg="mod">
          <ac:chgData name="Luís Quartin" userId="d62dd0be-a1f4-461f-90a2-b18d53884721" providerId="ADAL" clId="{9FD88B08-A2C8-44BF-9C3C-4FCE9D680F3B}" dt="2026-08-03T10:00:45.878" v="24943"/>
          <ac:spMkLst>
            <pc:docMk/>
            <pc:sldMk cId="1326922475" sldId="2147483575"/>
            <ac:spMk id="69" creationId="{0400E69F-AFDE-AD70-25F1-F107A6F3CE01}"/>
          </ac:spMkLst>
        </pc:spChg>
        <pc:spChg chg="mod">
          <ac:chgData name="Luís Quartin" userId="d62dd0be-a1f4-461f-90a2-b18d53884721" providerId="ADAL" clId="{9FD88B08-A2C8-44BF-9C3C-4FCE9D680F3B}" dt="2026-08-03T10:00:45.881" v="24945" actId="947"/>
          <ac:spMkLst>
            <pc:docMk/>
            <pc:sldMk cId="1326922475" sldId="2147483575"/>
            <ac:spMk id="70" creationId="{E43DA8F9-0105-F360-3905-CD40C0D4A6CD}"/>
          </ac:spMkLst>
        </pc:spChg>
        <pc:spChg chg="mod">
          <ac:chgData name="Luís Quartin" userId="d62dd0be-a1f4-461f-90a2-b18d53884721" providerId="ADAL" clId="{9FD88B08-A2C8-44BF-9C3C-4FCE9D680F3B}" dt="2026-08-03T10:00:45.885" v="24947"/>
          <ac:spMkLst>
            <pc:docMk/>
            <pc:sldMk cId="1326922475" sldId="2147483575"/>
            <ac:spMk id="71" creationId="{13606CE8-AA4A-A27E-2CAF-DC33A77D370F}"/>
          </ac:spMkLst>
        </pc:spChg>
        <pc:spChg chg="mod">
          <ac:chgData name="Luís Quartin" userId="d62dd0be-a1f4-461f-90a2-b18d53884721" providerId="ADAL" clId="{9FD88B08-A2C8-44BF-9C3C-4FCE9D680F3B}" dt="2026-08-03T10:00:45.888" v="24949"/>
          <ac:spMkLst>
            <pc:docMk/>
            <pc:sldMk cId="1326922475" sldId="2147483575"/>
            <ac:spMk id="72" creationId="{CB0DE7FB-07E9-560A-CAA3-09C6FE91978D}"/>
          </ac:spMkLst>
        </pc:spChg>
        <pc:spChg chg="mod">
          <ac:chgData name="Luís Quartin" userId="d62dd0be-a1f4-461f-90a2-b18d53884721" providerId="ADAL" clId="{9FD88B08-A2C8-44BF-9C3C-4FCE9D680F3B}" dt="2026-08-03T10:00:45.891" v="24951"/>
          <ac:spMkLst>
            <pc:docMk/>
            <pc:sldMk cId="1326922475" sldId="2147483575"/>
            <ac:spMk id="73" creationId="{261DDB94-7775-56D7-4ADE-2220DEB7956D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326922475" sldId="2147483575"/>
            <ac:spMk id="74" creationId="{DD513E98-1F0F-7D6F-32FC-CC6B70EE1128}"/>
          </ac:spMkLst>
        </pc:spChg>
        <pc:spChg chg="mod">
          <ac:chgData name="Luís Quartin" userId="d62dd0be-a1f4-461f-90a2-b18d53884721" providerId="ADAL" clId="{9FD88B08-A2C8-44BF-9C3C-4FCE9D680F3B}" dt="2026-08-03T10:00:45.895" v="24955"/>
          <ac:spMkLst>
            <pc:docMk/>
            <pc:sldMk cId="1326922475" sldId="2147483575"/>
            <ac:spMk id="75" creationId="{12199B70-E349-7558-28EE-A50237FF109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326922475" sldId="2147483575"/>
            <ac:spMk id="76" creationId="{1CC5DA67-BD6A-53C3-08ED-6C51400FBFEF}"/>
          </ac:spMkLst>
        </pc:spChg>
        <pc:spChg chg="mod">
          <ac:chgData name="Luís Quartin" userId="d62dd0be-a1f4-461f-90a2-b18d53884721" providerId="ADAL" clId="{9FD88B08-A2C8-44BF-9C3C-4FCE9D680F3B}" dt="2026-08-03T10:00:45.899" v="24959"/>
          <ac:spMkLst>
            <pc:docMk/>
            <pc:sldMk cId="1326922475" sldId="2147483575"/>
            <ac:spMk id="77" creationId="{90C04E12-7563-4FD7-F4E1-C52DB960BDDC}"/>
          </ac:spMkLst>
        </pc:spChg>
        <pc:spChg chg="mod">
          <ac:chgData name="Luís Quartin" userId="d62dd0be-a1f4-461f-90a2-b18d53884721" providerId="ADAL" clId="{9FD88B08-A2C8-44BF-9C3C-4FCE9D680F3B}" dt="2026-08-03T10:00:45.903" v="24961"/>
          <ac:spMkLst>
            <pc:docMk/>
            <pc:sldMk cId="1326922475" sldId="2147483575"/>
            <ac:spMk id="78" creationId="{B6FA4671-E262-34CF-3781-B35851FF84E4}"/>
          </ac:spMkLst>
        </pc:spChg>
        <pc:spChg chg="mod">
          <ac:chgData name="Luís Quartin" userId="d62dd0be-a1f4-461f-90a2-b18d53884721" providerId="ADAL" clId="{9FD88B08-A2C8-44BF-9C3C-4FCE9D680F3B}" dt="2026-08-03T10:00:45.906" v="24963"/>
          <ac:spMkLst>
            <pc:docMk/>
            <pc:sldMk cId="1326922475" sldId="2147483575"/>
            <ac:spMk id="79" creationId="{6228BC45-4749-6FD8-8CB8-5EC8ED28FB9A}"/>
          </ac:spMkLst>
        </pc:spChg>
        <pc:spChg chg="mod">
          <ac:chgData name="Luís Quartin" userId="d62dd0be-a1f4-461f-90a2-b18d53884721" providerId="ADAL" clId="{9FD88B08-A2C8-44BF-9C3C-4FCE9D680F3B}" dt="2026-08-03T10:00:45.942" v="24981" actId="947"/>
          <ac:spMkLst>
            <pc:docMk/>
            <pc:sldMk cId="1326922475" sldId="2147483575"/>
            <ac:spMk id="81" creationId="{B6AA09C2-12B2-BE3E-CABF-BDA7353E766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326922475" sldId="2147483575"/>
            <ac:spMk id="82" creationId="{723A4A9B-9E8F-DD13-2960-F041A7E19F2E}"/>
          </ac:spMkLst>
        </pc:spChg>
        <pc:spChg chg="mod">
          <ac:chgData name="Luís Quartin" userId="d62dd0be-a1f4-461f-90a2-b18d53884721" providerId="ADAL" clId="{9FD88B08-A2C8-44BF-9C3C-4FCE9D680F3B}" dt="2026-08-03T10:00:45.949" v="24985" actId="947"/>
          <ac:spMkLst>
            <pc:docMk/>
            <pc:sldMk cId="1326922475" sldId="2147483575"/>
            <ac:spMk id="83" creationId="{ED2D0B3C-4842-BD0E-6012-77913A23CEDD}"/>
          </ac:spMkLst>
        </pc:spChg>
        <pc:spChg chg="mod">
          <ac:chgData name="Luís Quartin" userId="d62dd0be-a1f4-461f-90a2-b18d53884721" providerId="ADAL" clId="{9FD88B08-A2C8-44BF-9C3C-4FCE9D680F3B}" dt="2026-08-03T10:00:45.954" v="24987" actId="947"/>
          <ac:spMkLst>
            <pc:docMk/>
            <pc:sldMk cId="1326922475" sldId="2147483575"/>
            <ac:spMk id="84" creationId="{EE20D682-DD61-266C-A2F3-12A90A0FC2DD}"/>
          </ac:spMkLst>
        </pc:spChg>
        <pc:spChg chg="mod">
          <ac:chgData name="Luís Quartin" userId="d62dd0be-a1f4-461f-90a2-b18d53884721" providerId="ADAL" clId="{9FD88B08-A2C8-44BF-9C3C-4FCE9D680F3B}" dt="2026-08-03T10:00:45.958" v="24989" actId="947"/>
          <ac:spMkLst>
            <pc:docMk/>
            <pc:sldMk cId="1326922475" sldId="2147483575"/>
            <ac:spMk id="85" creationId="{9155D366-ACB8-F4AC-88F7-0B5376468B89}"/>
          </ac:spMkLst>
        </pc:spChg>
        <pc:spChg chg="mod">
          <ac:chgData name="Luís Quartin" userId="d62dd0be-a1f4-461f-90a2-b18d53884721" providerId="ADAL" clId="{9FD88B08-A2C8-44BF-9C3C-4FCE9D680F3B}" dt="2026-08-03T10:00:45.962" v="24991" actId="947"/>
          <ac:spMkLst>
            <pc:docMk/>
            <pc:sldMk cId="1326922475" sldId="2147483575"/>
            <ac:spMk id="86" creationId="{242DC572-813C-9A97-0980-63E7BD53A80D}"/>
          </ac:spMkLst>
        </pc:spChg>
        <pc:spChg chg="mod">
          <ac:chgData name="Luís Quartin" userId="d62dd0be-a1f4-461f-90a2-b18d53884721" providerId="ADAL" clId="{9FD88B08-A2C8-44BF-9C3C-4FCE9D680F3B}" dt="2026-08-03T10:00:45.965" v="24993" actId="947"/>
          <ac:spMkLst>
            <pc:docMk/>
            <pc:sldMk cId="1326922475" sldId="2147483575"/>
            <ac:spMk id="87" creationId="{529484A7-9996-8F58-5463-C1B32433AC7B}"/>
          </ac:spMkLst>
        </pc:spChg>
        <pc:spChg chg="mod">
          <ac:chgData name="Luís Quartin" userId="d62dd0be-a1f4-461f-90a2-b18d53884721" providerId="ADAL" clId="{9FD88B08-A2C8-44BF-9C3C-4FCE9D680F3B}" dt="2026-08-03T10:00:45.969" v="24995" actId="947"/>
          <ac:spMkLst>
            <pc:docMk/>
            <pc:sldMk cId="1326922475" sldId="2147483575"/>
            <ac:spMk id="88" creationId="{27236FDF-2DB9-E032-189F-CC3F20B3DF5B}"/>
          </ac:spMkLst>
        </pc:spChg>
        <pc:spChg chg="mod">
          <ac:chgData name="Luís Quartin" userId="d62dd0be-a1f4-461f-90a2-b18d53884721" providerId="ADAL" clId="{9FD88B08-A2C8-44BF-9C3C-4FCE9D680F3B}" dt="2026-08-03T10:00:45.979" v="24999" actId="947"/>
          <ac:spMkLst>
            <pc:docMk/>
            <pc:sldMk cId="1326922475" sldId="2147483575"/>
            <ac:spMk id="90" creationId="{004CBDB7-39B7-B31C-FAA5-373723092CC4}"/>
          </ac:spMkLst>
        </pc:spChg>
        <pc:spChg chg="mod">
          <ac:chgData name="Luís Quartin" userId="d62dd0be-a1f4-461f-90a2-b18d53884721" providerId="ADAL" clId="{9FD88B08-A2C8-44BF-9C3C-4FCE9D680F3B}" dt="2026-08-03T10:00:45.989" v="25003" actId="947"/>
          <ac:spMkLst>
            <pc:docMk/>
            <pc:sldMk cId="1326922475" sldId="2147483575"/>
            <ac:spMk id="93" creationId="{C59F0173-09D0-C789-CD66-B3253F1DABFF}"/>
          </ac:spMkLst>
        </pc:spChg>
        <pc:spChg chg="mod">
          <ac:chgData name="Luís Quartin" userId="d62dd0be-a1f4-461f-90a2-b18d53884721" providerId="ADAL" clId="{9FD88B08-A2C8-44BF-9C3C-4FCE9D680F3B}" dt="2026-08-03T10:00:45.997" v="25007" actId="947"/>
          <ac:spMkLst>
            <pc:docMk/>
            <pc:sldMk cId="1326922475" sldId="2147483575"/>
            <ac:spMk id="96" creationId="{A1FC1D56-54F4-A3DA-D493-61ACE1956373}"/>
          </ac:spMkLst>
        </pc:spChg>
        <pc:spChg chg="mod">
          <ac:chgData name="Luís Quartin" userId="d62dd0be-a1f4-461f-90a2-b18d53884721" providerId="ADAL" clId="{9FD88B08-A2C8-44BF-9C3C-4FCE9D680F3B}" dt="2026-08-03T10:00:46.011" v="25013" actId="947"/>
          <ac:spMkLst>
            <pc:docMk/>
            <pc:sldMk cId="1326922475" sldId="2147483575"/>
            <ac:spMk id="99" creationId="{114E0471-761B-B929-2DBF-7710AAA3FAA3}"/>
          </ac:spMkLst>
        </pc:spChg>
        <pc:spChg chg="mod">
          <ac:chgData name="Luís Quartin" userId="d62dd0be-a1f4-461f-90a2-b18d53884721" providerId="ADAL" clId="{9FD88B08-A2C8-44BF-9C3C-4FCE9D680F3B}" dt="2026-08-03T10:00:46.015" v="25015" actId="947"/>
          <ac:spMkLst>
            <pc:docMk/>
            <pc:sldMk cId="1326922475" sldId="2147483575"/>
            <ac:spMk id="100" creationId="{7B29AAEB-0DC5-9D09-5710-9551F71AE2DD}"/>
          </ac:spMkLst>
        </pc:spChg>
        <pc:spChg chg="mod">
          <ac:chgData name="Luís Quartin" userId="d62dd0be-a1f4-461f-90a2-b18d53884721" providerId="ADAL" clId="{9FD88B08-A2C8-44BF-9C3C-4FCE9D680F3B}" dt="2026-08-03T10:00:46.030" v="25021" actId="947"/>
          <ac:spMkLst>
            <pc:docMk/>
            <pc:sldMk cId="1326922475" sldId="2147483575"/>
            <ac:spMk id="102" creationId="{F04F4351-D793-D898-AF23-6589AD92C16B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326922475" sldId="2147483575"/>
            <ac:spMk id="103" creationId="{02AF4D35-BE4A-0B7F-B630-17034F000E9F}"/>
          </ac:spMkLst>
        </pc:spChg>
        <pc:spChg chg="mod">
          <ac:chgData name="Luís Quartin" userId="d62dd0be-a1f4-461f-90a2-b18d53884721" providerId="ADAL" clId="{9FD88B08-A2C8-44BF-9C3C-4FCE9D680F3B}" dt="2026-08-03T10:00:46.047" v="25029" actId="947"/>
          <ac:spMkLst>
            <pc:docMk/>
            <pc:sldMk cId="1326922475" sldId="2147483575"/>
            <ac:spMk id="105" creationId="{5165B280-BD2B-7F62-0FF1-EF31FCA9B177}"/>
          </ac:spMkLst>
        </pc:spChg>
        <pc:spChg chg="mod">
          <ac:chgData name="Luís Quartin" userId="d62dd0be-a1f4-461f-90a2-b18d53884721" providerId="ADAL" clId="{9FD88B08-A2C8-44BF-9C3C-4FCE9D680F3B}" dt="2026-08-03T10:00:46.052" v="25031" actId="947"/>
          <ac:spMkLst>
            <pc:docMk/>
            <pc:sldMk cId="1326922475" sldId="2147483575"/>
            <ac:spMk id="106" creationId="{84E5E09F-0797-8C41-C642-121C49981B15}"/>
          </ac:spMkLst>
        </pc:spChg>
        <pc:spChg chg="mod">
          <ac:chgData name="Luís Quartin" userId="d62dd0be-a1f4-461f-90a2-b18d53884721" providerId="ADAL" clId="{9FD88B08-A2C8-44BF-9C3C-4FCE9D680F3B}" dt="2026-08-03T10:00:46.064" v="25033" actId="947"/>
          <ac:spMkLst>
            <pc:docMk/>
            <pc:sldMk cId="1326922475" sldId="2147483575"/>
            <ac:spMk id="107" creationId="{F304B80E-868A-9559-EB19-57C49DBA8641}"/>
          </ac:spMkLst>
        </pc:spChg>
        <pc:spChg chg="mod">
          <ac:chgData name="Luís Quartin" userId="d62dd0be-a1f4-461f-90a2-b18d53884721" providerId="ADAL" clId="{9FD88B08-A2C8-44BF-9C3C-4FCE9D680F3B}" dt="2026-08-03T10:00:46.069" v="25035" actId="947"/>
          <ac:spMkLst>
            <pc:docMk/>
            <pc:sldMk cId="1326922475" sldId="2147483575"/>
            <ac:spMk id="108" creationId="{DF06A166-D52F-FEE5-794E-F1B9F77158D8}"/>
          </ac:spMkLst>
        </pc:spChg>
        <pc:spChg chg="mod">
          <ac:chgData name="Luís Quartin" userId="d62dd0be-a1f4-461f-90a2-b18d53884721" providerId="ADAL" clId="{9FD88B08-A2C8-44BF-9C3C-4FCE9D680F3B}" dt="2026-08-03T10:00:46.075" v="25037" actId="947"/>
          <ac:spMkLst>
            <pc:docMk/>
            <pc:sldMk cId="1326922475" sldId="2147483575"/>
            <ac:spMk id="109" creationId="{CC750C89-6AFD-71D3-B72D-DC0CE8052631}"/>
          </ac:spMkLst>
        </pc:spChg>
        <pc:spChg chg="mod">
          <ac:chgData name="Luís Quartin" userId="d62dd0be-a1f4-461f-90a2-b18d53884721" providerId="ADAL" clId="{9FD88B08-A2C8-44BF-9C3C-4FCE9D680F3B}" dt="2026-08-03T10:00:46.082" v="25039" actId="947"/>
          <ac:spMkLst>
            <pc:docMk/>
            <pc:sldMk cId="1326922475" sldId="2147483575"/>
            <ac:spMk id="111" creationId="{EC22C4CA-7243-799C-B52E-C5BD539B6986}"/>
          </ac:spMkLst>
        </pc:spChg>
        <pc:spChg chg="mod">
          <ac:chgData name="Luís Quartin" userId="d62dd0be-a1f4-461f-90a2-b18d53884721" providerId="ADAL" clId="{9FD88B08-A2C8-44BF-9C3C-4FCE9D680F3B}" dt="2026-08-03T10:00:46.093" v="25041" actId="947"/>
          <ac:spMkLst>
            <pc:docMk/>
            <pc:sldMk cId="1326922475" sldId="2147483575"/>
            <ac:spMk id="113" creationId="{7EC2A64D-8EFC-C2FE-284D-678DCA2071CB}"/>
          </ac:spMkLst>
        </pc:spChg>
        <pc:graphicFrameChg chg="mod">
          <ac:chgData name="Luís Quartin" userId="d62dd0be-a1f4-461f-90a2-b18d53884721" providerId="ADAL" clId="{9FD88B08-A2C8-44BF-9C3C-4FCE9D680F3B}" dt="2026-08-03T10:01:00.871" v="31972"/>
          <ac:graphicFrameMkLst>
            <pc:docMk/>
            <pc:sldMk cId="1326922475" sldId="2147483575"/>
            <ac:graphicFrameMk id="8" creationId="{2B84005C-DB13-5537-A8FE-C88B3C6F71FA}"/>
          </ac:graphicFrameMkLst>
        </pc:graphicFrameChg>
      </pc:sldChg>
      <pc:sldChg chg="addSp delSp modSp mod modShow modNotes">
        <pc:chgData name="Luís Quartin" userId="d62dd0be-a1f4-461f-90a2-b18d53884721" providerId="ADAL" clId="{9FD88B08-A2C8-44BF-9C3C-4FCE9D680F3B}" dt="2026-08-03T15:38:52.011" v="35498"/>
        <pc:sldMkLst>
          <pc:docMk/>
          <pc:sldMk cId="3517086737" sldId="2147483579"/>
        </pc:sldMkLst>
        <pc:spChg chg="del mod ord">
          <ac:chgData name="Luís Quartin" userId="d62dd0be-a1f4-461f-90a2-b18d53884721" providerId="ADAL" clId="{9FD88B08-A2C8-44BF-9C3C-4FCE9D680F3B}" dt="2026-08-03T10:25:53.631" v="34516" actId="478"/>
          <ac:spMkLst>
            <pc:docMk/>
            <pc:sldMk cId="3517086737" sldId="2147483579"/>
            <ac:spMk id="2" creationId="{2E6D469E-FB53-55C2-7F3F-F92505F8AB5A}"/>
          </ac:spMkLst>
        </pc:spChg>
        <pc:spChg chg="del">
          <ac:chgData name="Luís Quartin" userId="d62dd0be-a1f4-461f-90a2-b18d53884721" providerId="ADAL" clId="{9FD88B08-A2C8-44BF-9C3C-4FCE9D680F3B}" dt="2026-08-03T15:15:16.691" v="35012" actId="478"/>
          <ac:spMkLst>
            <pc:docMk/>
            <pc:sldMk cId="3517086737" sldId="2147483579"/>
            <ac:spMk id="2" creationId="{405FCB61-3D77-F5D5-2B49-21F085797F2F}"/>
          </ac:spMkLst>
        </pc:spChg>
        <pc:spChg chg="add del">
          <ac:chgData name="Luís Quartin" userId="d62dd0be-a1f4-461f-90a2-b18d53884721" providerId="ADAL" clId="{9FD88B08-A2C8-44BF-9C3C-4FCE9D680F3B}" dt="2026-08-03T15:17:21.927" v="35030" actId="22"/>
          <ac:spMkLst>
            <pc:docMk/>
            <pc:sldMk cId="3517086737" sldId="2147483579"/>
            <ac:spMk id="4" creationId="{2AE33CDB-23DA-1AF5-85CB-E583487FFF64}"/>
          </ac:spMkLst>
        </pc:spChg>
        <pc:spChg chg="del mod ord">
          <ac:chgData name="Luís Quartin" userId="d62dd0be-a1f4-461f-90a2-b18d53884721" providerId="ADAL" clId="{9FD88B08-A2C8-44BF-9C3C-4FCE9D680F3B}" dt="2026-08-03T10:25:44.841" v="34514" actId="478"/>
          <ac:spMkLst>
            <pc:docMk/>
            <pc:sldMk cId="3517086737" sldId="2147483579"/>
            <ac:spMk id="4" creationId="{4796B45C-D91E-6056-E85D-4FD82C6069AE}"/>
          </ac:spMkLst>
        </pc:spChg>
        <pc:spChg chg="del mod">
          <ac:chgData name="Luís Quartin" userId="d62dd0be-a1f4-461f-90a2-b18d53884721" providerId="ADAL" clId="{9FD88B08-A2C8-44BF-9C3C-4FCE9D680F3B}" dt="2026-08-03T10:25:23.434" v="34498" actId="478"/>
          <ac:spMkLst>
            <pc:docMk/>
            <pc:sldMk cId="3517086737" sldId="2147483579"/>
            <ac:spMk id="5" creationId="{5B7FC29D-76A3-57B5-5DAA-7A1ACA8B09AF}"/>
          </ac:spMkLst>
        </pc:spChg>
        <pc:spChg chg="add del mod">
          <ac:chgData name="Luís Quartin" userId="d62dd0be-a1f4-461f-90a2-b18d53884721" providerId="ADAL" clId="{9FD88B08-A2C8-44BF-9C3C-4FCE9D680F3B}" dt="2026-08-03T10:25:26.944" v="34499" actId="478"/>
          <ac:spMkLst>
            <pc:docMk/>
            <pc:sldMk cId="3517086737" sldId="2147483579"/>
            <ac:spMk id="6" creationId="{8CB18408-86CC-ADC9-CFC5-FF22F50C6069}"/>
          </ac:spMkLst>
        </pc:spChg>
        <pc:spChg chg="mod ord">
          <ac:chgData name="Luís Quartin" userId="d62dd0be-a1f4-461f-90a2-b18d53884721" providerId="ADAL" clId="{9FD88B08-A2C8-44BF-9C3C-4FCE9D680F3B}" dt="2026-08-03T15:22:29.222" v="35144" actId="20577"/>
          <ac:spMkLst>
            <pc:docMk/>
            <pc:sldMk cId="3517086737" sldId="2147483579"/>
            <ac:spMk id="7" creationId="{003A41D8-CEB1-DC76-F4B0-A212D44D36D2}"/>
          </ac:spMkLst>
        </pc:spChg>
        <pc:spChg chg="mod ord">
          <ac:chgData name="Luís Quartin" userId="d62dd0be-a1f4-461f-90a2-b18d53884721" providerId="ADAL" clId="{9FD88B08-A2C8-44BF-9C3C-4FCE9D680F3B}" dt="2026-08-03T15:38:47.264" v="35484" actId="20577"/>
          <ac:spMkLst>
            <pc:docMk/>
            <pc:sldMk cId="3517086737" sldId="2147483579"/>
            <ac:spMk id="9" creationId="{66DA3AC4-8782-D80D-7B20-1797A87B0507}"/>
          </ac:spMkLst>
        </pc:spChg>
        <pc:spChg chg="mod">
          <ac:chgData name="Luís Quartin" userId="d62dd0be-a1f4-461f-90a2-b18d53884721" providerId="ADAL" clId="{9FD88B08-A2C8-44BF-9C3C-4FCE9D680F3B}" dt="2026-08-03T15:38:27.174" v="35482" actId="1035"/>
          <ac:spMkLst>
            <pc:docMk/>
            <pc:sldMk cId="3517086737" sldId="2147483579"/>
            <ac:spMk id="11" creationId="{1B1E00BD-1C5F-7C80-9CCE-118099CB1BD7}"/>
          </ac:spMkLst>
        </pc:spChg>
        <pc:spChg chg="mod">
          <ac:chgData name="Luís Quartin" userId="d62dd0be-a1f4-461f-90a2-b18d53884721" providerId="ADAL" clId="{9FD88B08-A2C8-44BF-9C3C-4FCE9D680F3B}" dt="2026-08-03T15:38:27.174" v="35482" actId="1035"/>
          <ac:spMkLst>
            <pc:docMk/>
            <pc:sldMk cId="3517086737" sldId="2147483579"/>
            <ac:spMk id="12" creationId="{591CCCCA-10D1-028D-5D5F-17F249207C5F}"/>
          </ac:spMkLst>
        </pc:spChg>
        <pc:spChg chg="del mod">
          <ac:chgData name="Luís Quartin" userId="d62dd0be-a1f4-461f-90a2-b18d53884721" providerId="ADAL" clId="{9FD88B08-A2C8-44BF-9C3C-4FCE9D680F3B}" dt="2026-08-03T15:19:09.628" v="35049" actId="478"/>
          <ac:spMkLst>
            <pc:docMk/>
            <pc:sldMk cId="3517086737" sldId="2147483579"/>
            <ac:spMk id="13" creationId="{40B0659B-759B-A659-7D6D-EE1B4C34DA8E}"/>
          </ac:spMkLst>
        </pc:spChg>
        <pc:spChg chg="mod">
          <ac:chgData name="Luís Quartin" userId="d62dd0be-a1f4-461f-90a2-b18d53884721" providerId="ADAL" clId="{9FD88B08-A2C8-44BF-9C3C-4FCE9D680F3B}" dt="2026-08-03T15:32:28.093" v="35426"/>
          <ac:spMkLst>
            <pc:docMk/>
            <pc:sldMk cId="3517086737" sldId="2147483579"/>
            <ac:spMk id="14" creationId="{32F1958C-31CE-842A-45C1-B5EDEF694D3C}"/>
          </ac:spMkLst>
        </pc:spChg>
        <pc:spChg chg="mod">
          <ac:chgData name="Luís Quartin" userId="d62dd0be-a1f4-461f-90a2-b18d53884721" providerId="ADAL" clId="{9FD88B08-A2C8-44BF-9C3C-4FCE9D680F3B}" dt="2026-08-03T15:38:27.174" v="35482" actId="1035"/>
          <ac:spMkLst>
            <pc:docMk/>
            <pc:sldMk cId="3517086737" sldId="2147483579"/>
            <ac:spMk id="15" creationId="{77C29250-4D60-96B4-F41C-88520FBABDB4}"/>
          </ac:spMkLst>
        </pc:spChg>
        <pc:spChg chg="mod">
          <ac:chgData name="Luís Quartin" userId="d62dd0be-a1f4-461f-90a2-b18d53884721" providerId="ADAL" clId="{9FD88B08-A2C8-44BF-9C3C-4FCE9D680F3B}" dt="2026-08-03T15:38:27.174" v="35482" actId="1035"/>
          <ac:spMkLst>
            <pc:docMk/>
            <pc:sldMk cId="3517086737" sldId="2147483579"/>
            <ac:spMk id="16" creationId="{5D378F63-1AD0-A4A5-F429-E90B94F1B582}"/>
          </ac:spMkLst>
        </pc:spChg>
        <pc:spChg chg="mod">
          <ac:chgData name="Luís Quartin" userId="d62dd0be-a1f4-461f-90a2-b18d53884721" providerId="ADAL" clId="{9FD88B08-A2C8-44BF-9C3C-4FCE9D680F3B}" dt="2026-08-03T15:32:01.875" v="35407"/>
          <ac:spMkLst>
            <pc:docMk/>
            <pc:sldMk cId="3517086737" sldId="2147483579"/>
            <ac:spMk id="17" creationId="{BD9A3E08-72C0-C6A5-2D3E-C20657643B14}"/>
          </ac:spMkLst>
        </pc:spChg>
        <pc:spChg chg="mod">
          <ac:chgData name="Luís Quartin" userId="d62dd0be-a1f4-461f-90a2-b18d53884721" providerId="ADAL" clId="{9FD88B08-A2C8-44BF-9C3C-4FCE9D680F3B}" dt="2026-08-03T15:38:27.174" v="35482" actId="1035"/>
          <ac:spMkLst>
            <pc:docMk/>
            <pc:sldMk cId="3517086737" sldId="2147483579"/>
            <ac:spMk id="18" creationId="{161B8FA2-E09C-BC8C-C18C-3FA8FA117BCC}"/>
          </ac:spMkLst>
        </pc:spChg>
        <pc:spChg chg="del mod">
          <ac:chgData name="Luís Quartin" userId="d62dd0be-a1f4-461f-90a2-b18d53884721" providerId="ADAL" clId="{9FD88B08-A2C8-44BF-9C3C-4FCE9D680F3B}" dt="2026-08-03T15:19:09.628" v="35049" actId="478"/>
          <ac:spMkLst>
            <pc:docMk/>
            <pc:sldMk cId="3517086737" sldId="2147483579"/>
            <ac:spMk id="19" creationId="{BAF0E4A8-DAA0-4F3B-4847-BC226E068F4A}"/>
          </ac:spMkLst>
        </pc:spChg>
        <pc:spChg chg="mod topLvl">
          <ac:chgData name="Luís Quartin" userId="d62dd0be-a1f4-461f-90a2-b18d53884721" providerId="ADAL" clId="{9FD88B08-A2C8-44BF-9C3C-4FCE9D680F3B}" dt="2026-08-03T15:38:27.174" v="35482" actId="1035"/>
          <ac:spMkLst>
            <pc:docMk/>
            <pc:sldMk cId="3517086737" sldId="2147483579"/>
            <ac:spMk id="20" creationId="{151866A5-24BD-B24B-6F68-2B6A5918DF40}"/>
          </ac:spMkLst>
        </pc:spChg>
        <pc:spChg chg="mod">
          <ac:chgData name="Luís Quartin" userId="d62dd0be-a1f4-461f-90a2-b18d53884721" providerId="ADAL" clId="{9FD88B08-A2C8-44BF-9C3C-4FCE9D680F3B}" dt="2026-08-03T15:32:19.419" v="35418"/>
          <ac:spMkLst>
            <pc:docMk/>
            <pc:sldMk cId="3517086737" sldId="2147483579"/>
            <ac:spMk id="26" creationId="{831FF8CD-A574-A31B-A2E6-D411C3FF1DE0}"/>
          </ac:spMkLst>
        </pc:spChg>
        <pc:spChg chg="mod">
          <ac:chgData name="Luís Quartin" userId="d62dd0be-a1f4-461f-90a2-b18d53884721" providerId="ADAL" clId="{9FD88B08-A2C8-44BF-9C3C-4FCE9D680F3B}" dt="2026-08-03T15:32:19.419" v="35418"/>
          <ac:spMkLst>
            <pc:docMk/>
            <pc:sldMk cId="3517086737" sldId="2147483579"/>
            <ac:spMk id="27" creationId="{72148534-F70C-F580-9D93-13EDE2B74EFD}"/>
          </ac:spMkLst>
        </pc:spChg>
        <pc:spChg chg="mod">
          <ac:chgData name="Luís Quartin" userId="d62dd0be-a1f4-461f-90a2-b18d53884721" providerId="ADAL" clId="{9FD88B08-A2C8-44BF-9C3C-4FCE9D680F3B}" dt="2026-08-03T15:32:19.419" v="35418"/>
          <ac:spMkLst>
            <pc:docMk/>
            <pc:sldMk cId="3517086737" sldId="2147483579"/>
            <ac:spMk id="28" creationId="{0195E742-C8F6-F839-AA9A-F4D48D7F0A24}"/>
          </ac:spMkLst>
        </pc:spChg>
        <pc:spChg chg="mod">
          <ac:chgData name="Luís Quartin" userId="d62dd0be-a1f4-461f-90a2-b18d53884721" providerId="ADAL" clId="{9FD88B08-A2C8-44BF-9C3C-4FCE9D680F3B}" dt="2026-08-03T15:32:19.419" v="35418"/>
          <ac:spMkLst>
            <pc:docMk/>
            <pc:sldMk cId="3517086737" sldId="2147483579"/>
            <ac:spMk id="29" creationId="{A6D2B40C-CC4B-16B4-D246-0285F264270C}"/>
          </ac:spMkLst>
        </pc:spChg>
        <pc:spChg chg="mod">
          <ac:chgData name="Luís Quartin" userId="d62dd0be-a1f4-461f-90a2-b18d53884721" providerId="ADAL" clId="{9FD88B08-A2C8-44BF-9C3C-4FCE9D680F3B}" dt="2026-08-03T15:32:19.419" v="35418"/>
          <ac:spMkLst>
            <pc:docMk/>
            <pc:sldMk cId="3517086737" sldId="2147483579"/>
            <ac:spMk id="30" creationId="{CE1012FA-EA0E-2384-4D5E-4726EE657E32}"/>
          </ac:spMkLst>
        </pc:spChg>
        <pc:spChg chg="mod">
          <ac:chgData name="Luís Quartin" userId="d62dd0be-a1f4-461f-90a2-b18d53884721" providerId="ADAL" clId="{9FD88B08-A2C8-44BF-9C3C-4FCE9D680F3B}" dt="2026-08-03T15:32:19.419" v="35418"/>
          <ac:spMkLst>
            <pc:docMk/>
            <pc:sldMk cId="3517086737" sldId="2147483579"/>
            <ac:spMk id="31" creationId="{EC974C85-DBE1-E1F2-0579-6F587A193B15}"/>
          </ac:spMkLst>
        </pc:spChg>
        <pc:spChg chg="mod">
          <ac:chgData name="Luís Quartin" userId="d62dd0be-a1f4-461f-90a2-b18d53884721" providerId="ADAL" clId="{9FD88B08-A2C8-44BF-9C3C-4FCE9D680F3B}" dt="2026-08-03T15:32:19.419" v="35418"/>
          <ac:spMkLst>
            <pc:docMk/>
            <pc:sldMk cId="3517086737" sldId="2147483579"/>
            <ac:spMk id="32" creationId="{C35FD9DC-419D-98A6-79E7-A376BEDD9A2B}"/>
          </ac:spMkLst>
        </pc:spChg>
        <pc:spChg chg="mod">
          <ac:chgData name="Luís Quartin" userId="d62dd0be-a1f4-461f-90a2-b18d53884721" providerId="ADAL" clId="{9FD88B08-A2C8-44BF-9C3C-4FCE9D680F3B}" dt="2026-08-03T15:19:33.710" v="35054" actId="478"/>
          <ac:spMkLst>
            <pc:docMk/>
            <pc:sldMk cId="3517086737" sldId="2147483579"/>
            <ac:spMk id="36" creationId="{7A36885C-7CAD-E96C-D16F-B953A193422B}"/>
          </ac:spMkLst>
        </pc:spChg>
        <pc:spChg chg="mod">
          <ac:chgData name="Luís Quartin" userId="d62dd0be-a1f4-461f-90a2-b18d53884721" providerId="ADAL" clId="{9FD88B08-A2C8-44BF-9C3C-4FCE9D680F3B}" dt="2026-08-03T10:25:36.341" v="34500"/>
          <ac:spMkLst>
            <pc:docMk/>
            <pc:sldMk cId="3517086737" sldId="2147483579"/>
            <ac:spMk id="37" creationId="{52063DEF-F72B-5C5B-282E-3EAEBA1E47EE}"/>
          </ac:spMkLst>
        </pc:spChg>
        <pc:spChg chg="mod">
          <ac:chgData name="Luís Quartin" userId="d62dd0be-a1f4-461f-90a2-b18d53884721" providerId="ADAL" clId="{9FD88B08-A2C8-44BF-9C3C-4FCE9D680F3B}" dt="2026-08-03T15:19:33.710" v="35054" actId="478"/>
          <ac:spMkLst>
            <pc:docMk/>
            <pc:sldMk cId="3517086737" sldId="2147483579"/>
            <ac:spMk id="40" creationId="{9D7F37BE-16F5-F698-5D7E-C835C70E8090}"/>
          </ac:spMkLst>
        </pc:spChg>
        <pc:spChg chg="mod">
          <ac:chgData name="Luís Quartin" userId="d62dd0be-a1f4-461f-90a2-b18d53884721" providerId="ADAL" clId="{9FD88B08-A2C8-44BF-9C3C-4FCE9D680F3B}" dt="2026-08-03T15:19:38.850" v="35055" actId="165"/>
          <ac:spMkLst>
            <pc:docMk/>
            <pc:sldMk cId="3517086737" sldId="2147483579"/>
            <ac:spMk id="41" creationId="{A9F87E46-F862-D36A-5FE6-6E91F5853E8B}"/>
          </ac:spMkLst>
        </pc:spChg>
        <pc:spChg chg="mod">
          <ac:chgData name="Luís Quartin" userId="d62dd0be-a1f4-461f-90a2-b18d53884721" providerId="ADAL" clId="{9FD88B08-A2C8-44BF-9C3C-4FCE9D680F3B}" dt="2026-08-03T10:25:36.341" v="34500"/>
          <ac:spMkLst>
            <pc:docMk/>
            <pc:sldMk cId="3517086737" sldId="2147483579"/>
            <ac:spMk id="42" creationId="{23E91BC0-1679-9977-6F4E-CB2E129CB9EE}"/>
          </ac:spMkLst>
        </pc:spChg>
        <pc:spChg chg="mod">
          <ac:chgData name="Luís Quartin" userId="d62dd0be-a1f4-461f-90a2-b18d53884721" providerId="ADAL" clId="{9FD88B08-A2C8-44BF-9C3C-4FCE9D680F3B}" dt="2026-08-03T15:19:38.850" v="35055" actId="165"/>
          <ac:spMkLst>
            <pc:docMk/>
            <pc:sldMk cId="3517086737" sldId="2147483579"/>
            <ac:spMk id="44" creationId="{7CCAE76E-FD56-887B-5644-32D73074DD1D}"/>
          </ac:spMkLst>
        </pc:spChg>
        <pc:spChg chg="mod">
          <ac:chgData name="Luís Quartin" userId="d62dd0be-a1f4-461f-90a2-b18d53884721" providerId="ADAL" clId="{9FD88B08-A2C8-44BF-9C3C-4FCE9D680F3B}" dt="2026-08-03T15:32:28.088" v="35424"/>
          <ac:spMkLst>
            <pc:docMk/>
            <pc:sldMk cId="3517086737" sldId="2147483579"/>
            <ac:spMk id="45" creationId="{5B25DE42-A90F-8E3E-2861-3BA34C79720E}"/>
          </ac:spMkLst>
        </pc:spChg>
        <pc:spChg chg="mod">
          <ac:chgData name="Luís Quartin" userId="d62dd0be-a1f4-461f-90a2-b18d53884721" providerId="ADAL" clId="{9FD88B08-A2C8-44BF-9C3C-4FCE9D680F3B}" dt="2026-08-03T15:32:28.088" v="35424"/>
          <ac:spMkLst>
            <pc:docMk/>
            <pc:sldMk cId="3517086737" sldId="2147483579"/>
            <ac:spMk id="49" creationId="{F5E714A1-6ED8-2113-08F7-A2195644A277}"/>
          </ac:spMkLst>
        </pc:spChg>
        <pc:spChg chg="mod">
          <ac:chgData name="Luís Quartin" userId="d62dd0be-a1f4-461f-90a2-b18d53884721" providerId="ADAL" clId="{9FD88B08-A2C8-44BF-9C3C-4FCE9D680F3B}" dt="2026-08-03T15:19:38.850" v="35055" actId="165"/>
          <ac:spMkLst>
            <pc:docMk/>
            <pc:sldMk cId="3517086737" sldId="2147483579"/>
            <ac:spMk id="50" creationId="{71A0FC2C-6B45-E791-C4E7-C4FA0FFAD977}"/>
          </ac:spMkLst>
        </pc:spChg>
        <pc:spChg chg="mod">
          <ac:chgData name="Luís Quartin" userId="d62dd0be-a1f4-461f-90a2-b18d53884721" providerId="ADAL" clId="{9FD88B08-A2C8-44BF-9C3C-4FCE9D680F3B}" dt="2026-08-03T15:32:28.088" v="35424"/>
          <ac:spMkLst>
            <pc:docMk/>
            <pc:sldMk cId="3517086737" sldId="2147483579"/>
            <ac:spMk id="56" creationId="{0A4F751E-CD24-D6DE-C17A-B85D0340E454}"/>
          </ac:spMkLst>
        </pc:spChg>
        <pc:spChg chg="mod">
          <ac:chgData name="Luís Quartin" userId="d62dd0be-a1f4-461f-90a2-b18d53884721" providerId="ADAL" clId="{9FD88B08-A2C8-44BF-9C3C-4FCE9D680F3B}" dt="2026-08-03T15:32:28.088" v="35424"/>
          <ac:spMkLst>
            <pc:docMk/>
            <pc:sldMk cId="3517086737" sldId="2147483579"/>
            <ac:spMk id="57" creationId="{AF9F9658-3552-B315-0471-7C20793FB8FB}"/>
          </ac:spMkLst>
        </pc:spChg>
        <pc:spChg chg="mod">
          <ac:chgData name="Luís Quartin" userId="d62dd0be-a1f4-461f-90a2-b18d53884721" providerId="ADAL" clId="{9FD88B08-A2C8-44BF-9C3C-4FCE9D680F3B}" dt="2026-08-03T15:19:33.710" v="35054" actId="478"/>
          <ac:spMkLst>
            <pc:docMk/>
            <pc:sldMk cId="3517086737" sldId="2147483579"/>
            <ac:spMk id="58" creationId="{A7D73389-CAEE-6DE0-74D5-B3D2BBA454AE}"/>
          </ac:spMkLst>
        </pc:spChg>
        <pc:spChg chg="mod">
          <ac:chgData name="Luís Quartin" userId="d62dd0be-a1f4-461f-90a2-b18d53884721" providerId="ADAL" clId="{9FD88B08-A2C8-44BF-9C3C-4FCE9D680F3B}" dt="2026-08-03T15:32:28.088" v="35424"/>
          <ac:spMkLst>
            <pc:docMk/>
            <pc:sldMk cId="3517086737" sldId="2147483579"/>
            <ac:spMk id="60" creationId="{F41D3BDC-DDA0-5BD2-CFEA-394195860918}"/>
          </ac:spMkLst>
        </pc:spChg>
        <pc:spChg chg="mod">
          <ac:chgData name="Luís Quartin" userId="d62dd0be-a1f4-461f-90a2-b18d53884721" providerId="ADAL" clId="{9FD88B08-A2C8-44BF-9C3C-4FCE9D680F3B}" dt="2026-08-03T15:19:38.850" v="35055" actId="165"/>
          <ac:spMkLst>
            <pc:docMk/>
            <pc:sldMk cId="3517086737" sldId="2147483579"/>
            <ac:spMk id="63" creationId="{1BA63ED7-355E-9B1D-6B4C-322362335C5E}"/>
          </ac:spMkLst>
        </pc:spChg>
        <pc:spChg chg="mod">
          <ac:chgData name="Luís Quartin" userId="d62dd0be-a1f4-461f-90a2-b18d53884721" providerId="ADAL" clId="{9FD88B08-A2C8-44BF-9C3C-4FCE9D680F3B}" dt="2026-08-03T15:19:33.710" v="35054" actId="478"/>
          <ac:spMkLst>
            <pc:docMk/>
            <pc:sldMk cId="3517086737" sldId="2147483579"/>
            <ac:spMk id="64" creationId="{596ED5B7-09BC-5BCC-0384-152CFD7DD961}"/>
          </ac:spMkLst>
        </pc:spChg>
        <pc:spChg chg="mod">
          <ac:chgData name="Luís Quartin" userId="d62dd0be-a1f4-461f-90a2-b18d53884721" providerId="ADAL" clId="{9FD88B08-A2C8-44BF-9C3C-4FCE9D680F3B}" dt="2026-08-03T15:19:33.710" v="35054" actId="478"/>
          <ac:spMkLst>
            <pc:docMk/>
            <pc:sldMk cId="3517086737" sldId="2147483579"/>
            <ac:spMk id="67" creationId="{063DA5BF-C265-C03E-0116-55E954FB6D71}"/>
          </ac:spMkLst>
        </pc:spChg>
        <pc:spChg chg="mod">
          <ac:chgData name="Luís Quartin" userId="d62dd0be-a1f4-461f-90a2-b18d53884721" providerId="ADAL" clId="{9FD88B08-A2C8-44BF-9C3C-4FCE9D680F3B}" dt="2026-08-03T15:19:38.850" v="35055" actId="165"/>
          <ac:spMkLst>
            <pc:docMk/>
            <pc:sldMk cId="3517086737" sldId="2147483579"/>
            <ac:spMk id="68" creationId="{412E5647-CC44-5274-6A2E-FA73B38B4F4C}"/>
          </ac:spMkLst>
        </pc:spChg>
        <pc:spChg chg="mod">
          <ac:chgData name="Luís Quartin" userId="d62dd0be-a1f4-461f-90a2-b18d53884721" providerId="ADAL" clId="{9FD88B08-A2C8-44BF-9C3C-4FCE9D680F3B}" dt="2026-08-03T15:32:28.088" v="35424"/>
          <ac:spMkLst>
            <pc:docMk/>
            <pc:sldMk cId="3517086737" sldId="2147483579"/>
            <ac:spMk id="77" creationId="{5FA568AB-2782-C2A4-BABD-9C5FDFDAB657}"/>
          </ac:spMkLst>
        </pc:spChg>
        <pc:spChg chg="mod">
          <ac:chgData name="Luís Quartin" userId="d62dd0be-a1f4-461f-90a2-b18d53884721" providerId="ADAL" clId="{9FD88B08-A2C8-44BF-9C3C-4FCE9D680F3B}" dt="2026-08-03T10:25:36.341" v="34500"/>
          <ac:spMkLst>
            <pc:docMk/>
            <pc:sldMk cId="3517086737" sldId="2147483579"/>
            <ac:spMk id="80" creationId="{584D499C-A5F4-E779-7DD5-98261A2C4BD9}"/>
          </ac:spMkLst>
        </pc:spChg>
        <pc:spChg chg="mod">
          <ac:chgData name="Luís Quartin" userId="d62dd0be-a1f4-461f-90a2-b18d53884721" providerId="ADAL" clId="{9FD88B08-A2C8-44BF-9C3C-4FCE9D680F3B}" dt="2026-08-03T15:32:28.088" v="35424"/>
          <ac:spMkLst>
            <pc:docMk/>
            <pc:sldMk cId="3517086737" sldId="2147483579"/>
            <ac:spMk id="81" creationId="{32409152-01AB-6FB3-ECC8-943B8A39C90F}"/>
          </ac:spMkLst>
        </pc:spChg>
        <pc:spChg chg="mod">
          <ac:chgData name="Luís Quartin" userId="d62dd0be-a1f4-461f-90a2-b18d53884721" providerId="ADAL" clId="{9FD88B08-A2C8-44BF-9C3C-4FCE9D680F3B}" dt="2026-08-03T15:32:28.088" v="35424"/>
          <ac:spMkLst>
            <pc:docMk/>
            <pc:sldMk cId="3517086737" sldId="2147483579"/>
            <ac:spMk id="85" creationId="{4B3A34BA-B53A-5538-F1DE-A08A33289914}"/>
          </ac:spMkLst>
        </pc:spChg>
        <pc:spChg chg="mod">
          <ac:chgData name="Luís Quartin" userId="d62dd0be-a1f4-461f-90a2-b18d53884721" providerId="ADAL" clId="{9FD88B08-A2C8-44BF-9C3C-4FCE9D680F3B}" dt="2026-08-03T15:32:28.088" v="35424"/>
          <ac:spMkLst>
            <pc:docMk/>
            <pc:sldMk cId="3517086737" sldId="2147483579"/>
            <ac:spMk id="90" creationId="{9B153EEE-0CE0-214D-14E2-11AC08E27837}"/>
          </ac:spMkLst>
        </pc:spChg>
        <pc:spChg chg="mod">
          <ac:chgData name="Luís Quartin" userId="d62dd0be-a1f4-461f-90a2-b18d53884721" providerId="ADAL" clId="{9FD88B08-A2C8-44BF-9C3C-4FCE9D680F3B}" dt="2026-08-03T15:19:33.710" v="35054" actId="478"/>
          <ac:spMkLst>
            <pc:docMk/>
            <pc:sldMk cId="3517086737" sldId="2147483579"/>
            <ac:spMk id="92" creationId="{22E3E577-79E9-2383-20F6-B50B4B173E03}"/>
          </ac:spMkLst>
        </pc:spChg>
        <pc:spChg chg="mod">
          <ac:chgData name="Luís Quartin" userId="d62dd0be-a1f4-461f-90a2-b18d53884721" providerId="ADAL" clId="{9FD88B08-A2C8-44BF-9C3C-4FCE9D680F3B}" dt="2026-08-03T15:19:33.710" v="35054" actId="478"/>
          <ac:spMkLst>
            <pc:docMk/>
            <pc:sldMk cId="3517086737" sldId="2147483579"/>
            <ac:spMk id="94" creationId="{6FE3DE4D-7429-027F-9BAE-DC70BC342273}"/>
          </ac:spMkLst>
        </pc:spChg>
        <pc:spChg chg="mod">
          <ac:chgData name="Luís Quartin" userId="d62dd0be-a1f4-461f-90a2-b18d53884721" providerId="ADAL" clId="{9FD88B08-A2C8-44BF-9C3C-4FCE9D680F3B}" dt="2026-08-03T15:32:28.088" v="35424"/>
          <ac:spMkLst>
            <pc:docMk/>
            <pc:sldMk cId="3517086737" sldId="2147483579"/>
            <ac:spMk id="95" creationId="{781737A2-BE8B-0021-C27A-849F58BE691F}"/>
          </ac:spMkLst>
        </pc:spChg>
        <pc:spChg chg="mod">
          <ac:chgData name="Luís Quartin" userId="d62dd0be-a1f4-461f-90a2-b18d53884721" providerId="ADAL" clId="{9FD88B08-A2C8-44BF-9C3C-4FCE9D680F3B}" dt="2026-08-03T10:25:36.341" v="34500"/>
          <ac:spMkLst>
            <pc:docMk/>
            <pc:sldMk cId="3517086737" sldId="2147483579"/>
            <ac:spMk id="96" creationId="{A5B7F19C-1B08-392B-2E6B-80ABCC6A9982}"/>
          </ac:spMkLst>
        </pc:spChg>
        <pc:spChg chg="mod ord">
          <ac:chgData name="Luís Quartin" userId="d62dd0be-a1f4-461f-90a2-b18d53884721" providerId="ADAL" clId="{9FD88B08-A2C8-44BF-9C3C-4FCE9D680F3B}" dt="2026-08-03T10:25:42.701" v="34511"/>
          <ac:spMkLst>
            <pc:docMk/>
            <pc:sldMk cId="3517086737" sldId="2147483579"/>
            <ac:spMk id="97" creationId="{3FF4EACC-4F42-98AF-737A-B438EB542FCA}"/>
          </ac:spMkLst>
        </pc:spChg>
        <pc:spChg chg="add del">
          <ac:chgData name="Luís Quartin" userId="d62dd0be-a1f4-461f-90a2-b18d53884721" providerId="ADAL" clId="{9FD88B08-A2C8-44BF-9C3C-4FCE9D680F3B}" dt="2026-08-03T15:23:23.846" v="35146" actId="22"/>
          <ac:spMkLst>
            <pc:docMk/>
            <pc:sldMk cId="3517086737" sldId="2147483579"/>
            <ac:spMk id="98" creationId="{FA3DB03E-43E5-32FF-027D-2AD9771E5902}"/>
          </ac:spMkLst>
        </pc:spChg>
        <pc:spChg chg="add del mod">
          <ac:chgData name="Luís Quartin" userId="d62dd0be-a1f4-461f-90a2-b18d53884721" providerId="ADAL" clId="{9FD88B08-A2C8-44BF-9C3C-4FCE9D680F3B}" dt="2026-08-03T10:25:50.576" v="34515" actId="21"/>
          <ac:spMkLst>
            <pc:docMk/>
            <pc:sldMk cId="3517086737" sldId="2147483579"/>
            <ac:spMk id="99" creationId="{D6B25126-DCAA-F47D-47C2-35F8B0CEDC06}"/>
          </ac:spMkLst>
        </pc:spChg>
        <pc:spChg chg="add del mod">
          <ac:chgData name="Luís Quartin" userId="d62dd0be-a1f4-461f-90a2-b18d53884721" providerId="ADAL" clId="{9FD88B08-A2C8-44BF-9C3C-4FCE9D680F3B}" dt="2026-08-03T15:38:27.174" v="35482" actId="1035"/>
          <ac:spMkLst>
            <pc:docMk/>
            <pc:sldMk cId="3517086737" sldId="2147483579"/>
            <ac:spMk id="100" creationId="{F4990296-2E91-6CB4-B423-ABCD0B79600B}"/>
          </ac:spMkLst>
        </pc:spChg>
        <pc:spChg chg="add mod">
          <ac:chgData name="Luís Quartin" userId="d62dd0be-a1f4-461f-90a2-b18d53884721" providerId="ADAL" clId="{9FD88B08-A2C8-44BF-9C3C-4FCE9D680F3B}" dt="2026-08-03T15:38:27.174" v="35482" actId="1035"/>
          <ac:spMkLst>
            <pc:docMk/>
            <pc:sldMk cId="3517086737" sldId="2147483579"/>
            <ac:spMk id="102" creationId="{1132A377-4630-A604-1197-48DE807BA26C}"/>
          </ac:spMkLst>
        </pc:spChg>
        <pc:spChg chg="add mod">
          <ac:chgData name="Luís Quartin" userId="d62dd0be-a1f4-461f-90a2-b18d53884721" providerId="ADAL" clId="{9FD88B08-A2C8-44BF-9C3C-4FCE9D680F3B}" dt="2026-08-03T15:38:27.174" v="35482" actId="1035"/>
          <ac:spMkLst>
            <pc:docMk/>
            <pc:sldMk cId="3517086737" sldId="2147483579"/>
            <ac:spMk id="104" creationId="{23FA7ACA-5A25-070D-87BF-332B40233BD3}"/>
          </ac:spMkLst>
        </pc:spChg>
        <pc:spChg chg="add mod">
          <ac:chgData name="Luís Quartin" userId="d62dd0be-a1f4-461f-90a2-b18d53884721" providerId="ADAL" clId="{9FD88B08-A2C8-44BF-9C3C-4FCE9D680F3B}" dt="2026-08-03T15:38:27.174" v="35482" actId="1035"/>
          <ac:spMkLst>
            <pc:docMk/>
            <pc:sldMk cId="3517086737" sldId="2147483579"/>
            <ac:spMk id="106" creationId="{47E8B38C-1374-F439-F6A0-9E65DEC29F56}"/>
          </ac:spMkLst>
        </pc:spChg>
        <pc:spChg chg="add del mod">
          <ac:chgData name="Luís Quartin" userId="d62dd0be-a1f4-461f-90a2-b18d53884721" providerId="ADAL" clId="{9FD88B08-A2C8-44BF-9C3C-4FCE9D680F3B}" dt="2026-08-03T15:32:32.103" v="35427" actId="478"/>
          <ac:spMkLst>
            <pc:docMk/>
            <pc:sldMk cId="3517086737" sldId="2147483579"/>
            <ac:spMk id="108" creationId="{24EFFD13-C47C-4538-21F3-75E9625A68BB}"/>
          </ac:spMkLst>
        </pc:spChg>
        <pc:spChg chg="mod">
          <ac:chgData name="Luís Quartin" userId="d62dd0be-a1f4-461f-90a2-b18d53884721" providerId="ADAL" clId="{9FD88B08-A2C8-44BF-9C3C-4FCE9D680F3B}" dt="2026-08-03T15:38:01.488" v="35465"/>
          <ac:spMkLst>
            <pc:docMk/>
            <pc:sldMk cId="3517086737" sldId="2147483579"/>
            <ac:spMk id="110" creationId="{927419C4-9964-6902-3322-8AC91C6EB361}"/>
          </ac:spMkLst>
        </pc:spChg>
        <pc:spChg chg="mod">
          <ac:chgData name="Luís Quartin" userId="d62dd0be-a1f4-461f-90a2-b18d53884721" providerId="ADAL" clId="{9FD88B08-A2C8-44BF-9C3C-4FCE9D680F3B}" dt="2026-08-03T15:38:01.488" v="35465"/>
          <ac:spMkLst>
            <pc:docMk/>
            <pc:sldMk cId="3517086737" sldId="2147483579"/>
            <ac:spMk id="111" creationId="{DF1635E9-4319-C6F9-CD7F-21D63FECE87A}"/>
          </ac:spMkLst>
        </pc:spChg>
        <pc:spChg chg="mod">
          <ac:chgData name="Luís Quartin" userId="d62dd0be-a1f4-461f-90a2-b18d53884721" providerId="ADAL" clId="{9FD88B08-A2C8-44BF-9C3C-4FCE9D680F3B}" dt="2026-08-03T15:38:01.488" v="35465"/>
          <ac:spMkLst>
            <pc:docMk/>
            <pc:sldMk cId="3517086737" sldId="2147483579"/>
            <ac:spMk id="112" creationId="{99E1EA8A-7806-7A06-4F30-41CEEB97A91C}"/>
          </ac:spMkLst>
        </pc:spChg>
        <pc:spChg chg="mod">
          <ac:chgData name="Luís Quartin" userId="d62dd0be-a1f4-461f-90a2-b18d53884721" providerId="ADAL" clId="{9FD88B08-A2C8-44BF-9C3C-4FCE9D680F3B}" dt="2026-08-03T15:38:01.488" v="35465"/>
          <ac:spMkLst>
            <pc:docMk/>
            <pc:sldMk cId="3517086737" sldId="2147483579"/>
            <ac:spMk id="113" creationId="{ED521832-BF40-81B8-5837-23868915D9CB}"/>
          </ac:spMkLst>
        </pc:spChg>
        <pc:spChg chg="mod">
          <ac:chgData name="Luís Quartin" userId="d62dd0be-a1f4-461f-90a2-b18d53884721" providerId="ADAL" clId="{9FD88B08-A2C8-44BF-9C3C-4FCE9D680F3B}" dt="2026-08-03T15:38:01.488" v="35465"/>
          <ac:spMkLst>
            <pc:docMk/>
            <pc:sldMk cId="3517086737" sldId="2147483579"/>
            <ac:spMk id="114" creationId="{4316E33D-0B12-F87E-BCFD-09A621EAEA93}"/>
          </ac:spMkLst>
        </pc:spChg>
        <pc:spChg chg="add del">
          <ac:chgData name="Luís Quartin" userId="d62dd0be-a1f4-461f-90a2-b18d53884721" providerId="ADAL" clId="{9FD88B08-A2C8-44BF-9C3C-4FCE9D680F3B}" dt="2026-08-03T15:34:47.957" v="35442" actId="22"/>
          <ac:spMkLst>
            <pc:docMk/>
            <pc:sldMk cId="3517086737" sldId="2147483579"/>
            <ac:spMk id="116" creationId="{BBC7CB52-D897-88F7-A169-AAECED60E86A}"/>
          </ac:spMkLst>
        </pc:spChg>
        <pc:spChg chg="mod">
          <ac:chgData name="Luís Quartin" userId="d62dd0be-a1f4-461f-90a2-b18d53884721" providerId="ADAL" clId="{9FD88B08-A2C8-44BF-9C3C-4FCE9D680F3B}" dt="2026-08-03T15:35:59.681" v="35454" actId="207"/>
          <ac:spMkLst>
            <pc:docMk/>
            <pc:sldMk cId="3517086737" sldId="2147483579"/>
            <ac:spMk id="125" creationId="{C8E5D5D5-8B6B-C25E-04AB-62BADAABC494}"/>
          </ac:spMkLst>
        </pc:spChg>
        <pc:spChg chg="mod">
          <ac:chgData name="Luís Quartin" userId="d62dd0be-a1f4-461f-90a2-b18d53884721" providerId="ADAL" clId="{9FD88B08-A2C8-44BF-9C3C-4FCE9D680F3B}" dt="2026-08-03T15:35:59.681" v="35454" actId="207"/>
          <ac:spMkLst>
            <pc:docMk/>
            <pc:sldMk cId="3517086737" sldId="2147483579"/>
            <ac:spMk id="126" creationId="{365B0D39-F523-B835-658B-60EDF2CB09D1}"/>
          </ac:spMkLst>
        </pc:spChg>
        <pc:spChg chg="mod">
          <ac:chgData name="Luís Quartin" userId="d62dd0be-a1f4-461f-90a2-b18d53884721" providerId="ADAL" clId="{9FD88B08-A2C8-44BF-9C3C-4FCE9D680F3B}" dt="2026-08-03T15:35:59.681" v="35454" actId="207"/>
          <ac:spMkLst>
            <pc:docMk/>
            <pc:sldMk cId="3517086737" sldId="2147483579"/>
            <ac:spMk id="127" creationId="{A6FEF01D-8066-C35E-BA1C-68FD261D04CA}"/>
          </ac:spMkLst>
        </pc:spChg>
        <pc:spChg chg="mod">
          <ac:chgData name="Luís Quartin" userId="d62dd0be-a1f4-461f-90a2-b18d53884721" providerId="ADAL" clId="{9FD88B08-A2C8-44BF-9C3C-4FCE9D680F3B}" dt="2026-08-03T15:35:59.681" v="35454" actId="207"/>
          <ac:spMkLst>
            <pc:docMk/>
            <pc:sldMk cId="3517086737" sldId="2147483579"/>
            <ac:spMk id="128" creationId="{E7A8981F-0385-F9C1-71F7-5334496E9033}"/>
          </ac:spMkLst>
        </pc:spChg>
        <pc:spChg chg="mod">
          <ac:chgData name="Luís Quartin" userId="d62dd0be-a1f4-461f-90a2-b18d53884721" providerId="ADAL" clId="{9FD88B08-A2C8-44BF-9C3C-4FCE9D680F3B}" dt="2026-08-03T15:35:59.681" v="35454" actId="207"/>
          <ac:spMkLst>
            <pc:docMk/>
            <pc:sldMk cId="3517086737" sldId="2147483579"/>
            <ac:spMk id="129" creationId="{17A2114D-5942-6571-F85A-72DCDDAD10AE}"/>
          </ac:spMkLst>
        </pc:spChg>
        <pc:spChg chg="mod">
          <ac:chgData name="Luís Quartin" userId="d62dd0be-a1f4-461f-90a2-b18d53884721" providerId="ADAL" clId="{9FD88B08-A2C8-44BF-9C3C-4FCE9D680F3B}" dt="2026-08-03T15:35:59.681" v="35454" actId="207"/>
          <ac:spMkLst>
            <pc:docMk/>
            <pc:sldMk cId="3517086737" sldId="2147483579"/>
            <ac:spMk id="130" creationId="{44A7D63D-C1B0-E822-9491-20A263635D2F}"/>
          </ac:spMkLst>
        </pc:spChg>
        <pc:spChg chg="mod">
          <ac:chgData name="Luís Quartin" userId="d62dd0be-a1f4-461f-90a2-b18d53884721" providerId="ADAL" clId="{9FD88B08-A2C8-44BF-9C3C-4FCE9D680F3B}" dt="2026-08-03T15:35:59.681" v="35454" actId="207"/>
          <ac:spMkLst>
            <pc:docMk/>
            <pc:sldMk cId="3517086737" sldId="2147483579"/>
            <ac:spMk id="131" creationId="{D8F18409-119A-1B42-6C08-B1CDC7565610}"/>
          </ac:spMkLst>
        </pc:spChg>
        <pc:spChg chg="mod">
          <ac:chgData name="Luís Quartin" userId="d62dd0be-a1f4-461f-90a2-b18d53884721" providerId="ADAL" clId="{9FD88B08-A2C8-44BF-9C3C-4FCE9D680F3B}" dt="2026-08-03T15:35:59.681" v="35454" actId="207"/>
          <ac:spMkLst>
            <pc:docMk/>
            <pc:sldMk cId="3517086737" sldId="2147483579"/>
            <ac:spMk id="134" creationId="{EA62A62E-5DF9-2AFD-3D3A-C39E706AF6DF}"/>
          </ac:spMkLst>
        </pc:spChg>
        <pc:spChg chg="mod">
          <ac:chgData name="Luís Quartin" userId="d62dd0be-a1f4-461f-90a2-b18d53884721" providerId="ADAL" clId="{9FD88B08-A2C8-44BF-9C3C-4FCE9D680F3B}" dt="2026-08-03T15:35:59.681" v="35454" actId="207"/>
          <ac:spMkLst>
            <pc:docMk/>
            <pc:sldMk cId="3517086737" sldId="2147483579"/>
            <ac:spMk id="135" creationId="{7CB45F65-D554-9231-7020-60E7208F1BCF}"/>
          </ac:spMkLst>
        </pc:spChg>
        <pc:spChg chg="mod">
          <ac:chgData name="Luís Quartin" userId="d62dd0be-a1f4-461f-90a2-b18d53884721" providerId="ADAL" clId="{9FD88B08-A2C8-44BF-9C3C-4FCE9D680F3B}" dt="2026-08-03T15:35:59.681" v="35454" actId="207"/>
          <ac:spMkLst>
            <pc:docMk/>
            <pc:sldMk cId="3517086737" sldId="2147483579"/>
            <ac:spMk id="137" creationId="{4489B84A-EA4E-D519-A4FB-533E182E52ED}"/>
          </ac:spMkLst>
        </pc:spChg>
        <pc:spChg chg="add mod">
          <ac:chgData name="Luís Quartin" userId="d62dd0be-a1f4-461f-90a2-b18d53884721" providerId="ADAL" clId="{9FD88B08-A2C8-44BF-9C3C-4FCE9D680F3B}" dt="2026-08-03T15:38:52.011" v="35498"/>
          <ac:spMkLst>
            <pc:docMk/>
            <pc:sldMk cId="3517086737" sldId="2147483579"/>
            <ac:spMk id="143" creationId="{5F704CB1-30EB-3E62-1EBF-09F1D8BCD21C}"/>
          </ac:spMkLst>
        </pc:spChg>
        <pc:grpChg chg="mod">
          <ac:chgData name="Luís Quartin" userId="d62dd0be-a1f4-461f-90a2-b18d53884721" providerId="ADAL" clId="{9FD88B08-A2C8-44BF-9C3C-4FCE9D680F3B}" dt="2026-08-03T10:25:42.701" v="34509"/>
          <ac:grpSpMkLst>
            <pc:docMk/>
            <pc:sldMk cId="3517086737" sldId="2147483579"/>
            <ac:grpSpMk id="10" creationId="{4E7A3F0F-2DB6-8F9C-A5FC-C30C21E815A0}"/>
          </ac:grpSpMkLst>
        </pc:grpChg>
        <pc:grpChg chg="del mod">
          <ac:chgData name="Luís Quartin" userId="d62dd0be-a1f4-461f-90a2-b18d53884721" providerId="ADAL" clId="{9FD88B08-A2C8-44BF-9C3C-4FCE9D680F3B}" dt="2026-08-03T15:34:25.739" v="35440" actId="478"/>
          <ac:grpSpMkLst>
            <pc:docMk/>
            <pc:sldMk cId="3517086737" sldId="2147483579"/>
            <ac:grpSpMk id="21" creationId="{A4799DD9-9C4F-E723-3644-1EDC9867BF1A}"/>
          </ac:grpSpMkLst>
        </pc:grpChg>
        <pc:grpChg chg="del">
          <ac:chgData name="Luís Quartin" userId="d62dd0be-a1f4-461f-90a2-b18d53884721" providerId="ADAL" clId="{9FD88B08-A2C8-44BF-9C3C-4FCE9D680F3B}" dt="2026-08-03T15:19:40.762" v="35056" actId="478"/>
          <ac:grpSpMkLst>
            <pc:docMk/>
            <pc:sldMk cId="3517086737" sldId="2147483579"/>
            <ac:grpSpMk id="23" creationId="{7BC7AE69-0BA2-2119-79AF-FD8E32134FD5}"/>
          </ac:grpSpMkLst>
        </pc:grpChg>
        <pc:grpChg chg="del mod">
          <ac:chgData name="Luís Quartin" userId="d62dd0be-a1f4-461f-90a2-b18d53884721" providerId="ADAL" clId="{9FD88B08-A2C8-44BF-9C3C-4FCE9D680F3B}" dt="2026-08-03T15:37:48.975" v="35458" actId="478"/>
          <ac:grpSpMkLst>
            <pc:docMk/>
            <pc:sldMk cId="3517086737" sldId="2147483579"/>
            <ac:grpSpMk id="24" creationId="{9876FCBC-3A7B-64DE-DADF-73C1C1889DAC}"/>
          </ac:grpSpMkLst>
        </pc:grpChg>
        <pc:grpChg chg="add mod">
          <ac:chgData name="Luís Quartin" userId="d62dd0be-a1f4-461f-90a2-b18d53884721" providerId="ADAL" clId="{9FD88B08-A2C8-44BF-9C3C-4FCE9D680F3B}" dt="2026-08-03T15:38:01.488" v="35465"/>
          <ac:grpSpMkLst>
            <pc:docMk/>
            <pc:sldMk cId="3517086737" sldId="2147483579"/>
            <ac:grpSpMk id="109" creationId="{B9287C7A-CB9D-6D38-9B29-0B6E492ADA2C}"/>
          </ac:grpSpMkLst>
        </pc:grpChg>
        <pc:grpChg chg="mod">
          <ac:chgData name="Luís Quartin" userId="d62dd0be-a1f4-461f-90a2-b18d53884721" providerId="ADAL" clId="{9FD88B08-A2C8-44BF-9C3C-4FCE9D680F3B}" dt="2026-08-03T15:35:51.609" v="35451" actId="1076"/>
          <ac:grpSpMkLst>
            <pc:docMk/>
            <pc:sldMk cId="3517086737" sldId="2147483579"/>
            <ac:grpSpMk id="117" creationId="{7624F1FD-55B5-97F9-CA1B-448A89C55E86}"/>
          </ac:grpSpMkLst>
        </pc:grpChg>
        <pc:graphicFrameChg chg="add mod">
          <ac:chgData name="Luís Quartin" userId="d62dd0be-a1f4-461f-90a2-b18d53884721" providerId="ADAL" clId="{9FD88B08-A2C8-44BF-9C3C-4FCE9D680F3B}" dt="2026-08-03T15:18:55.358" v="35046"/>
          <ac:graphicFrameMkLst>
            <pc:docMk/>
            <pc:sldMk cId="3517086737" sldId="2147483579"/>
            <ac:graphicFrameMk id="5" creationId="{03D83EF3-8870-969D-8E7D-6B7F4AAB99C0}"/>
          </ac:graphicFrameMkLst>
        </pc:graphicFrameChg>
        <pc:graphicFrameChg chg="mod">
          <ac:chgData name="Luís Quartin" userId="d62dd0be-a1f4-461f-90a2-b18d53884721" providerId="ADAL" clId="{9FD88B08-A2C8-44BF-9C3C-4FCE9D680F3B}" dt="2026-08-03T10:25:42.702" v="34513"/>
          <ac:graphicFrameMkLst>
            <pc:docMk/>
            <pc:sldMk cId="3517086737" sldId="2147483579"/>
            <ac:graphicFrameMk id="8" creationId="{67CFEA6F-B1F4-CF83-DF6E-7DFC7A8DD3CA}"/>
          </ac:graphicFrameMkLst>
        </pc:graphicFrameChg>
        <pc:picChg chg="del mod">
          <ac:chgData name="Luís Quartin" userId="d62dd0be-a1f4-461f-90a2-b18d53884721" providerId="ADAL" clId="{9FD88B08-A2C8-44BF-9C3C-4FCE9D680F3B}" dt="2026-08-03T15:35:55.222" v="35453" actId="478"/>
          <ac:picMkLst>
            <pc:docMk/>
            <pc:sldMk cId="3517086737" sldId="2147483579"/>
            <ac:picMk id="22" creationId="{6E2F9709-9FEF-D6E7-C2E7-ACC5F1B3EA0E}"/>
          </ac:picMkLst>
        </pc:picChg>
        <pc:picChg chg="del mod">
          <ac:chgData name="Luís Quartin" userId="d62dd0be-a1f4-461f-90a2-b18d53884721" providerId="ADAL" clId="{9FD88B08-A2C8-44BF-9C3C-4FCE9D680F3B}" dt="2026-08-03T15:37:48.975" v="35458" actId="478"/>
          <ac:picMkLst>
            <pc:docMk/>
            <pc:sldMk cId="3517086737" sldId="2147483579"/>
            <ac:picMk id="25" creationId="{64A4147D-2F3A-F178-9405-618EA030B7E1}"/>
          </ac:picMkLst>
        </pc:picChg>
        <pc:picChg chg="add mod">
          <ac:chgData name="Luís Quartin" userId="d62dd0be-a1f4-461f-90a2-b18d53884721" providerId="ADAL" clId="{9FD88B08-A2C8-44BF-9C3C-4FCE9D680F3B}" dt="2026-08-03T15:38:11.577" v="35469"/>
          <ac:picMkLst>
            <pc:docMk/>
            <pc:sldMk cId="3517086737" sldId="2147483579"/>
            <ac:picMk id="140" creationId="{21C509EF-52EF-681D-AE41-983960749DA5}"/>
          </ac:picMkLst>
        </pc:picChg>
        <pc:picChg chg="add mod">
          <ac:chgData name="Luís Quartin" userId="d62dd0be-a1f4-461f-90a2-b18d53884721" providerId="ADAL" clId="{9FD88B08-A2C8-44BF-9C3C-4FCE9D680F3B}" dt="2026-08-03T15:38:07.981" v="35467"/>
          <ac:picMkLst>
            <pc:docMk/>
            <pc:sldMk cId="3517086737" sldId="2147483579"/>
            <ac:picMk id="142" creationId="{15F250F1-B203-5BF7-8758-703EED43D4FC}"/>
          </ac:picMkLst>
        </pc:picChg>
      </pc:sldChg>
      <pc:sldChg chg="modSp mod modNotes">
        <pc:chgData name="Luís Quartin" userId="d62dd0be-a1f4-461f-90a2-b18d53884721" providerId="ADAL" clId="{9FD88B08-A2C8-44BF-9C3C-4FCE9D680F3B}" dt="2026-08-03T10:01:00.942" v="32002"/>
        <pc:sldMkLst>
          <pc:docMk/>
          <pc:sldMk cId="2371585263" sldId="2147483580"/>
        </pc:sldMkLst>
        <pc:spChg chg="mod">
          <ac:chgData name="Luís Quartin" userId="d62dd0be-a1f4-461f-90a2-b18d53884721" providerId="ADAL" clId="{9FD88B08-A2C8-44BF-9C3C-4FCE9D680F3B}" dt="2026-08-03T10:00:58.807" v="30298" actId="299"/>
          <ac:spMkLst>
            <pc:docMk/>
            <pc:sldMk cId="2371585263" sldId="2147483580"/>
            <ac:spMk id="3" creationId="{2B35F32D-733D-F8C3-D00D-132F2D7CF8C6}"/>
          </ac:spMkLst>
        </pc:spChg>
        <pc:graphicFrameChg chg="mod">
          <ac:chgData name="Luís Quartin" userId="d62dd0be-a1f4-461f-90a2-b18d53884721" providerId="ADAL" clId="{9FD88B08-A2C8-44BF-9C3C-4FCE9D680F3B}" dt="2026-08-03T10:01:00.942" v="32002"/>
          <ac:graphicFrameMkLst>
            <pc:docMk/>
            <pc:sldMk cId="2371585263" sldId="2147483580"/>
            <ac:graphicFrameMk id="4" creationId="{CA84BD91-EC7A-47C2-4DED-CAE16EC21D44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831" v="31952"/>
        <pc:sldMkLst>
          <pc:docMk/>
          <pc:sldMk cId="305371352" sldId="2147483581"/>
        </pc:sldMkLst>
        <pc:spChg chg="mod">
          <ac:chgData name="Luís Quartin" userId="d62dd0be-a1f4-461f-90a2-b18d53884721" providerId="ADAL" clId="{9FD88B08-A2C8-44BF-9C3C-4FCE9D680F3B}" dt="2026-08-03T10:00:56.933" v="28532" actId="299"/>
          <ac:spMkLst>
            <pc:docMk/>
            <pc:sldMk cId="305371352" sldId="2147483581"/>
            <ac:spMk id="3" creationId="{FED4A509-DF00-CFFB-4955-11F127A9AF9D}"/>
          </ac:spMkLst>
        </pc:spChg>
        <pc:graphicFrameChg chg="mod">
          <ac:chgData name="Luís Quartin" userId="d62dd0be-a1f4-461f-90a2-b18d53884721" providerId="ADAL" clId="{9FD88B08-A2C8-44BF-9C3C-4FCE9D680F3B}" dt="2026-08-03T10:01:00.831" v="31952"/>
          <ac:graphicFrameMkLst>
            <pc:docMk/>
            <pc:sldMk cId="305371352" sldId="2147483581"/>
            <ac:graphicFrameMk id="4" creationId="{EFFA4026-4791-9F10-4088-18E8106630CD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883" v="31978"/>
        <pc:sldMkLst>
          <pc:docMk/>
          <pc:sldMk cId="514252729" sldId="2147483582"/>
        </pc:sldMkLst>
        <pc:spChg chg="mod">
          <ac:chgData name="Luís Quartin" userId="d62dd0be-a1f4-461f-90a2-b18d53884721" providerId="ADAL" clId="{9FD88B08-A2C8-44BF-9C3C-4FCE9D680F3B}" dt="2026-08-03T10:00:57.217" v="28716" actId="299"/>
          <ac:spMkLst>
            <pc:docMk/>
            <pc:sldMk cId="514252729" sldId="2147483582"/>
            <ac:spMk id="3" creationId="{30347010-C1DB-01EC-93AA-D02ED4344AAA}"/>
          </ac:spMkLst>
        </pc:spChg>
        <pc:graphicFrameChg chg="mod">
          <ac:chgData name="Luís Quartin" userId="d62dd0be-a1f4-461f-90a2-b18d53884721" providerId="ADAL" clId="{9FD88B08-A2C8-44BF-9C3C-4FCE9D680F3B}" dt="2026-08-03T10:01:00.883" v="31978"/>
          <ac:graphicFrameMkLst>
            <pc:docMk/>
            <pc:sldMk cId="514252729" sldId="2147483582"/>
            <ac:graphicFrameMk id="4" creationId="{0C9DEE57-0DC6-B663-8158-FD8C604F874A}"/>
          </ac:graphicFrameMkLst>
        </pc:graphicFrameChg>
      </pc:sldChg>
      <pc:sldChg chg="modSp mod modNotes">
        <pc:chgData name="Luís Quartin" userId="d62dd0be-a1f4-461f-90a2-b18d53884721" providerId="ADAL" clId="{9FD88B08-A2C8-44BF-9C3C-4FCE9D680F3B}" dt="2026-08-03T10:01:00.875" v="31974"/>
        <pc:sldMkLst>
          <pc:docMk/>
          <pc:sldMk cId="3547365753" sldId="2147483583"/>
        </pc:sldMkLst>
        <pc:spChg chg="mod">
          <ac:chgData name="Luís Quartin" userId="d62dd0be-a1f4-461f-90a2-b18d53884721" providerId="ADAL" clId="{9FD88B08-A2C8-44BF-9C3C-4FCE9D680F3B}" dt="2026-08-03T10:00:57.197" v="28710" actId="299"/>
          <ac:spMkLst>
            <pc:docMk/>
            <pc:sldMk cId="3547365753" sldId="2147483583"/>
            <ac:spMk id="3" creationId="{A746FF11-5706-0F86-E149-7EB916081C47}"/>
          </ac:spMkLst>
        </pc:spChg>
        <pc:graphicFrameChg chg="mod">
          <ac:chgData name="Luís Quartin" userId="d62dd0be-a1f4-461f-90a2-b18d53884721" providerId="ADAL" clId="{9FD88B08-A2C8-44BF-9C3C-4FCE9D680F3B}" dt="2026-08-03T10:01:00.875" v="31974"/>
          <ac:graphicFrameMkLst>
            <pc:docMk/>
            <pc:sldMk cId="3547365753" sldId="2147483583"/>
            <ac:graphicFrameMk id="4" creationId="{75A96994-6704-746A-F2ED-D36FBDBE4446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10:52.415" v="34010"/>
        <pc:sldMkLst>
          <pc:docMk/>
          <pc:sldMk cId="3827570945" sldId="2147483641"/>
        </pc:sldMkLst>
        <pc:spChg chg="mod ord">
          <ac:chgData name="Luís Quartin" userId="d62dd0be-a1f4-461f-90a2-b18d53884721" providerId="ADAL" clId="{9FD88B08-A2C8-44BF-9C3C-4FCE9D680F3B}" dt="2026-08-03T10:10:45.678" v="33919"/>
          <ac:spMkLst>
            <pc:docMk/>
            <pc:sldMk cId="3827570945" sldId="2147483641"/>
            <ac:spMk id="2" creationId="{04F2ED80-9BF4-7FCD-5626-B1D18A9074AD}"/>
          </ac:spMkLst>
        </pc:spChg>
        <pc:spChg chg="mod ord">
          <ac:chgData name="Luís Quartin" userId="d62dd0be-a1f4-461f-90a2-b18d53884721" providerId="ADAL" clId="{9FD88B08-A2C8-44BF-9C3C-4FCE9D680F3B}" dt="2026-08-03T10:10:45.675" v="33901"/>
          <ac:spMkLst>
            <pc:docMk/>
            <pc:sldMk cId="3827570945" sldId="2147483641"/>
            <ac:spMk id="3" creationId="{4A86F7E1-6068-B6C1-8BDA-60A97D56C205}"/>
          </ac:spMkLst>
        </pc:spChg>
        <pc:spChg chg="mod ord">
          <ac:chgData name="Luís Quartin" userId="d62dd0be-a1f4-461f-90a2-b18d53884721" providerId="ADAL" clId="{9FD88B08-A2C8-44BF-9C3C-4FCE9D680F3B}" dt="2026-08-03T10:10:45.673" v="33894"/>
          <ac:spMkLst>
            <pc:docMk/>
            <pc:sldMk cId="3827570945" sldId="2147483641"/>
            <ac:spMk id="4" creationId="{A5C3AF13-F819-500C-860F-8462718D874B}"/>
          </ac:spMkLst>
        </pc:spChg>
        <pc:spChg chg="mod ord">
          <ac:chgData name="Luís Quartin" userId="d62dd0be-a1f4-461f-90a2-b18d53884721" providerId="ADAL" clId="{9FD88B08-A2C8-44BF-9C3C-4FCE9D680F3B}" dt="2026-08-03T10:10:45.676" v="33907"/>
          <ac:spMkLst>
            <pc:docMk/>
            <pc:sldMk cId="3827570945" sldId="2147483641"/>
            <ac:spMk id="6" creationId="{488C5127-0069-D3D2-C532-FE009A19AD77}"/>
          </ac:spMkLst>
        </pc:spChg>
        <pc:spChg chg="mod ord">
          <ac:chgData name="Luís Quartin" userId="d62dd0be-a1f4-461f-90a2-b18d53884721" providerId="ADAL" clId="{9FD88B08-A2C8-44BF-9C3C-4FCE9D680F3B}" dt="2026-08-03T10:10:45.675" v="33897"/>
          <ac:spMkLst>
            <pc:docMk/>
            <pc:sldMk cId="3827570945" sldId="2147483641"/>
            <ac:spMk id="7" creationId="{FC233C28-CCE2-22B0-0783-C322F437FB1F}"/>
          </ac:spMkLst>
        </pc:spChg>
        <pc:spChg chg="mod ord">
          <ac:chgData name="Luís Quartin" userId="d62dd0be-a1f4-461f-90a2-b18d53884721" providerId="ADAL" clId="{9FD88B08-A2C8-44BF-9C3C-4FCE9D680F3B}" dt="2026-08-03T10:10:45.676" v="33903"/>
          <ac:spMkLst>
            <pc:docMk/>
            <pc:sldMk cId="3827570945" sldId="2147483641"/>
            <ac:spMk id="9" creationId="{04D68DBF-F4C4-74AC-E4CF-48D6389BDBE7}"/>
          </ac:spMkLst>
        </pc:spChg>
        <pc:spChg chg="mod ord">
          <ac:chgData name="Luís Quartin" userId="d62dd0be-a1f4-461f-90a2-b18d53884721" providerId="ADAL" clId="{9FD88B08-A2C8-44BF-9C3C-4FCE9D680F3B}" dt="2026-08-03T10:10:45.676" v="33913"/>
          <ac:spMkLst>
            <pc:docMk/>
            <pc:sldMk cId="3827570945" sldId="2147483641"/>
            <ac:spMk id="10" creationId="{C497D2CB-F7BF-A98C-68DC-D5D132331B85}"/>
          </ac:spMkLst>
        </pc:spChg>
        <pc:spChg chg="mod ord">
          <ac:chgData name="Luís Quartin" userId="d62dd0be-a1f4-461f-90a2-b18d53884721" providerId="ADAL" clId="{9FD88B08-A2C8-44BF-9C3C-4FCE9D680F3B}" dt="2026-08-03T10:10:45.676" v="33909"/>
          <ac:spMkLst>
            <pc:docMk/>
            <pc:sldMk cId="3827570945" sldId="2147483641"/>
            <ac:spMk id="11" creationId="{4FD42EE3-0974-60A1-37D6-A9A8E3D6D9CD}"/>
          </ac:spMkLst>
        </pc:spChg>
        <pc:spChg chg="mod ord">
          <ac:chgData name="Luís Quartin" userId="d62dd0be-a1f4-461f-90a2-b18d53884721" providerId="ADAL" clId="{9FD88B08-A2C8-44BF-9C3C-4FCE9D680F3B}" dt="2026-08-03T10:10:45.679" v="33931"/>
          <ac:spMkLst>
            <pc:docMk/>
            <pc:sldMk cId="3827570945" sldId="2147483641"/>
            <ac:spMk id="12" creationId="{364ABE65-A623-A62D-8CC2-52504BE044C4}"/>
          </ac:spMkLst>
        </pc:spChg>
        <pc:spChg chg="mod ord">
          <ac:chgData name="Luís Quartin" userId="d62dd0be-a1f4-461f-90a2-b18d53884721" providerId="ADAL" clId="{9FD88B08-A2C8-44BF-9C3C-4FCE9D680F3B}" dt="2026-08-03T10:10:45.678" v="33915"/>
          <ac:spMkLst>
            <pc:docMk/>
            <pc:sldMk cId="3827570945" sldId="2147483641"/>
            <ac:spMk id="13" creationId="{2B1A12F0-1133-12FF-E1C9-0116F774F2F8}"/>
          </ac:spMkLst>
        </pc:spChg>
        <pc:spChg chg="mod ord">
          <ac:chgData name="Luís Quartin" userId="d62dd0be-a1f4-461f-90a2-b18d53884721" providerId="ADAL" clId="{9FD88B08-A2C8-44BF-9C3C-4FCE9D680F3B}" dt="2026-08-03T10:10:45.679" v="33929"/>
          <ac:spMkLst>
            <pc:docMk/>
            <pc:sldMk cId="3827570945" sldId="2147483641"/>
            <ac:spMk id="14" creationId="{765B6F98-72B0-2F4D-170B-E6E8097A8E3D}"/>
          </ac:spMkLst>
        </pc:spChg>
        <pc:spChg chg="mod ord">
          <ac:chgData name="Luís Quartin" userId="d62dd0be-a1f4-461f-90a2-b18d53884721" providerId="ADAL" clId="{9FD88B08-A2C8-44BF-9C3C-4FCE9D680F3B}" dt="2026-08-03T10:10:45.679" v="33921"/>
          <ac:spMkLst>
            <pc:docMk/>
            <pc:sldMk cId="3827570945" sldId="2147483641"/>
            <ac:spMk id="15" creationId="{F6B55934-8523-29DF-FCFC-5A4B15B03F19}"/>
          </ac:spMkLst>
        </pc:spChg>
        <pc:spChg chg="add del mod modVis">
          <ac:chgData name="Luís Quartin" userId="d62dd0be-a1f4-461f-90a2-b18d53884721" providerId="ADAL" clId="{9FD88B08-A2C8-44BF-9C3C-4FCE9D680F3B}" dt="2026-08-03T09:45:38.220" v="17086"/>
          <ac:spMkLst>
            <pc:docMk/>
            <pc:sldMk cId="3827570945" sldId="2147483641"/>
            <ac:spMk id="16" creationId="{22B7EBC3-9136-7BB8-6E44-CE1B5FBDA914}"/>
          </ac:spMkLst>
        </pc:spChg>
        <pc:spChg chg="mod">
          <ac:chgData name="Luís Quartin" userId="d62dd0be-a1f4-461f-90a2-b18d53884721" providerId="ADAL" clId="{9FD88B08-A2C8-44BF-9C3C-4FCE9D680F3B}" dt="2026-08-03T10:00:45.009" v="24579" actId="947"/>
          <ac:spMkLst>
            <pc:docMk/>
            <pc:sldMk cId="3827570945" sldId="2147483641"/>
            <ac:spMk id="17" creationId="{1E6BF294-975C-069C-3A99-0A4FE487D791}"/>
          </ac:spMkLst>
        </pc:spChg>
        <pc:spChg chg="mod">
          <ac:chgData name="Luís Quartin" userId="d62dd0be-a1f4-461f-90a2-b18d53884721" providerId="ADAL" clId="{9FD88B08-A2C8-44BF-9C3C-4FCE9D680F3B}" dt="2026-08-03T10:00:45.013" v="24581" actId="947"/>
          <ac:spMkLst>
            <pc:docMk/>
            <pc:sldMk cId="3827570945" sldId="2147483641"/>
            <ac:spMk id="18" creationId="{26FA05BD-3F0F-73D5-F3C2-8D054FD1A43F}"/>
          </ac:spMkLst>
        </pc:spChg>
        <pc:spChg chg="mod">
          <ac:chgData name="Luís Quartin" userId="d62dd0be-a1f4-461f-90a2-b18d53884721" providerId="ADAL" clId="{9FD88B08-A2C8-44BF-9C3C-4FCE9D680F3B}" dt="2026-08-03T10:00:45.018" v="24583" actId="947"/>
          <ac:spMkLst>
            <pc:docMk/>
            <pc:sldMk cId="3827570945" sldId="2147483641"/>
            <ac:spMk id="19" creationId="{E1185840-BC35-E80B-30F3-31305CF8B336}"/>
          </ac:spMkLst>
        </pc:spChg>
        <pc:spChg chg="mod">
          <ac:chgData name="Luís Quartin" userId="d62dd0be-a1f4-461f-90a2-b18d53884721" providerId="ADAL" clId="{9FD88B08-A2C8-44BF-9C3C-4FCE9D680F3B}" dt="2026-08-03T10:00:45.023" v="24585" actId="947"/>
          <ac:spMkLst>
            <pc:docMk/>
            <pc:sldMk cId="3827570945" sldId="2147483641"/>
            <ac:spMk id="20" creationId="{313A7A96-94FB-4D64-9B26-22D40FFCFFC4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27570945" sldId="2147483641"/>
            <ac:spMk id="21" creationId="{B44FE1FB-91D7-C594-DE02-4476B780F85F}"/>
          </ac:spMkLst>
        </pc:spChg>
        <pc:spChg chg="mod">
          <ac:chgData name="Luís Quartin" userId="d62dd0be-a1f4-461f-90a2-b18d53884721" providerId="ADAL" clId="{9FD88B08-A2C8-44BF-9C3C-4FCE9D680F3B}" dt="2026-08-03T10:00:45.034" v="24589" actId="947"/>
          <ac:spMkLst>
            <pc:docMk/>
            <pc:sldMk cId="3827570945" sldId="2147483641"/>
            <ac:spMk id="22" creationId="{016ED684-0D1D-9552-4BCF-CB6921AF6615}"/>
          </ac:spMkLst>
        </pc:spChg>
        <pc:spChg chg="add del mod modVis">
          <ac:chgData name="Luís Quartin" userId="d62dd0be-a1f4-461f-90a2-b18d53884721" providerId="ADAL" clId="{9FD88B08-A2C8-44BF-9C3C-4FCE9D680F3B}" dt="2026-08-03T10:09:04.011" v="32834"/>
          <ac:spMkLst>
            <pc:docMk/>
            <pc:sldMk cId="3827570945" sldId="2147483641"/>
            <ac:spMk id="23" creationId="{6E8F21DD-2843-DB80-323C-CCFA3591038B}"/>
          </ac:spMkLst>
        </pc:spChg>
        <pc:spChg chg="mod">
          <ac:chgData name="Luís Quartin" userId="d62dd0be-a1f4-461f-90a2-b18d53884721" providerId="ADAL" clId="{9FD88B08-A2C8-44BF-9C3C-4FCE9D680F3B}" dt="2026-08-03T10:00:45.064" v="24603" actId="947"/>
          <ac:spMkLst>
            <pc:docMk/>
            <pc:sldMk cId="3827570945" sldId="2147483641"/>
            <ac:spMk id="24" creationId="{B4466A63-445E-2851-5C2D-FE7231BFEDD6}"/>
          </ac:spMkLst>
        </pc:spChg>
        <pc:spChg chg="mod">
          <ac:chgData name="Luís Quartin" userId="d62dd0be-a1f4-461f-90a2-b18d53884721" providerId="ADAL" clId="{9FD88B08-A2C8-44BF-9C3C-4FCE9D680F3B}" dt="2026-08-03T10:00:45.067" v="24605" actId="947"/>
          <ac:spMkLst>
            <pc:docMk/>
            <pc:sldMk cId="3827570945" sldId="2147483641"/>
            <ac:spMk id="25" creationId="{110A92DF-6D3B-9FAD-38E0-F2FF83DEE190}"/>
          </ac:spMkLst>
        </pc:spChg>
        <pc:spChg chg="mod">
          <ac:chgData name="Luís Quartin" userId="d62dd0be-a1f4-461f-90a2-b18d53884721" providerId="ADAL" clId="{9FD88B08-A2C8-44BF-9C3C-4FCE9D680F3B}" dt="2026-08-03T10:00:45.072" v="24607" actId="947"/>
          <ac:spMkLst>
            <pc:docMk/>
            <pc:sldMk cId="3827570945" sldId="2147483641"/>
            <ac:spMk id="26" creationId="{CA995269-1C65-134A-57EF-08595CDC4413}"/>
          </ac:spMkLst>
        </pc:spChg>
        <pc:spChg chg="mod">
          <ac:chgData name="Luís Quartin" userId="d62dd0be-a1f4-461f-90a2-b18d53884721" providerId="ADAL" clId="{9FD88B08-A2C8-44BF-9C3C-4FCE9D680F3B}" dt="2026-08-03T10:00:45.077" v="24609" actId="947"/>
          <ac:spMkLst>
            <pc:docMk/>
            <pc:sldMk cId="3827570945" sldId="2147483641"/>
            <ac:spMk id="27" creationId="{CE7D5C0D-145B-381B-FE09-872EB5AC5966}"/>
          </ac:spMkLst>
        </pc:spChg>
        <pc:spChg chg="mod">
          <ac:chgData name="Luís Quartin" userId="d62dd0be-a1f4-461f-90a2-b18d53884721" providerId="ADAL" clId="{9FD88B08-A2C8-44BF-9C3C-4FCE9D680F3B}" dt="2026-08-03T10:00:45.086" v="24611" actId="947"/>
          <ac:spMkLst>
            <pc:docMk/>
            <pc:sldMk cId="3827570945" sldId="2147483641"/>
            <ac:spMk id="28" creationId="{C5CDDA13-EC09-6A86-20C7-7EEC965B1C49}"/>
          </ac:spMkLst>
        </pc:spChg>
        <pc:spChg chg="mod">
          <ac:chgData name="Luís Quartin" userId="d62dd0be-a1f4-461f-90a2-b18d53884721" providerId="ADAL" clId="{9FD88B08-A2C8-44BF-9C3C-4FCE9D680F3B}" dt="2026-08-03T10:00:45.094" v="24613" actId="947"/>
          <ac:spMkLst>
            <pc:docMk/>
            <pc:sldMk cId="3827570945" sldId="2147483641"/>
            <ac:spMk id="29" creationId="{08E2652B-F23C-6663-5F84-75D8DA3BDAAE}"/>
          </ac:spMkLst>
        </pc:spChg>
        <pc:spChg chg="add del">
          <ac:chgData name="Luís Quartin" userId="d62dd0be-a1f4-461f-90a2-b18d53884721" providerId="ADAL" clId="{9FD88B08-A2C8-44BF-9C3C-4FCE9D680F3B}" dt="2026-08-03T09:26:27.932" v="16784" actId="21"/>
          <ac:spMkLst>
            <pc:docMk/>
            <pc:sldMk cId="3827570945" sldId="2147483641"/>
            <ac:spMk id="30" creationId="{72C68C7A-A844-CE04-2E46-2B5B423039DF}"/>
          </ac:spMkLst>
        </pc:spChg>
        <pc:spChg chg="mod">
          <ac:chgData name="Luís Quartin" userId="d62dd0be-a1f4-461f-90a2-b18d53884721" providerId="ADAL" clId="{9FD88B08-A2C8-44BF-9C3C-4FCE9D680F3B}" dt="2026-08-03T10:00:45.147" v="24627" actId="947"/>
          <ac:spMkLst>
            <pc:docMk/>
            <pc:sldMk cId="3827570945" sldId="2147483641"/>
            <ac:spMk id="31" creationId="{5FA4C369-3A16-B675-944D-345E61769E7D}"/>
          </ac:spMkLst>
        </pc:spChg>
        <pc:spChg chg="mod">
          <ac:chgData name="Luís Quartin" userId="d62dd0be-a1f4-461f-90a2-b18d53884721" providerId="ADAL" clId="{9FD88B08-A2C8-44BF-9C3C-4FCE9D680F3B}" dt="2026-08-03T10:00:45.154" v="24629" actId="947"/>
          <ac:spMkLst>
            <pc:docMk/>
            <pc:sldMk cId="3827570945" sldId="2147483641"/>
            <ac:spMk id="32" creationId="{DE7F8FFB-82D6-19A1-6879-0C94EDE3A7A5}"/>
          </ac:spMkLst>
        </pc:spChg>
        <pc:spChg chg="mod">
          <ac:chgData name="Luís Quartin" userId="d62dd0be-a1f4-461f-90a2-b18d53884721" providerId="ADAL" clId="{9FD88B08-A2C8-44BF-9C3C-4FCE9D680F3B}" dt="2026-08-03T10:00:45.161" v="24631" actId="947"/>
          <ac:spMkLst>
            <pc:docMk/>
            <pc:sldMk cId="3827570945" sldId="2147483641"/>
            <ac:spMk id="33" creationId="{B7F82DD6-0C92-FD4D-CEB6-32DEB782DE83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827570945" sldId="2147483641"/>
            <ac:spMk id="34" creationId="{E94F890D-59FB-C88A-4CF0-2D409DE30292}"/>
          </ac:spMkLst>
        </pc:spChg>
        <pc:spChg chg="mod">
          <ac:chgData name="Luís Quartin" userId="d62dd0be-a1f4-461f-90a2-b18d53884721" providerId="ADAL" clId="{9FD88B08-A2C8-44BF-9C3C-4FCE9D680F3B}" dt="2026-08-03T10:00:45.172" v="24635" actId="947"/>
          <ac:spMkLst>
            <pc:docMk/>
            <pc:sldMk cId="3827570945" sldId="2147483641"/>
            <ac:spMk id="35" creationId="{3CDD4001-633D-E7C7-238A-0E93EC4151BB}"/>
          </ac:spMkLst>
        </pc:spChg>
        <pc:spChg chg="mod">
          <ac:chgData name="Luís Quartin" userId="d62dd0be-a1f4-461f-90a2-b18d53884721" providerId="ADAL" clId="{9FD88B08-A2C8-44BF-9C3C-4FCE9D680F3B}" dt="2026-08-03T10:00:45.178" v="24637" actId="947"/>
          <ac:spMkLst>
            <pc:docMk/>
            <pc:sldMk cId="3827570945" sldId="2147483641"/>
            <ac:spMk id="36" creationId="{E6397237-E520-A1B9-9E77-9ABEA5B85B31}"/>
          </ac:spMkLst>
        </pc:spChg>
        <pc:spChg chg="mod">
          <ac:chgData name="Luís Quartin" userId="d62dd0be-a1f4-461f-90a2-b18d53884721" providerId="ADAL" clId="{9FD88B08-A2C8-44BF-9C3C-4FCE9D680F3B}" dt="2026-08-03T10:10:45.673" v="33895"/>
          <ac:spMkLst>
            <pc:docMk/>
            <pc:sldMk cId="3827570945" sldId="2147483641"/>
            <ac:spMk id="40" creationId="{4A6446D0-C47D-3342-F7D0-9AB9D6CF0A42}"/>
          </ac:spMkLst>
        </pc:spChg>
        <pc:spChg chg="add del mod modVis">
          <ac:chgData name="Luís Quartin" userId="d62dd0be-a1f4-461f-90a2-b18d53884721" providerId="ADAL" clId="{9FD88B08-A2C8-44BF-9C3C-4FCE9D680F3B}" dt="2026-08-03T10:09:38.658" v="33286"/>
          <ac:spMkLst>
            <pc:docMk/>
            <pc:sldMk cId="3827570945" sldId="2147483641"/>
            <ac:spMk id="41" creationId="{84F60A0F-3E4F-7C78-E65C-A53A709B4FE7}"/>
          </ac:spMkLst>
        </pc:spChg>
        <pc:spChg chg="add del mod modVis">
          <ac:chgData name="Luís Quartin" userId="d62dd0be-a1f4-461f-90a2-b18d53884721" providerId="ADAL" clId="{9FD88B08-A2C8-44BF-9C3C-4FCE9D680F3B}" dt="2026-08-03T10:09:38.144" v="33228"/>
          <ac:spMkLst>
            <pc:docMk/>
            <pc:sldMk cId="3827570945" sldId="2147483641"/>
            <ac:spMk id="42" creationId="{92D29D35-6F33-5957-3BFE-EFF92845EC0E}"/>
          </ac:spMkLst>
        </pc:spChg>
        <pc:spChg chg="add del mod modVis">
          <ac:chgData name="Luís Quartin" userId="d62dd0be-a1f4-461f-90a2-b18d53884721" providerId="ADAL" clId="{9FD88B08-A2C8-44BF-9C3C-4FCE9D680F3B}" dt="2026-08-03T10:09:37.675" v="33201"/>
          <ac:spMkLst>
            <pc:docMk/>
            <pc:sldMk cId="3827570945" sldId="2147483641"/>
            <ac:spMk id="43" creationId="{1455BBCC-4780-39B6-88CB-F017D182FF2F}"/>
          </ac:spMkLst>
        </pc:spChg>
        <pc:spChg chg="add del mod modVis">
          <ac:chgData name="Luís Quartin" userId="d62dd0be-a1f4-461f-90a2-b18d53884721" providerId="ADAL" clId="{9FD88B08-A2C8-44BF-9C3C-4FCE9D680F3B}" dt="2026-08-03T10:09:42.998" v="33452"/>
          <ac:spMkLst>
            <pc:docMk/>
            <pc:sldMk cId="3827570945" sldId="2147483641"/>
            <ac:spMk id="44" creationId="{D23D6212-FB6C-312B-421C-13F3F2B5BE2C}"/>
          </ac:spMkLst>
        </pc:spChg>
        <pc:spChg chg="add del mod modVis">
          <ac:chgData name="Luís Quartin" userId="d62dd0be-a1f4-461f-90a2-b18d53884721" providerId="ADAL" clId="{9FD88B08-A2C8-44BF-9C3C-4FCE9D680F3B}" dt="2026-08-03T10:10:02.150" v="33698"/>
          <ac:spMkLst>
            <pc:docMk/>
            <pc:sldMk cId="3827570945" sldId="2147483641"/>
            <ac:spMk id="46" creationId="{FE558B1B-15BF-BC99-23DC-F7F5ED546215}"/>
          </ac:spMkLst>
        </pc:spChg>
        <pc:spChg chg="add del mod modVis">
          <ac:chgData name="Luís Quartin" userId="d62dd0be-a1f4-461f-90a2-b18d53884721" providerId="ADAL" clId="{9FD88B08-A2C8-44BF-9C3C-4FCE9D680F3B}" dt="2026-08-03T10:10:05.602" v="33773"/>
          <ac:spMkLst>
            <pc:docMk/>
            <pc:sldMk cId="3827570945" sldId="2147483641"/>
            <ac:spMk id="47" creationId="{A4482195-C6B0-4F02-10A9-53AF6F35D5DE}"/>
          </ac:spMkLst>
        </pc:spChg>
        <pc:spChg chg="add del mod modVis">
          <ac:chgData name="Luís Quartin" userId="d62dd0be-a1f4-461f-90a2-b18d53884721" providerId="ADAL" clId="{9FD88B08-A2C8-44BF-9C3C-4FCE9D680F3B}" dt="2026-08-03T10:10:35.222" v="33874"/>
          <ac:spMkLst>
            <pc:docMk/>
            <pc:sldMk cId="3827570945" sldId="2147483641"/>
            <ac:spMk id="48" creationId="{83DA0F85-423D-F156-FBA0-617C479173B1}"/>
          </ac:spMkLst>
        </pc:spChg>
        <pc:spChg chg="mod ord">
          <ac:chgData name="Luís Quartin" userId="d62dd0be-a1f4-461f-90a2-b18d53884721" providerId="ADAL" clId="{9FD88B08-A2C8-44BF-9C3C-4FCE9D680F3B}" dt="2026-08-03T10:10:45.681" v="33933"/>
          <ac:spMkLst>
            <pc:docMk/>
            <pc:sldMk cId="3827570945" sldId="2147483641"/>
            <ac:spMk id="112" creationId="{A9A3E146-5E2A-A488-F5C6-AC8DAD0B1B1D}"/>
          </ac:spMkLst>
        </pc:spChg>
        <pc:spChg chg="mod">
          <ac:chgData name="Luís Quartin" userId="d62dd0be-a1f4-461f-90a2-b18d53884721" providerId="ADAL" clId="{9FD88B08-A2C8-44BF-9C3C-4FCE9D680F3B}" dt="2026-08-03T10:00:45.208" v="24647" actId="947"/>
          <ac:spMkLst>
            <pc:docMk/>
            <pc:sldMk cId="3827570945" sldId="2147483641"/>
            <ac:spMk id="152" creationId="{8314C431-D833-F974-E67C-AFCD50F5D038}"/>
          </ac:spMkLst>
        </pc:spChg>
        <pc:spChg chg="mod">
          <ac:chgData name="Luís Quartin" userId="d62dd0be-a1f4-461f-90a2-b18d53884721" providerId="ADAL" clId="{9FD88B08-A2C8-44BF-9C3C-4FCE9D680F3B}" dt="2026-08-03T10:10:45.681" v="33936"/>
          <ac:spMkLst>
            <pc:docMk/>
            <pc:sldMk cId="3827570945" sldId="2147483641"/>
            <ac:spMk id="160" creationId="{3E22A9B6-DF21-F4DC-F84D-22684AA9D293}"/>
          </ac:spMkLst>
        </pc:spChg>
        <pc:spChg chg="mod ord">
          <ac:chgData name="Luís Quartin" userId="d62dd0be-a1f4-461f-90a2-b18d53884721" providerId="ADAL" clId="{9FD88B08-A2C8-44BF-9C3C-4FCE9D680F3B}" dt="2026-08-03T10:10:45.681" v="33940"/>
          <ac:spMkLst>
            <pc:docMk/>
            <pc:sldMk cId="3827570945" sldId="2147483641"/>
            <ac:spMk id="162" creationId="{180D9818-9516-CEBC-E91C-CD8B887198FF}"/>
          </ac:spMkLst>
        </pc:spChg>
        <pc:spChg chg="mod ord">
          <ac:chgData name="Luís Quartin" userId="d62dd0be-a1f4-461f-90a2-b18d53884721" providerId="ADAL" clId="{9FD88B08-A2C8-44BF-9C3C-4FCE9D680F3B}" dt="2026-08-03T10:10:45.681" v="33942"/>
          <ac:spMkLst>
            <pc:docMk/>
            <pc:sldMk cId="3827570945" sldId="2147483641"/>
            <ac:spMk id="163" creationId="{C622DAD0-D16B-EE73-4EDD-B77A228826FF}"/>
          </ac:spMkLst>
        </pc:spChg>
        <pc:spChg chg="mod ord">
          <ac:chgData name="Luís Quartin" userId="d62dd0be-a1f4-461f-90a2-b18d53884721" providerId="ADAL" clId="{9FD88B08-A2C8-44BF-9C3C-4FCE9D680F3B}" dt="2026-08-03T10:10:45.683" v="33944"/>
          <ac:spMkLst>
            <pc:docMk/>
            <pc:sldMk cId="3827570945" sldId="2147483641"/>
            <ac:spMk id="164" creationId="{F1F67025-53C2-4881-B3DB-EEF208C172BC}"/>
          </ac:spMkLst>
        </pc:spChg>
        <pc:spChg chg="mod">
          <ac:chgData name="Luís Quartin" userId="d62dd0be-a1f4-461f-90a2-b18d53884721" providerId="ADAL" clId="{9FD88B08-A2C8-44BF-9C3C-4FCE9D680F3B}" dt="2026-08-03T10:10:45.683" v="33945"/>
          <ac:spMkLst>
            <pc:docMk/>
            <pc:sldMk cId="3827570945" sldId="2147483641"/>
            <ac:spMk id="165" creationId="{F2636C42-B8FE-0CFF-B412-A64291F25DBF}"/>
          </ac:spMkLst>
        </pc:spChg>
        <pc:spChg chg="mod">
          <ac:chgData name="Luís Quartin" userId="d62dd0be-a1f4-461f-90a2-b18d53884721" providerId="ADAL" clId="{9FD88B08-A2C8-44BF-9C3C-4FCE9D680F3B}" dt="2026-08-03T10:10:45.683" v="33946"/>
          <ac:spMkLst>
            <pc:docMk/>
            <pc:sldMk cId="3827570945" sldId="2147483641"/>
            <ac:spMk id="166" creationId="{B3EFD143-68FC-E177-B060-6472156DAC8C}"/>
          </ac:spMkLst>
        </pc:spChg>
        <pc:spChg chg="mod">
          <ac:chgData name="Luís Quartin" userId="d62dd0be-a1f4-461f-90a2-b18d53884721" providerId="ADAL" clId="{9FD88B08-A2C8-44BF-9C3C-4FCE9D680F3B}" dt="2026-08-03T10:10:45.683" v="33947"/>
          <ac:spMkLst>
            <pc:docMk/>
            <pc:sldMk cId="3827570945" sldId="2147483641"/>
            <ac:spMk id="167" creationId="{B861F3BC-E953-80D9-9073-03A6DEF832CA}"/>
          </ac:spMkLst>
        </pc:spChg>
        <pc:spChg chg="mod">
          <ac:chgData name="Luís Quartin" userId="d62dd0be-a1f4-461f-90a2-b18d53884721" providerId="ADAL" clId="{9FD88B08-A2C8-44BF-9C3C-4FCE9D680F3B}" dt="2026-08-03T10:10:45.685" v="33954"/>
          <ac:spMkLst>
            <pc:docMk/>
            <pc:sldMk cId="3827570945" sldId="2147483641"/>
            <ac:spMk id="181" creationId="{B9A7F8E0-A30D-ED7C-FDD8-820D9F0321F8}"/>
          </ac:spMkLst>
        </pc:spChg>
        <pc:spChg chg="mod">
          <ac:chgData name="Luís Quartin" userId="d62dd0be-a1f4-461f-90a2-b18d53884721" providerId="ADAL" clId="{9FD88B08-A2C8-44BF-9C3C-4FCE9D680F3B}" dt="2026-08-03T10:10:45.685" v="33955"/>
          <ac:spMkLst>
            <pc:docMk/>
            <pc:sldMk cId="3827570945" sldId="2147483641"/>
            <ac:spMk id="182" creationId="{537C8F86-F898-28F4-601B-EFBF11A66620}"/>
          </ac:spMkLst>
        </pc:spChg>
        <pc:spChg chg="mod">
          <ac:chgData name="Luís Quartin" userId="d62dd0be-a1f4-461f-90a2-b18d53884721" providerId="ADAL" clId="{9FD88B08-A2C8-44BF-9C3C-4FCE9D680F3B}" dt="2026-08-03T10:10:45.685" v="33956"/>
          <ac:spMkLst>
            <pc:docMk/>
            <pc:sldMk cId="3827570945" sldId="2147483641"/>
            <ac:spMk id="183" creationId="{17EE1F96-0DB3-B223-C131-395A369643DB}"/>
          </ac:spMkLst>
        </pc:spChg>
        <pc:spChg chg="mod">
          <ac:chgData name="Luís Quartin" userId="d62dd0be-a1f4-461f-90a2-b18d53884721" providerId="ADAL" clId="{9FD88B08-A2C8-44BF-9C3C-4FCE9D680F3B}" dt="2026-08-03T10:10:45.685" v="33957"/>
          <ac:spMkLst>
            <pc:docMk/>
            <pc:sldMk cId="3827570945" sldId="2147483641"/>
            <ac:spMk id="184" creationId="{D6288FD8-A507-780F-ABD6-1AB568747574}"/>
          </ac:spMkLst>
        </pc:spChg>
        <pc:spChg chg="mod">
          <ac:chgData name="Luís Quartin" userId="d62dd0be-a1f4-461f-90a2-b18d53884721" providerId="ADAL" clId="{9FD88B08-A2C8-44BF-9C3C-4FCE9D680F3B}" dt="2026-08-03T10:10:45.687" v="33958"/>
          <ac:spMkLst>
            <pc:docMk/>
            <pc:sldMk cId="3827570945" sldId="2147483641"/>
            <ac:spMk id="185" creationId="{85EFDF78-7C17-1768-009A-DA3809593BE6}"/>
          </ac:spMkLst>
        </pc:spChg>
        <pc:spChg chg="mod ord">
          <ac:chgData name="Luís Quartin" userId="d62dd0be-a1f4-461f-90a2-b18d53884721" providerId="ADAL" clId="{9FD88B08-A2C8-44BF-9C3C-4FCE9D680F3B}" dt="2026-08-03T10:10:52.415" v="34007"/>
          <ac:spMkLst>
            <pc:docMk/>
            <pc:sldMk cId="3827570945" sldId="2147483641"/>
            <ac:spMk id="187" creationId="{DB629558-2C01-5490-2916-B9739BA62DF4}"/>
          </ac:spMkLst>
        </pc:spChg>
        <pc:spChg chg="mod">
          <ac:chgData name="Luís Quartin" userId="d62dd0be-a1f4-461f-90a2-b18d53884721" providerId="ADAL" clId="{9FD88B08-A2C8-44BF-9C3C-4FCE9D680F3B}" dt="2026-08-03T10:10:52.413" v="34005"/>
          <ac:spMkLst>
            <pc:docMk/>
            <pc:sldMk cId="3827570945" sldId="2147483641"/>
            <ac:spMk id="188" creationId="{1269CD78-F361-2B18-BF27-3A8A3029E81D}"/>
          </ac:spMkLst>
        </pc:spChg>
        <pc:spChg chg="mod">
          <ac:chgData name="Luís Quartin" userId="d62dd0be-a1f4-461f-90a2-b18d53884721" providerId="ADAL" clId="{9FD88B08-A2C8-44BF-9C3C-4FCE9D680F3B}" dt="2026-08-03T10:10:52.415" v="34008"/>
          <ac:spMkLst>
            <pc:docMk/>
            <pc:sldMk cId="3827570945" sldId="2147483641"/>
            <ac:spMk id="189" creationId="{75F76AEF-405F-197B-0C99-099647C21444}"/>
          </ac:spMkLst>
        </pc:spChg>
        <pc:grpChg chg="mod ord">
          <ac:chgData name="Luís Quartin" userId="d62dd0be-a1f4-461f-90a2-b18d53884721" providerId="ADAL" clId="{9FD88B08-A2C8-44BF-9C3C-4FCE9D680F3B}" dt="2026-08-03T10:10:45.679" v="33927"/>
          <ac:grpSpMkLst>
            <pc:docMk/>
            <pc:sldMk cId="3827570945" sldId="2147483641"/>
            <ac:grpSpMk id="107" creationId="{12F75B50-2F06-5809-DBE9-50B0CFCE66C6}"/>
          </ac:grpSpMkLst>
        </pc:grpChg>
        <pc:grpChg chg="mod ord">
          <ac:chgData name="Luís Quartin" userId="d62dd0be-a1f4-461f-90a2-b18d53884721" providerId="ADAL" clId="{9FD88B08-A2C8-44BF-9C3C-4FCE9D680F3B}" dt="2026-08-03T10:10:45.679" v="33923"/>
          <ac:grpSpMkLst>
            <pc:docMk/>
            <pc:sldMk cId="3827570945" sldId="2147483641"/>
            <ac:grpSpMk id="108" creationId="{09A14CD5-9B92-E92E-0DEC-CDAFFABF6B2F}"/>
          </ac:grpSpMkLst>
        </pc:grpChg>
        <pc:grpChg chg="mod ord">
          <ac:chgData name="Luís Quartin" userId="d62dd0be-a1f4-461f-90a2-b18d53884721" providerId="ADAL" clId="{9FD88B08-A2C8-44BF-9C3C-4FCE9D680F3B}" dt="2026-08-03T10:10:45.679" v="33925"/>
          <ac:grpSpMkLst>
            <pc:docMk/>
            <pc:sldMk cId="3827570945" sldId="2147483641"/>
            <ac:grpSpMk id="109" creationId="{310502C1-5933-E5ED-AB14-86A5A3577703}"/>
          </ac:grpSpMkLst>
        </pc:grpChg>
        <pc:grpChg chg="mod ord">
          <ac:chgData name="Luís Quartin" userId="d62dd0be-a1f4-461f-90a2-b18d53884721" providerId="ADAL" clId="{9FD88B08-A2C8-44BF-9C3C-4FCE9D680F3B}" dt="2026-08-03T10:10:45.681" v="33935"/>
          <ac:grpSpMkLst>
            <pc:docMk/>
            <pc:sldMk cId="3827570945" sldId="2147483641"/>
            <ac:grpSpMk id="151" creationId="{DC168351-65B0-ABB2-C542-A1ADE653532F}"/>
          </ac:grpSpMkLst>
        </pc:grpChg>
        <pc:graphicFrameChg chg="mod">
          <ac:chgData name="Luís Quartin" userId="d62dd0be-a1f4-461f-90a2-b18d53884721" providerId="ADAL" clId="{9FD88B08-A2C8-44BF-9C3C-4FCE9D680F3B}" dt="2026-08-03T10:10:52.415" v="34010"/>
          <ac:graphicFrameMkLst>
            <pc:docMk/>
            <pc:sldMk cId="3827570945" sldId="2147483641"/>
            <ac:graphicFrameMk id="5" creationId="{B171FA3D-4A2D-FB67-C7CB-079EA7B88E36}"/>
          </ac:graphicFrameMkLst>
        </pc:graphicFrameChg>
        <pc:graphicFrameChg chg="add mod ord">
          <ac:chgData name="Luís Quartin" userId="d62dd0be-a1f4-461f-90a2-b18d53884721" providerId="ADAL" clId="{9FD88B08-A2C8-44BF-9C3C-4FCE9D680F3B}" dt="2026-08-03T10:10:45.681" v="33938"/>
          <ac:graphicFrameMkLst>
            <pc:docMk/>
            <pc:sldMk cId="3827570945" sldId="2147483641"/>
            <ac:graphicFrameMk id="45" creationId="{AF6DAC13-58D8-735F-EE4B-B231F4FDF74D}"/>
          </ac:graphicFrameMkLst>
        </pc:graphicFrameChg>
        <pc:graphicFrameChg chg="add mod ord">
          <ac:chgData name="Luís Quartin" userId="d62dd0be-a1f4-461f-90a2-b18d53884721" providerId="ADAL" clId="{9FD88B08-A2C8-44BF-9C3C-4FCE9D680F3B}" dt="2026-08-03T10:10:45.683" v="33949"/>
          <ac:graphicFrameMkLst>
            <pc:docMk/>
            <pc:sldMk cId="3827570945" sldId="2147483641"/>
            <ac:graphicFrameMk id="49" creationId="{D85B0810-ADA3-77B8-F86F-C82F227692CC}"/>
          </ac:graphicFrameMkLst>
        </pc:graphicFrameChg>
        <pc:graphicFrameChg chg="del">
          <ac:chgData name="Luís Quartin" userId="d62dd0be-a1f4-461f-90a2-b18d53884721" providerId="ADAL" clId="{9FD88B08-A2C8-44BF-9C3C-4FCE9D680F3B}" dt="2026-08-03T10:09:54.717" v="33506"/>
          <ac:graphicFrameMkLst>
            <pc:docMk/>
            <pc:sldMk cId="3827570945" sldId="2147483641"/>
            <ac:graphicFrameMk id="178" creationId="{FB76D241-9A4E-CF5A-268B-11D33D632927}"/>
          </ac:graphicFrameMkLst>
        </pc:graphicFrameChg>
        <pc:graphicFrameChg chg="del mod ord">
          <ac:chgData name="Luís Quartin" userId="d62dd0be-a1f4-461f-90a2-b18d53884721" providerId="ADAL" clId="{9FD88B08-A2C8-44BF-9C3C-4FCE9D680F3B}" dt="2026-08-03T10:10:45.658" v="33887"/>
          <ac:graphicFrameMkLst>
            <pc:docMk/>
            <pc:sldMk cId="3827570945" sldId="2147483641"/>
            <ac:graphicFrameMk id="202" creationId="{CEC5F064-848D-82FF-3C88-F67EC3D2F5A1}"/>
          </ac:graphicFrameMkLst>
        </pc:graphicFrameChg>
        <pc:cxnChg chg="mod ord">
          <ac:chgData name="Luís Quartin" userId="d62dd0be-a1f4-461f-90a2-b18d53884721" providerId="ADAL" clId="{9FD88B08-A2C8-44BF-9C3C-4FCE9D680F3B}" dt="2026-08-03T10:10:45.675" v="33899"/>
          <ac:cxnSpMkLst>
            <pc:docMk/>
            <pc:sldMk cId="3827570945" sldId="2147483641"/>
            <ac:cxnSpMk id="8" creationId="{91AD5EA9-DC35-19F1-C40E-233066182950}"/>
          </ac:cxnSpMkLst>
        </pc:cxnChg>
        <pc:cxnChg chg="mod ord">
          <ac:chgData name="Luís Quartin" userId="d62dd0be-a1f4-461f-90a2-b18d53884721" providerId="ADAL" clId="{9FD88B08-A2C8-44BF-9C3C-4FCE9D680F3B}" dt="2026-08-03T10:10:45.676" v="33905"/>
          <ac:cxnSpMkLst>
            <pc:docMk/>
            <pc:sldMk cId="3827570945" sldId="2147483641"/>
            <ac:cxnSpMk id="37" creationId="{23655C28-1A4B-5126-72B6-1E143AB34C44}"/>
          </ac:cxnSpMkLst>
        </pc:cxnChg>
        <pc:cxnChg chg="mod ord">
          <ac:chgData name="Luís Quartin" userId="d62dd0be-a1f4-461f-90a2-b18d53884721" providerId="ADAL" clId="{9FD88B08-A2C8-44BF-9C3C-4FCE9D680F3B}" dt="2026-08-03T10:10:45.676" v="33911"/>
          <ac:cxnSpMkLst>
            <pc:docMk/>
            <pc:sldMk cId="3827570945" sldId="2147483641"/>
            <ac:cxnSpMk id="38" creationId="{F79CE152-F19B-BA89-A7D6-D9A2193DEA2E}"/>
          </ac:cxnSpMkLst>
        </pc:cxnChg>
        <pc:cxnChg chg="mod ord">
          <ac:chgData name="Luís Quartin" userId="d62dd0be-a1f4-461f-90a2-b18d53884721" providerId="ADAL" clId="{9FD88B08-A2C8-44BF-9C3C-4FCE9D680F3B}" dt="2026-08-03T10:10:45.678" v="33917"/>
          <ac:cxnSpMkLst>
            <pc:docMk/>
            <pc:sldMk cId="3827570945" sldId="2147483641"/>
            <ac:cxnSpMk id="39" creationId="{CE43D7C5-AAF6-8785-C248-4AD4B4B3DA35}"/>
          </ac:cxnSpMkLst>
        </pc:cxnChg>
        <pc:cxnChg chg="mod ord">
          <ac:chgData name="Luís Quartin" userId="d62dd0be-a1f4-461f-90a2-b18d53884721" providerId="ADAL" clId="{9FD88B08-A2C8-44BF-9C3C-4FCE9D680F3B}" dt="2026-08-03T10:10:45.685" v="33951"/>
          <ac:cxnSpMkLst>
            <pc:docMk/>
            <pc:sldMk cId="3827570945" sldId="2147483641"/>
            <ac:cxnSpMk id="180" creationId="{AD58252E-6BF7-4E8A-C22F-1D6903E95A77}"/>
          </ac:cxnSpMkLst>
        </pc:cxnChg>
        <pc:cxnChg chg="mod ord">
          <ac:chgData name="Luís Quartin" userId="d62dd0be-a1f4-461f-90a2-b18d53884721" providerId="ADAL" clId="{9FD88B08-A2C8-44BF-9C3C-4FCE9D680F3B}" dt="2026-08-03T10:10:52.413" v="34004" actId="16931"/>
          <ac:cxnSpMkLst>
            <pc:docMk/>
            <pc:sldMk cId="3827570945" sldId="2147483641"/>
            <ac:cxnSpMk id="186" creationId="{B31F34F2-2AE4-EBF2-E6CE-0991D7AC8D3A}"/>
          </ac:cxnSpMkLst>
        </pc:cxnChg>
        <pc:cxnChg chg="mod ord">
          <ac:chgData name="Luís Quartin" userId="d62dd0be-a1f4-461f-90a2-b18d53884721" providerId="ADAL" clId="{9FD88B08-A2C8-44BF-9C3C-4FCE9D680F3B}" dt="2026-08-03T10:10:45.685" v="33953"/>
          <ac:cxnSpMkLst>
            <pc:docMk/>
            <pc:sldMk cId="3827570945" sldId="2147483641"/>
            <ac:cxnSpMk id="198" creationId="{114DD472-25D2-F38C-8A73-F672214E6354}"/>
          </ac:cxnSpMkLst>
        </pc:cxnChg>
      </pc:sldChg>
      <pc:sldChg chg="addSp delSp modSp mod modNotes">
        <pc:chgData name="Luís Quartin" userId="d62dd0be-a1f4-461f-90a2-b18d53884721" providerId="ADAL" clId="{9FD88B08-A2C8-44BF-9C3C-4FCE9D680F3B}" dt="2026-08-03T16:20:40.010" v="36165" actId="478"/>
        <pc:sldMkLst>
          <pc:docMk/>
          <pc:sldMk cId="1235517689" sldId="2147483642"/>
        </pc:sldMkLst>
        <pc:spChg chg="add del mod modVis">
          <ac:chgData name="Luís Quartin" userId="d62dd0be-a1f4-461f-90a2-b18d53884721" providerId="ADAL" clId="{9FD88B08-A2C8-44BF-9C3C-4FCE9D680F3B}" dt="2026-08-03T10:01:00.894" v="31984"/>
          <ac:spMkLst>
            <pc:docMk/>
            <pc:sldMk cId="1235517689" sldId="2147483642"/>
            <ac:spMk id="2" creationId="{84240E73-63A8-028B-5DC0-69A5BD9837BF}"/>
          </ac:spMkLst>
        </pc:spChg>
        <pc:spChg chg="del mod">
          <ac:chgData name="Luís Quartin" userId="d62dd0be-a1f4-461f-90a2-b18d53884721" providerId="ADAL" clId="{9FD88B08-A2C8-44BF-9C3C-4FCE9D680F3B}" dt="2026-08-03T15:53:16.541" v="35500" actId="478"/>
          <ac:spMkLst>
            <pc:docMk/>
            <pc:sldMk cId="1235517689" sldId="2147483642"/>
            <ac:spMk id="2" creationId="{92C2237A-9448-EF1F-E2A4-E50D95C6A79D}"/>
          </ac:spMkLst>
        </pc:spChg>
        <pc:spChg chg="mod">
          <ac:chgData name="Luís Quartin" userId="d62dd0be-a1f4-461f-90a2-b18d53884721" providerId="ADAL" clId="{9FD88B08-A2C8-44BF-9C3C-4FCE9D680F3B}" dt="2026-08-03T15:53:20.561" v="35528" actId="299"/>
          <ac:spMkLst>
            <pc:docMk/>
            <pc:sldMk cId="1235517689" sldId="2147483642"/>
            <ac:spMk id="4" creationId="{822E87E3-4BAD-1419-15E3-D531C452EFE3}"/>
          </ac:spMkLst>
        </pc:spChg>
        <pc:spChg chg="del mod">
          <ac:chgData name="Luís Quartin" userId="d62dd0be-a1f4-461f-90a2-b18d53884721" providerId="ADAL" clId="{9FD88B08-A2C8-44BF-9C3C-4FCE9D680F3B}" dt="2026-08-03T15:53:20.543" v="35508"/>
          <ac:spMkLst>
            <pc:docMk/>
            <pc:sldMk cId="1235517689" sldId="2147483642"/>
            <ac:spMk id="5" creationId="{7B1271C3-01EA-FDB8-D225-785A9DC57D9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35517689" sldId="2147483642"/>
            <ac:spMk id="6" creationId="{34AA0474-45D6-850D-5FE0-99FB984E4FBF}"/>
          </ac:spMkLst>
        </pc:spChg>
        <pc:spChg chg="add">
          <ac:chgData name="Luís Quartin" userId="d62dd0be-a1f4-461f-90a2-b18d53884721" providerId="ADAL" clId="{9FD88B08-A2C8-44BF-9C3C-4FCE9D680F3B}" dt="2026-08-03T10:26:14.550" v="34517" actId="22"/>
          <ac:spMkLst>
            <pc:docMk/>
            <pc:sldMk cId="1235517689" sldId="2147483642"/>
            <ac:spMk id="10" creationId="{03D4732F-1201-5160-A868-E1EEC7F38F11}"/>
          </ac:spMkLst>
        </pc:spChg>
        <pc:spChg chg="add del mod">
          <ac:chgData name="Luís Quartin" userId="d62dd0be-a1f4-461f-90a2-b18d53884721" providerId="ADAL" clId="{9FD88B08-A2C8-44BF-9C3C-4FCE9D680F3B}" dt="2026-08-03T15:53:22.951" v="35531" actId="478"/>
          <ac:spMkLst>
            <pc:docMk/>
            <pc:sldMk cId="1235517689" sldId="2147483642"/>
            <ac:spMk id="11" creationId="{DA6FEFEA-3DD3-D5AE-C304-64FA6529D483}"/>
          </ac:spMkLst>
        </pc:spChg>
        <pc:spChg chg="del mod">
          <ac:chgData name="Luís Quartin" userId="d62dd0be-a1f4-461f-90a2-b18d53884721" providerId="ADAL" clId="{9FD88B08-A2C8-44BF-9C3C-4FCE9D680F3B}" dt="2026-08-03T15:53:20.551" v="35523"/>
          <ac:spMkLst>
            <pc:docMk/>
            <pc:sldMk cId="1235517689" sldId="2147483642"/>
            <ac:spMk id="12" creationId="{A06E55BC-DDC2-DA1A-A6C2-D90EF11069DF}"/>
          </ac:spMkLst>
        </pc:spChg>
        <pc:spChg chg="del mod">
          <ac:chgData name="Luís Quartin" userId="d62dd0be-a1f4-461f-90a2-b18d53884721" providerId="ADAL" clId="{9FD88B08-A2C8-44BF-9C3C-4FCE9D680F3B}" dt="2026-08-03T15:53:20.551" v="35522"/>
          <ac:spMkLst>
            <pc:docMk/>
            <pc:sldMk cId="1235517689" sldId="2147483642"/>
            <ac:spMk id="14" creationId="{A06E55BC-DDC2-DA1A-A6C2-D90EF11069DF}"/>
          </ac:spMkLst>
        </pc:spChg>
        <pc:spChg chg="del mod">
          <ac:chgData name="Luís Quartin" userId="d62dd0be-a1f4-461f-90a2-b18d53884721" providerId="ADAL" clId="{9FD88B08-A2C8-44BF-9C3C-4FCE9D680F3B}" dt="2026-08-03T15:53:20.551" v="35521"/>
          <ac:spMkLst>
            <pc:docMk/>
            <pc:sldMk cId="1235517689" sldId="2147483642"/>
            <ac:spMk id="15" creationId="{A06E55BC-DDC2-DA1A-A6C2-D90EF11069DF}"/>
          </ac:spMkLst>
        </pc:spChg>
        <pc:spChg chg="mod">
          <ac:chgData name="Luís Quartin" userId="d62dd0be-a1f4-461f-90a2-b18d53884721" providerId="ADAL" clId="{9FD88B08-A2C8-44BF-9C3C-4FCE9D680F3B}" dt="2026-08-03T15:53:23.351" v="35532"/>
          <ac:spMkLst>
            <pc:docMk/>
            <pc:sldMk cId="1235517689" sldId="2147483642"/>
            <ac:spMk id="17" creationId="{C62D99B3-9293-5CF6-4B64-0A30CA992262}"/>
          </ac:spMkLst>
        </pc:spChg>
        <pc:spChg chg="mod">
          <ac:chgData name="Luís Quartin" userId="d62dd0be-a1f4-461f-90a2-b18d53884721" providerId="ADAL" clId="{9FD88B08-A2C8-44BF-9C3C-4FCE9D680F3B}" dt="2026-08-03T15:53:23.351" v="35532"/>
          <ac:spMkLst>
            <pc:docMk/>
            <pc:sldMk cId="1235517689" sldId="2147483642"/>
            <ac:spMk id="25" creationId="{26B783C2-BD64-DEC9-C199-7F17EFBABB75}"/>
          </ac:spMkLst>
        </pc:spChg>
        <pc:spChg chg="del mod">
          <ac:chgData name="Luís Quartin" userId="d62dd0be-a1f4-461f-90a2-b18d53884721" providerId="ADAL" clId="{9FD88B08-A2C8-44BF-9C3C-4FCE9D680F3B}" dt="2026-08-03T15:53:20.551" v="35520"/>
          <ac:spMkLst>
            <pc:docMk/>
            <pc:sldMk cId="1235517689" sldId="2147483642"/>
            <ac:spMk id="26" creationId="{6BFE9F56-933A-68A7-E322-99AEB49BE384}"/>
          </ac:spMkLst>
        </pc:spChg>
        <pc:spChg chg="del mod">
          <ac:chgData name="Luís Quartin" userId="d62dd0be-a1f4-461f-90a2-b18d53884721" providerId="ADAL" clId="{9FD88B08-A2C8-44BF-9C3C-4FCE9D680F3B}" dt="2026-08-03T15:53:20.551" v="35519"/>
          <ac:spMkLst>
            <pc:docMk/>
            <pc:sldMk cId="1235517689" sldId="2147483642"/>
            <ac:spMk id="29" creationId="{C343FD3A-A66B-BA45-9EAE-531496EC567F}"/>
          </ac:spMkLst>
        </pc:spChg>
        <pc:spChg chg="mod">
          <ac:chgData name="Luís Quartin" userId="d62dd0be-a1f4-461f-90a2-b18d53884721" providerId="ADAL" clId="{9FD88B08-A2C8-44BF-9C3C-4FCE9D680F3B}" dt="2026-08-03T15:53:23.351" v="35532"/>
          <ac:spMkLst>
            <pc:docMk/>
            <pc:sldMk cId="1235517689" sldId="2147483642"/>
            <ac:spMk id="31" creationId="{802D34BE-41A4-62AE-E303-74A291B81D4B}"/>
          </ac:spMkLst>
        </pc:spChg>
        <pc:spChg chg="mod">
          <ac:chgData name="Luís Quartin" userId="d62dd0be-a1f4-461f-90a2-b18d53884721" providerId="ADAL" clId="{9FD88B08-A2C8-44BF-9C3C-4FCE9D680F3B}" dt="2026-08-03T15:53:23.351" v="35532"/>
          <ac:spMkLst>
            <pc:docMk/>
            <pc:sldMk cId="1235517689" sldId="2147483642"/>
            <ac:spMk id="45" creationId="{5723A8CE-DF2C-4E4B-F2EA-57AE8467DB02}"/>
          </ac:spMkLst>
        </pc:spChg>
        <pc:spChg chg="del mod">
          <ac:chgData name="Luís Quartin" userId="d62dd0be-a1f4-461f-90a2-b18d53884721" providerId="ADAL" clId="{9FD88B08-A2C8-44BF-9C3C-4FCE9D680F3B}" dt="2026-08-03T15:53:20.543" v="35506"/>
          <ac:spMkLst>
            <pc:docMk/>
            <pc:sldMk cId="1235517689" sldId="2147483642"/>
            <ac:spMk id="46" creationId="{545F0D6D-AF77-92B0-72FC-C846D05F3291}"/>
          </ac:spMkLst>
        </pc:spChg>
        <pc:spChg chg="del mod">
          <ac:chgData name="Luís Quartin" userId="d62dd0be-a1f4-461f-90a2-b18d53884721" providerId="ADAL" clId="{9FD88B08-A2C8-44BF-9C3C-4FCE9D680F3B}" dt="2026-08-03T15:53:20.543" v="35514"/>
          <ac:spMkLst>
            <pc:docMk/>
            <pc:sldMk cId="1235517689" sldId="2147483642"/>
            <ac:spMk id="47" creationId="{0F59CFB7-19D9-AF2B-342B-FD670DABFE6F}"/>
          </ac:spMkLst>
        </pc:spChg>
        <pc:spChg chg="mod">
          <ac:chgData name="Luís Quartin" userId="d62dd0be-a1f4-461f-90a2-b18d53884721" providerId="ADAL" clId="{9FD88B08-A2C8-44BF-9C3C-4FCE9D680F3B}" dt="2026-08-03T15:53:23.351" v="35532"/>
          <ac:spMkLst>
            <pc:docMk/>
            <pc:sldMk cId="1235517689" sldId="2147483642"/>
            <ac:spMk id="49" creationId="{7A322C5B-9951-A19C-0E5E-A4DFB35E88E3}"/>
          </ac:spMkLst>
        </pc:spChg>
        <pc:spChg chg="mod">
          <ac:chgData name="Luís Quartin" userId="d62dd0be-a1f4-461f-90a2-b18d53884721" providerId="ADAL" clId="{9FD88B08-A2C8-44BF-9C3C-4FCE9D680F3B}" dt="2026-08-03T15:53:23.351" v="35532"/>
          <ac:spMkLst>
            <pc:docMk/>
            <pc:sldMk cId="1235517689" sldId="2147483642"/>
            <ac:spMk id="52" creationId="{C8B9F883-174D-D097-8123-61D28849C9B9}"/>
          </ac:spMkLst>
        </pc:spChg>
        <pc:spChg chg="mod">
          <ac:chgData name="Luís Quartin" userId="d62dd0be-a1f4-461f-90a2-b18d53884721" providerId="ADAL" clId="{9FD88B08-A2C8-44BF-9C3C-4FCE9D680F3B}" dt="2026-08-03T15:53:23.351" v="35532"/>
          <ac:spMkLst>
            <pc:docMk/>
            <pc:sldMk cId="1235517689" sldId="2147483642"/>
            <ac:spMk id="54" creationId="{0715335C-2C86-7833-7F01-FC1F5D2E4364}"/>
          </ac:spMkLst>
        </pc:spChg>
        <pc:spChg chg="mod">
          <ac:chgData name="Luís Quartin" userId="d62dd0be-a1f4-461f-90a2-b18d53884721" providerId="ADAL" clId="{9FD88B08-A2C8-44BF-9C3C-4FCE9D680F3B}" dt="2026-08-03T15:53:23.351" v="35532"/>
          <ac:spMkLst>
            <pc:docMk/>
            <pc:sldMk cId="1235517689" sldId="2147483642"/>
            <ac:spMk id="55" creationId="{3A2CD83B-4CC1-9846-1FEC-2A3DA3B2B976}"/>
          </ac:spMkLst>
        </pc:spChg>
        <pc:spChg chg="del mod">
          <ac:chgData name="Luís Quartin" userId="d62dd0be-a1f4-461f-90a2-b18d53884721" providerId="ADAL" clId="{9FD88B08-A2C8-44BF-9C3C-4FCE9D680F3B}" dt="2026-08-03T15:53:20.543" v="35516"/>
          <ac:spMkLst>
            <pc:docMk/>
            <pc:sldMk cId="1235517689" sldId="2147483642"/>
            <ac:spMk id="57" creationId="{2C0173F0-5E02-95EE-04A7-92FE7C4887AC}"/>
          </ac:spMkLst>
        </pc:spChg>
        <pc:spChg chg="mod">
          <ac:chgData name="Luís Quartin" userId="d62dd0be-a1f4-461f-90a2-b18d53884721" providerId="ADAL" clId="{9FD88B08-A2C8-44BF-9C3C-4FCE9D680F3B}" dt="2026-08-03T15:53:23.351" v="35532"/>
          <ac:spMkLst>
            <pc:docMk/>
            <pc:sldMk cId="1235517689" sldId="2147483642"/>
            <ac:spMk id="58" creationId="{45C64265-4D46-557D-4764-C3FED8D5E168}"/>
          </ac:spMkLst>
        </pc:spChg>
        <pc:spChg chg="del mod">
          <ac:chgData name="Luís Quartin" userId="d62dd0be-a1f4-461f-90a2-b18d53884721" providerId="ADAL" clId="{9FD88B08-A2C8-44BF-9C3C-4FCE9D680F3B}" dt="2026-08-03T15:53:20.543" v="35512"/>
          <ac:spMkLst>
            <pc:docMk/>
            <pc:sldMk cId="1235517689" sldId="2147483642"/>
            <ac:spMk id="59" creationId="{9C4EDF70-E5C6-8096-BD2C-B409A9C0B3C5}"/>
          </ac:spMkLst>
        </pc:spChg>
        <pc:spChg chg="del mod">
          <ac:chgData name="Luís Quartin" userId="d62dd0be-a1f4-461f-90a2-b18d53884721" providerId="ADAL" clId="{9FD88B08-A2C8-44BF-9C3C-4FCE9D680F3B}" dt="2026-08-03T15:53:20.541" v="35502"/>
          <ac:spMkLst>
            <pc:docMk/>
            <pc:sldMk cId="1235517689" sldId="2147483642"/>
            <ac:spMk id="60" creationId="{3ADE0488-A045-672B-5B19-0FF90D182A64}"/>
          </ac:spMkLst>
        </pc:spChg>
        <pc:spChg chg="mod">
          <ac:chgData name="Luís Quartin" userId="d62dd0be-a1f4-461f-90a2-b18d53884721" providerId="ADAL" clId="{9FD88B08-A2C8-44BF-9C3C-4FCE9D680F3B}" dt="2026-08-03T10:00:47.472" v="25637" actId="947"/>
          <ac:spMkLst>
            <pc:docMk/>
            <pc:sldMk cId="1235517689" sldId="2147483642"/>
            <ac:spMk id="63" creationId="{63091120-8C99-4A1D-BB68-B68C79131930}"/>
          </ac:spMkLst>
        </pc:spChg>
        <pc:spChg chg="mod">
          <ac:chgData name="Luís Quartin" userId="d62dd0be-a1f4-461f-90a2-b18d53884721" providerId="ADAL" clId="{9FD88B08-A2C8-44BF-9C3C-4FCE9D680F3B}" dt="2026-08-03T10:00:47.475" v="25639" actId="947"/>
          <ac:spMkLst>
            <pc:docMk/>
            <pc:sldMk cId="1235517689" sldId="2147483642"/>
            <ac:spMk id="64" creationId="{AA803932-3EDE-4A00-BE5A-C31882396963}"/>
          </ac:spMkLst>
        </pc:spChg>
        <pc:spChg chg="mod">
          <ac:chgData name="Luís Quartin" userId="d62dd0be-a1f4-461f-90a2-b18d53884721" providerId="ADAL" clId="{9FD88B08-A2C8-44BF-9C3C-4FCE9D680F3B}" dt="2026-08-03T10:00:47.477" v="25641" actId="947"/>
          <ac:spMkLst>
            <pc:docMk/>
            <pc:sldMk cId="1235517689" sldId="2147483642"/>
            <ac:spMk id="65" creationId="{9C1BA794-802C-45FB-9D7F-AD567F78DB5B}"/>
          </ac:spMkLst>
        </pc:spChg>
        <pc:spChg chg="mod">
          <ac:chgData name="Luís Quartin" userId="d62dd0be-a1f4-461f-90a2-b18d53884721" providerId="ADAL" clId="{9FD88B08-A2C8-44BF-9C3C-4FCE9D680F3B}" dt="2026-08-03T10:00:47.479" v="25643" actId="947"/>
          <ac:spMkLst>
            <pc:docMk/>
            <pc:sldMk cId="1235517689" sldId="2147483642"/>
            <ac:spMk id="66" creationId="{26512D56-2AF5-4F23-9E3A-C1839FE59EC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235517689" sldId="2147483642"/>
            <ac:spMk id="67" creationId="{6F878AB8-93C8-42D4-8463-26C8FCCFE860}"/>
          </ac:spMkLst>
        </pc:spChg>
        <pc:spChg chg="mod">
          <ac:chgData name="Luís Quartin" userId="d62dd0be-a1f4-461f-90a2-b18d53884721" providerId="ADAL" clId="{9FD88B08-A2C8-44BF-9C3C-4FCE9D680F3B}" dt="2026-08-03T10:00:47.482" v="25647" actId="947"/>
          <ac:spMkLst>
            <pc:docMk/>
            <pc:sldMk cId="1235517689" sldId="2147483642"/>
            <ac:spMk id="68" creationId="{8C08BC3A-749B-4416-BCC0-A082C4986D4E}"/>
          </ac:spMkLst>
        </pc:spChg>
        <pc:spChg chg="del mod">
          <ac:chgData name="Luís Quartin" userId="d62dd0be-a1f4-461f-90a2-b18d53884721" providerId="ADAL" clId="{9FD88B08-A2C8-44BF-9C3C-4FCE9D680F3B}" dt="2026-08-03T15:53:20.543" v="35504"/>
          <ac:spMkLst>
            <pc:docMk/>
            <pc:sldMk cId="1235517689" sldId="2147483642"/>
            <ac:spMk id="70" creationId="{E0D6E7B7-3738-5903-4BB0-F3467F1D58B7}"/>
          </ac:spMkLst>
        </pc:spChg>
        <pc:spChg chg="mod">
          <ac:chgData name="Luís Quartin" userId="d62dd0be-a1f4-461f-90a2-b18d53884721" providerId="ADAL" clId="{9FD88B08-A2C8-44BF-9C3C-4FCE9D680F3B}" dt="2026-08-03T15:53:23.351" v="35532"/>
          <ac:spMkLst>
            <pc:docMk/>
            <pc:sldMk cId="1235517689" sldId="2147483642"/>
            <ac:spMk id="86" creationId="{46FBA584-EA21-EC2B-DC84-139C5267A2B2}"/>
          </ac:spMkLst>
        </pc:spChg>
        <pc:spChg chg="mod">
          <ac:chgData name="Luís Quartin" userId="d62dd0be-a1f4-461f-90a2-b18d53884721" providerId="ADAL" clId="{9FD88B08-A2C8-44BF-9C3C-4FCE9D680F3B}" dt="2026-08-03T15:53:44.293" v="35534" actId="1076"/>
          <ac:spMkLst>
            <pc:docMk/>
            <pc:sldMk cId="1235517689" sldId="2147483642"/>
            <ac:spMk id="121" creationId="{BEDA5732-9695-ED09-1F7F-97B148273C37}"/>
          </ac:spMkLst>
        </pc:spChg>
        <pc:spChg chg="mod">
          <ac:chgData name="Luís Quartin" userId="d62dd0be-a1f4-461f-90a2-b18d53884721" providerId="ADAL" clId="{9FD88B08-A2C8-44BF-9C3C-4FCE9D680F3B}" dt="2026-08-03T15:53:44.293" v="35534" actId="1076"/>
          <ac:spMkLst>
            <pc:docMk/>
            <pc:sldMk cId="1235517689" sldId="2147483642"/>
            <ac:spMk id="139" creationId="{64E5CEFA-8BE0-5F32-247D-3B76647D011D}"/>
          </ac:spMkLst>
        </pc:spChg>
        <pc:spChg chg="add del mod">
          <ac:chgData name="Luís Quartin" userId="d62dd0be-a1f4-461f-90a2-b18d53884721" providerId="ADAL" clId="{9FD88B08-A2C8-44BF-9C3C-4FCE9D680F3B}" dt="2026-08-03T15:53:51.550" v="35535" actId="478"/>
          <ac:spMkLst>
            <pc:docMk/>
            <pc:sldMk cId="1235517689" sldId="2147483642"/>
            <ac:spMk id="149" creationId="{58DDA159-1BD1-2FB0-A701-205970A21327}"/>
          </ac:spMkLst>
        </pc:spChg>
        <pc:spChg chg="add del mod">
          <ac:chgData name="Luís Quartin" userId="d62dd0be-a1f4-461f-90a2-b18d53884721" providerId="ADAL" clId="{9FD88B08-A2C8-44BF-9C3C-4FCE9D680F3B}" dt="2026-08-03T15:53:51.550" v="35535" actId="478"/>
          <ac:spMkLst>
            <pc:docMk/>
            <pc:sldMk cId="1235517689" sldId="2147483642"/>
            <ac:spMk id="151" creationId="{F862BF0A-3F38-58C8-A8B8-837B2C20D067}"/>
          </ac:spMkLst>
        </pc:spChg>
        <pc:spChg chg="add del mod">
          <ac:chgData name="Luís Quartin" userId="d62dd0be-a1f4-461f-90a2-b18d53884721" providerId="ADAL" clId="{9FD88B08-A2C8-44BF-9C3C-4FCE9D680F3B}" dt="2026-08-03T15:53:51.550" v="35535" actId="478"/>
          <ac:spMkLst>
            <pc:docMk/>
            <pc:sldMk cId="1235517689" sldId="2147483642"/>
            <ac:spMk id="155" creationId="{33A1CE9D-6978-D345-65C9-54D1BB1963F3}"/>
          </ac:spMkLst>
        </pc:spChg>
        <pc:spChg chg="add del mod">
          <ac:chgData name="Luís Quartin" userId="d62dd0be-a1f4-461f-90a2-b18d53884721" providerId="ADAL" clId="{9FD88B08-A2C8-44BF-9C3C-4FCE9D680F3B}" dt="2026-08-03T15:53:51.550" v="35535" actId="478"/>
          <ac:spMkLst>
            <pc:docMk/>
            <pc:sldMk cId="1235517689" sldId="2147483642"/>
            <ac:spMk id="160" creationId="{510624F2-A1A7-5DA7-59F5-85F8CC547544}"/>
          </ac:spMkLst>
        </pc:spChg>
        <pc:spChg chg="add del mod">
          <ac:chgData name="Luís Quartin" userId="d62dd0be-a1f4-461f-90a2-b18d53884721" providerId="ADAL" clId="{9FD88B08-A2C8-44BF-9C3C-4FCE9D680F3B}" dt="2026-08-03T15:53:51.550" v="35535" actId="478"/>
          <ac:spMkLst>
            <pc:docMk/>
            <pc:sldMk cId="1235517689" sldId="2147483642"/>
            <ac:spMk id="162" creationId="{0CB2696A-0E1E-25EC-3DBC-492D5AD28C48}"/>
          </ac:spMkLst>
        </pc:spChg>
        <pc:spChg chg="add del mod">
          <ac:chgData name="Luís Quartin" userId="d62dd0be-a1f4-461f-90a2-b18d53884721" providerId="ADAL" clId="{9FD88B08-A2C8-44BF-9C3C-4FCE9D680F3B}" dt="2026-08-03T15:53:51.550" v="35535" actId="478"/>
          <ac:spMkLst>
            <pc:docMk/>
            <pc:sldMk cId="1235517689" sldId="2147483642"/>
            <ac:spMk id="167" creationId="{F14F6796-ED43-0DBC-8754-1541E5A84A8B}"/>
          </ac:spMkLst>
        </pc:spChg>
        <pc:spChg chg="del">
          <ac:chgData name="Luís Quartin" userId="d62dd0be-a1f4-461f-90a2-b18d53884721" providerId="ADAL" clId="{9FD88B08-A2C8-44BF-9C3C-4FCE9D680F3B}" dt="2026-08-03T15:53:51.550" v="35535" actId="478"/>
          <ac:spMkLst>
            <pc:docMk/>
            <pc:sldMk cId="1235517689" sldId="2147483642"/>
            <ac:spMk id="170" creationId="{5F7AE9B4-FF10-2CA7-5B75-B87FEA89B3A1}"/>
          </ac:spMkLst>
        </pc:spChg>
        <pc:spChg chg="del">
          <ac:chgData name="Luís Quartin" userId="d62dd0be-a1f4-461f-90a2-b18d53884721" providerId="ADAL" clId="{9FD88B08-A2C8-44BF-9C3C-4FCE9D680F3B}" dt="2026-08-03T15:53:51.550" v="35535" actId="478"/>
          <ac:spMkLst>
            <pc:docMk/>
            <pc:sldMk cId="1235517689" sldId="2147483642"/>
            <ac:spMk id="173" creationId="{3EE6800A-8524-D130-46CD-7FB00FA500DE}"/>
          </ac:spMkLst>
        </pc:spChg>
        <pc:spChg chg="add del mod">
          <ac:chgData name="Luís Quartin" userId="d62dd0be-a1f4-461f-90a2-b18d53884721" providerId="ADAL" clId="{9FD88B08-A2C8-44BF-9C3C-4FCE9D680F3B}" dt="2026-08-03T15:53:51.550" v="35535" actId="478"/>
          <ac:spMkLst>
            <pc:docMk/>
            <pc:sldMk cId="1235517689" sldId="2147483642"/>
            <ac:spMk id="174" creationId="{F84A1EFE-C362-C3C9-C5C1-EC13B9A1EC72}"/>
          </ac:spMkLst>
        </pc:spChg>
        <pc:spChg chg="add del mod">
          <ac:chgData name="Luís Quartin" userId="d62dd0be-a1f4-461f-90a2-b18d53884721" providerId="ADAL" clId="{9FD88B08-A2C8-44BF-9C3C-4FCE9D680F3B}" dt="2026-08-03T15:53:51.550" v="35535" actId="478"/>
          <ac:spMkLst>
            <pc:docMk/>
            <pc:sldMk cId="1235517689" sldId="2147483642"/>
            <ac:spMk id="175" creationId="{9912E1ED-71EA-C440-55A8-9D879C6E9A1F}"/>
          </ac:spMkLst>
        </pc:spChg>
        <pc:spChg chg="mod">
          <ac:chgData name="Luís Quartin" userId="d62dd0be-a1f4-461f-90a2-b18d53884721" providerId="ADAL" clId="{9FD88B08-A2C8-44BF-9C3C-4FCE9D680F3B}" dt="2026-08-03T15:54:13.219" v="35540"/>
          <ac:spMkLst>
            <pc:docMk/>
            <pc:sldMk cId="1235517689" sldId="2147483642"/>
            <ac:spMk id="186" creationId="{9B93BEEB-2204-99EB-5CD1-36855D45F684}"/>
          </ac:spMkLst>
        </pc:spChg>
        <pc:spChg chg="add mod">
          <ac:chgData name="Luís Quartin" userId="d62dd0be-a1f4-461f-90a2-b18d53884721" providerId="ADAL" clId="{9FD88B08-A2C8-44BF-9C3C-4FCE9D680F3B}" dt="2026-08-03T15:54:13.219" v="35540"/>
          <ac:spMkLst>
            <pc:docMk/>
            <pc:sldMk cId="1235517689" sldId="2147483642"/>
            <ac:spMk id="221" creationId="{08477B83-D5A4-68C7-C32A-0A4CBFB0D236}"/>
          </ac:spMkLst>
        </pc:spChg>
        <pc:spChg chg="add mod">
          <ac:chgData name="Luís Quartin" userId="d62dd0be-a1f4-461f-90a2-b18d53884721" providerId="ADAL" clId="{9FD88B08-A2C8-44BF-9C3C-4FCE9D680F3B}" dt="2026-08-03T15:54:13.219" v="35540"/>
          <ac:spMkLst>
            <pc:docMk/>
            <pc:sldMk cId="1235517689" sldId="2147483642"/>
            <ac:spMk id="223" creationId="{2AB1C281-5A81-0107-26B9-00CB5E4F22C5}"/>
          </ac:spMkLst>
        </pc:spChg>
        <pc:spChg chg="add mod">
          <ac:chgData name="Luís Quartin" userId="d62dd0be-a1f4-461f-90a2-b18d53884721" providerId="ADAL" clId="{9FD88B08-A2C8-44BF-9C3C-4FCE9D680F3B}" dt="2026-08-03T15:54:13.219" v="35540"/>
          <ac:spMkLst>
            <pc:docMk/>
            <pc:sldMk cId="1235517689" sldId="2147483642"/>
            <ac:spMk id="224" creationId="{5FED0C8F-B59E-FB29-9A7E-7E00CFE19091}"/>
          </ac:spMkLst>
        </pc:spChg>
        <pc:spChg chg="add mod">
          <ac:chgData name="Luís Quartin" userId="d62dd0be-a1f4-461f-90a2-b18d53884721" providerId="ADAL" clId="{9FD88B08-A2C8-44BF-9C3C-4FCE9D680F3B}" dt="2026-08-03T15:54:13.219" v="35540"/>
          <ac:spMkLst>
            <pc:docMk/>
            <pc:sldMk cId="1235517689" sldId="2147483642"/>
            <ac:spMk id="225" creationId="{74FF466F-E46C-F4C4-16FB-4D1E42664CBB}"/>
          </ac:spMkLst>
        </pc:spChg>
        <pc:spChg chg="add mod">
          <ac:chgData name="Luís Quartin" userId="d62dd0be-a1f4-461f-90a2-b18d53884721" providerId="ADAL" clId="{9FD88B08-A2C8-44BF-9C3C-4FCE9D680F3B}" dt="2026-08-03T15:54:13.219" v="35540"/>
          <ac:spMkLst>
            <pc:docMk/>
            <pc:sldMk cId="1235517689" sldId="2147483642"/>
            <ac:spMk id="233" creationId="{1E90FAD1-CB88-63B1-330D-F1D78485F174}"/>
          </ac:spMkLst>
        </pc:spChg>
        <pc:spChg chg="add mod">
          <ac:chgData name="Luís Quartin" userId="d62dd0be-a1f4-461f-90a2-b18d53884721" providerId="ADAL" clId="{9FD88B08-A2C8-44BF-9C3C-4FCE9D680F3B}" dt="2026-08-03T15:54:13.219" v="35540"/>
          <ac:spMkLst>
            <pc:docMk/>
            <pc:sldMk cId="1235517689" sldId="2147483642"/>
            <ac:spMk id="234" creationId="{B2DC9147-B17E-FADD-CC05-BBEB5AC7321E}"/>
          </ac:spMkLst>
        </pc:spChg>
        <pc:spChg chg="add mod">
          <ac:chgData name="Luís Quartin" userId="d62dd0be-a1f4-461f-90a2-b18d53884721" providerId="ADAL" clId="{9FD88B08-A2C8-44BF-9C3C-4FCE9D680F3B}" dt="2026-08-03T15:54:13.219" v="35540"/>
          <ac:spMkLst>
            <pc:docMk/>
            <pc:sldMk cId="1235517689" sldId="2147483642"/>
            <ac:spMk id="241" creationId="{33E35B53-C8A1-1A34-7A1C-45FB42C01C2E}"/>
          </ac:spMkLst>
        </pc:spChg>
        <pc:spChg chg="add mod">
          <ac:chgData name="Luís Quartin" userId="d62dd0be-a1f4-461f-90a2-b18d53884721" providerId="ADAL" clId="{9FD88B08-A2C8-44BF-9C3C-4FCE9D680F3B}" dt="2026-08-03T15:54:13.219" v="35540"/>
          <ac:spMkLst>
            <pc:docMk/>
            <pc:sldMk cId="1235517689" sldId="2147483642"/>
            <ac:spMk id="243" creationId="{7921C799-8D55-E15B-0B65-06940D368C9B}"/>
          </ac:spMkLst>
        </pc:spChg>
        <pc:spChg chg="add mod">
          <ac:chgData name="Luís Quartin" userId="d62dd0be-a1f4-461f-90a2-b18d53884721" providerId="ADAL" clId="{9FD88B08-A2C8-44BF-9C3C-4FCE9D680F3B}" dt="2026-08-03T15:54:13.219" v="35540"/>
          <ac:spMkLst>
            <pc:docMk/>
            <pc:sldMk cId="1235517689" sldId="2147483642"/>
            <ac:spMk id="245" creationId="{5298EEAD-8134-A4CD-E6D2-199B56087869}"/>
          </ac:spMkLst>
        </pc:spChg>
        <pc:spChg chg="mod">
          <ac:chgData name="Luís Quartin" userId="d62dd0be-a1f4-461f-90a2-b18d53884721" providerId="ADAL" clId="{9FD88B08-A2C8-44BF-9C3C-4FCE9D680F3B}" dt="2026-08-03T16:03:47.882" v="35843"/>
          <ac:spMkLst>
            <pc:docMk/>
            <pc:sldMk cId="1235517689" sldId="2147483642"/>
            <ac:spMk id="253" creationId="{F301E1D3-A2AA-1DBF-E8F0-8F63D6E37B2B}"/>
          </ac:spMkLst>
        </pc:spChg>
        <pc:spChg chg="mod">
          <ac:chgData name="Luís Quartin" userId="d62dd0be-a1f4-461f-90a2-b18d53884721" providerId="ADAL" clId="{9FD88B08-A2C8-44BF-9C3C-4FCE9D680F3B}" dt="2026-08-03T15:56:05.671" v="35624"/>
          <ac:spMkLst>
            <pc:docMk/>
            <pc:sldMk cId="1235517689" sldId="2147483642"/>
            <ac:spMk id="257" creationId="{13F2E557-513A-448D-7BF4-63F293B2B23E}"/>
          </ac:spMkLst>
        </pc:spChg>
        <pc:spChg chg="mod">
          <ac:chgData name="Luís Quartin" userId="d62dd0be-a1f4-461f-90a2-b18d53884721" providerId="ADAL" clId="{9FD88B08-A2C8-44BF-9C3C-4FCE9D680F3B}" dt="2026-08-03T15:56:05.671" v="35624"/>
          <ac:spMkLst>
            <pc:docMk/>
            <pc:sldMk cId="1235517689" sldId="2147483642"/>
            <ac:spMk id="260" creationId="{AA421A09-CDCF-7922-3801-CAB4DCB6E1C3}"/>
          </ac:spMkLst>
        </pc:spChg>
        <pc:spChg chg="mod">
          <ac:chgData name="Luís Quartin" userId="d62dd0be-a1f4-461f-90a2-b18d53884721" providerId="ADAL" clId="{9FD88B08-A2C8-44BF-9C3C-4FCE9D680F3B}" dt="2026-08-03T15:56:05.671" v="35624"/>
          <ac:spMkLst>
            <pc:docMk/>
            <pc:sldMk cId="1235517689" sldId="2147483642"/>
            <ac:spMk id="263" creationId="{AB536723-5A01-4D5F-2912-F0165526948F}"/>
          </ac:spMkLst>
        </pc:spChg>
        <pc:spChg chg="mod">
          <ac:chgData name="Luís Quartin" userId="d62dd0be-a1f4-461f-90a2-b18d53884721" providerId="ADAL" clId="{9FD88B08-A2C8-44BF-9C3C-4FCE9D680F3B}" dt="2026-08-03T15:56:05.671" v="35624"/>
          <ac:spMkLst>
            <pc:docMk/>
            <pc:sldMk cId="1235517689" sldId="2147483642"/>
            <ac:spMk id="266" creationId="{36B22DB7-C6AF-0F9F-3B06-240647853D73}"/>
          </ac:spMkLst>
        </pc:spChg>
        <pc:spChg chg="mod">
          <ac:chgData name="Luís Quartin" userId="d62dd0be-a1f4-461f-90a2-b18d53884721" providerId="ADAL" clId="{9FD88B08-A2C8-44BF-9C3C-4FCE9D680F3B}" dt="2026-08-03T16:03:47.882" v="35843"/>
          <ac:spMkLst>
            <pc:docMk/>
            <pc:sldMk cId="1235517689" sldId="2147483642"/>
            <ac:spMk id="269" creationId="{C6D281AF-15FF-37B0-9D94-0CC2EE5EE2BA}"/>
          </ac:spMkLst>
        </pc:spChg>
        <pc:spChg chg="mod">
          <ac:chgData name="Luís Quartin" userId="d62dd0be-a1f4-461f-90a2-b18d53884721" providerId="ADAL" clId="{9FD88B08-A2C8-44BF-9C3C-4FCE9D680F3B}" dt="2026-08-03T15:58:28.980" v="35654"/>
          <ac:spMkLst>
            <pc:docMk/>
            <pc:sldMk cId="1235517689" sldId="2147483642"/>
            <ac:spMk id="271" creationId="{537B6D8E-4349-8D1D-76EF-EAE1696E80FC}"/>
          </ac:spMkLst>
        </pc:spChg>
        <pc:spChg chg="add mod">
          <ac:chgData name="Luís Quartin" userId="d62dd0be-a1f4-461f-90a2-b18d53884721" providerId="ADAL" clId="{9FD88B08-A2C8-44BF-9C3C-4FCE9D680F3B}" dt="2026-08-03T16:03:47.882" v="35843"/>
          <ac:spMkLst>
            <pc:docMk/>
            <pc:sldMk cId="1235517689" sldId="2147483642"/>
            <ac:spMk id="273" creationId="{8982E48E-FF58-33CC-4E01-BE1006E6E6B1}"/>
          </ac:spMkLst>
        </pc:spChg>
        <pc:spChg chg="mod">
          <ac:chgData name="Luís Quartin" userId="d62dd0be-a1f4-461f-90a2-b18d53884721" providerId="ADAL" clId="{9FD88B08-A2C8-44BF-9C3C-4FCE9D680F3B}" dt="2026-08-03T16:02:50.877" v="35806" actId="465"/>
          <ac:spMkLst>
            <pc:docMk/>
            <pc:sldMk cId="1235517689" sldId="2147483642"/>
            <ac:spMk id="274" creationId="{10FC422A-9F33-5D3B-628F-0EE45BA19968}"/>
          </ac:spMkLst>
        </pc:spChg>
        <pc:spChg chg="mod">
          <ac:chgData name="Luís Quartin" userId="d62dd0be-a1f4-461f-90a2-b18d53884721" providerId="ADAL" clId="{9FD88B08-A2C8-44BF-9C3C-4FCE9D680F3B}" dt="2026-08-03T16:03:47.882" v="35843"/>
          <ac:spMkLst>
            <pc:docMk/>
            <pc:sldMk cId="1235517689" sldId="2147483642"/>
            <ac:spMk id="276" creationId="{4D3A03DD-2CAE-23A0-C6AB-2213C0976EB0}"/>
          </ac:spMkLst>
        </pc:spChg>
        <pc:spChg chg="mod">
          <ac:chgData name="Luís Quartin" userId="d62dd0be-a1f4-461f-90a2-b18d53884721" providerId="ADAL" clId="{9FD88B08-A2C8-44BF-9C3C-4FCE9D680F3B}" dt="2026-08-03T15:56:05.671" v="35624"/>
          <ac:spMkLst>
            <pc:docMk/>
            <pc:sldMk cId="1235517689" sldId="2147483642"/>
            <ac:spMk id="281" creationId="{06B9264B-93E1-3B0F-AFF7-93B0C66C47C9}"/>
          </ac:spMkLst>
        </pc:spChg>
        <pc:spChg chg="mod">
          <ac:chgData name="Luís Quartin" userId="d62dd0be-a1f4-461f-90a2-b18d53884721" providerId="ADAL" clId="{9FD88B08-A2C8-44BF-9C3C-4FCE9D680F3B}" dt="2026-08-03T16:03:47.882" v="35843"/>
          <ac:spMkLst>
            <pc:docMk/>
            <pc:sldMk cId="1235517689" sldId="2147483642"/>
            <ac:spMk id="284" creationId="{F45BC8B8-B6F5-D128-2545-B6F163941D30}"/>
          </ac:spMkLst>
        </pc:spChg>
        <pc:spChg chg="mod">
          <ac:chgData name="Luís Quartin" userId="d62dd0be-a1f4-461f-90a2-b18d53884721" providerId="ADAL" clId="{9FD88B08-A2C8-44BF-9C3C-4FCE9D680F3B}" dt="2026-08-03T16:03:47.882" v="35843"/>
          <ac:spMkLst>
            <pc:docMk/>
            <pc:sldMk cId="1235517689" sldId="2147483642"/>
            <ac:spMk id="287" creationId="{797DF173-9E92-3DB5-1749-E2947E643964}"/>
          </ac:spMkLst>
        </pc:spChg>
        <pc:spChg chg="mod">
          <ac:chgData name="Luís Quartin" userId="d62dd0be-a1f4-461f-90a2-b18d53884721" providerId="ADAL" clId="{9FD88B08-A2C8-44BF-9C3C-4FCE9D680F3B}" dt="2026-08-03T16:00:36.266" v="35673" actId="1076"/>
          <ac:spMkLst>
            <pc:docMk/>
            <pc:sldMk cId="1235517689" sldId="2147483642"/>
            <ac:spMk id="290" creationId="{EF4D3E7F-9B4B-F36F-3EE6-C49ECEC26447}"/>
          </ac:spMkLst>
        </pc:spChg>
        <pc:spChg chg="mod">
          <ac:chgData name="Luís Quartin" userId="d62dd0be-a1f4-461f-90a2-b18d53884721" providerId="ADAL" clId="{9FD88B08-A2C8-44BF-9C3C-4FCE9D680F3B}" dt="2026-08-03T16:01:54.707" v="35742"/>
          <ac:spMkLst>
            <pc:docMk/>
            <pc:sldMk cId="1235517689" sldId="2147483642"/>
            <ac:spMk id="294" creationId="{0D904AD6-3BD1-522C-6545-95CA43F71270}"/>
          </ac:spMkLst>
        </pc:spChg>
        <pc:spChg chg="mod">
          <ac:chgData name="Luís Quartin" userId="d62dd0be-a1f4-461f-90a2-b18d53884721" providerId="ADAL" clId="{9FD88B08-A2C8-44BF-9C3C-4FCE9D680F3B}" dt="2026-08-03T16:02:04.074" v="35754"/>
          <ac:spMkLst>
            <pc:docMk/>
            <pc:sldMk cId="1235517689" sldId="2147483642"/>
            <ac:spMk id="295" creationId="{2ED6F36B-E431-3F63-D0E1-9F349E1561CD}"/>
          </ac:spMkLst>
        </pc:spChg>
        <pc:spChg chg="mod">
          <ac:chgData name="Luís Quartin" userId="d62dd0be-a1f4-461f-90a2-b18d53884721" providerId="ADAL" clId="{9FD88B08-A2C8-44BF-9C3C-4FCE9D680F3B}" dt="2026-08-03T16:03:17.781" v="35819" actId="164"/>
          <ac:spMkLst>
            <pc:docMk/>
            <pc:sldMk cId="1235517689" sldId="2147483642"/>
            <ac:spMk id="296" creationId="{B319DCF1-12D6-0C4A-405F-6756BC2DC1DC}"/>
          </ac:spMkLst>
        </pc:spChg>
        <pc:spChg chg="add mod">
          <ac:chgData name="Luís Quartin" userId="d62dd0be-a1f4-461f-90a2-b18d53884721" providerId="ADAL" clId="{9FD88B08-A2C8-44BF-9C3C-4FCE9D680F3B}" dt="2026-08-03T16:03:47.882" v="35843"/>
          <ac:spMkLst>
            <pc:docMk/>
            <pc:sldMk cId="1235517689" sldId="2147483642"/>
            <ac:spMk id="297" creationId="{3E69E96F-6CB1-B33B-1D87-B51F2902EEE1}"/>
          </ac:spMkLst>
        </pc:spChg>
        <pc:spChg chg="mod">
          <ac:chgData name="Luís Quartin" userId="d62dd0be-a1f4-461f-90a2-b18d53884721" providerId="ADAL" clId="{9FD88B08-A2C8-44BF-9C3C-4FCE9D680F3B}" dt="2026-08-03T16:02:24.036" v="35791"/>
          <ac:spMkLst>
            <pc:docMk/>
            <pc:sldMk cId="1235517689" sldId="2147483642"/>
            <ac:spMk id="298" creationId="{51F77D27-72AB-D32D-9816-2BB21242F3C2}"/>
          </ac:spMkLst>
        </pc:spChg>
        <pc:spChg chg="mod">
          <ac:chgData name="Luís Quartin" userId="d62dd0be-a1f4-461f-90a2-b18d53884721" providerId="ADAL" clId="{9FD88B08-A2C8-44BF-9C3C-4FCE9D680F3B}" dt="2026-08-03T16:01:54.712" v="35744"/>
          <ac:spMkLst>
            <pc:docMk/>
            <pc:sldMk cId="1235517689" sldId="2147483642"/>
            <ac:spMk id="299" creationId="{9EF1CD34-CF3D-695A-7E84-88A87F0DC519}"/>
          </ac:spMkLst>
        </pc:spChg>
        <pc:spChg chg="mod">
          <ac:chgData name="Luís Quartin" userId="d62dd0be-a1f4-461f-90a2-b18d53884721" providerId="ADAL" clId="{9FD88B08-A2C8-44BF-9C3C-4FCE9D680F3B}" dt="2026-08-03T16:03:17.781" v="35819" actId="164"/>
          <ac:spMkLst>
            <pc:docMk/>
            <pc:sldMk cId="1235517689" sldId="2147483642"/>
            <ac:spMk id="300" creationId="{DBC95793-4B5B-E6B1-ABA6-AE90912D58E6}"/>
          </ac:spMkLst>
        </pc:spChg>
        <pc:spChg chg="mod">
          <ac:chgData name="Luís Quartin" userId="d62dd0be-a1f4-461f-90a2-b18d53884721" providerId="ADAL" clId="{9FD88B08-A2C8-44BF-9C3C-4FCE9D680F3B}" dt="2026-08-03T16:03:17.781" v="35819" actId="164"/>
          <ac:spMkLst>
            <pc:docMk/>
            <pc:sldMk cId="1235517689" sldId="2147483642"/>
            <ac:spMk id="301" creationId="{FF4A56D0-67F3-548F-D5B9-E1B42DE93A61}"/>
          </ac:spMkLst>
        </pc:spChg>
        <pc:spChg chg="add mod">
          <ac:chgData name="Luís Quartin" userId="d62dd0be-a1f4-461f-90a2-b18d53884721" providerId="ADAL" clId="{9FD88B08-A2C8-44BF-9C3C-4FCE9D680F3B}" dt="2026-08-03T16:03:47.882" v="35843"/>
          <ac:spMkLst>
            <pc:docMk/>
            <pc:sldMk cId="1235517689" sldId="2147483642"/>
            <ac:spMk id="302" creationId="{DB185C16-0886-8E73-D5F7-0BD8FAC3B064}"/>
          </ac:spMkLst>
        </pc:spChg>
        <pc:spChg chg="add mod">
          <ac:chgData name="Luís Quartin" userId="d62dd0be-a1f4-461f-90a2-b18d53884721" providerId="ADAL" clId="{9FD88B08-A2C8-44BF-9C3C-4FCE9D680F3B}" dt="2026-08-03T16:03:47.882" v="35843"/>
          <ac:spMkLst>
            <pc:docMk/>
            <pc:sldMk cId="1235517689" sldId="2147483642"/>
            <ac:spMk id="303" creationId="{FA35C73D-8841-5FB9-6216-AA287A9381EA}"/>
          </ac:spMkLst>
        </pc:spChg>
        <pc:spChg chg="mod">
          <ac:chgData name="Luís Quartin" userId="d62dd0be-a1f4-461f-90a2-b18d53884721" providerId="ADAL" clId="{9FD88B08-A2C8-44BF-9C3C-4FCE9D680F3B}" dt="2026-08-03T16:01:54.713" v="35746"/>
          <ac:spMkLst>
            <pc:docMk/>
            <pc:sldMk cId="1235517689" sldId="2147483642"/>
            <ac:spMk id="304" creationId="{E6571170-6888-F6AA-8B0A-438AC0106599}"/>
          </ac:spMkLst>
        </pc:spChg>
        <pc:spChg chg="add mod">
          <ac:chgData name="Luís Quartin" userId="d62dd0be-a1f4-461f-90a2-b18d53884721" providerId="ADAL" clId="{9FD88B08-A2C8-44BF-9C3C-4FCE9D680F3B}" dt="2026-08-03T16:03:47.882" v="35843"/>
          <ac:spMkLst>
            <pc:docMk/>
            <pc:sldMk cId="1235517689" sldId="2147483642"/>
            <ac:spMk id="305" creationId="{5F4F2705-DE91-9662-3B4A-96B1F2FC083F}"/>
          </ac:spMkLst>
        </pc:spChg>
        <pc:spChg chg="mod">
          <ac:chgData name="Luís Quartin" userId="d62dd0be-a1f4-461f-90a2-b18d53884721" providerId="ADAL" clId="{9FD88B08-A2C8-44BF-9C3C-4FCE9D680F3B}" dt="2026-08-03T16:02:10.397" v="35771"/>
          <ac:spMkLst>
            <pc:docMk/>
            <pc:sldMk cId="1235517689" sldId="2147483642"/>
            <ac:spMk id="306" creationId="{9E08FE53-47CC-1774-437C-9E20AC96D4D2}"/>
          </ac:spMkLst>
        </pc:spChg>
        <pc:spChg chg="mod">
          <ac:chgData name="Luís Quartin" userId="d62dd0be-a1f4-461f-90a2-b18d53884721" providerId="ADAL" clId="{9FD88B08-A2C8-44BF-9C3C-4FCE9D680F3B}" dt="2026-08-03T16:02:17.698" v="35783"/>
          <ac:spMkLst>
            <pc:docMk/>
            <pc:sldMk cId="1235517689" sldId="2147483642"/>
            <ac:spMk id="307" creationId="{2B5C2DA5-7BA9-7042-8792-9D5B7813FD09}"/>
          </ac:spMkLst>
        </pc:spChg>
        <pc:spChg chg="mod">
          <ac:chgData name="Luís Quartin" userId="d62dd0be-a1f4-461f-90a2-b18d53884721" providerId="ADAL" clId="{9FD88B08-A2C8-44BF-9C3C-4FCE9D680F3B}" dt="2026-08-03T16:02:24.051" v="35795"/>
          <ac:spMkLst>
            <pc:docMk/>
            <pc:sldMk cId="1235517689" sldId="2147483642"/>
            <ac:spMk id="308" creationId="{D0F12B2C-8B1B-96EF-AE4F-45DF06F1FBB3}"/>
          </ac:spMkLst>
        </pc:spChg>
        <pc:spChg chg="mod">
          <ac:chgData name="Luís Quartin" userId="d62dd0be-a1f4-461f-90a2-b18d53884721" providerId="ADAL" clId="{9FD88B08-A2C8-44BF-9C3C-4FCE9D680F3B}" dt="2026-08-03T16:03:17.781" v="35819" actId="164"/>
          <ac:spMkLst>
            <pc:docMk/>
            <pc:sldMk cId="1235517689" sldId="2147483642"/>
            <ac:spMk id="309" creationId="{B170D7E8-F6EA-0B95-F6F4-01B497409FE2}"/>
          </ac:spMkLst>
        </pc:spChg>
        <pc:spChg chg="mod">
          <ac:chgData name="Luís Quartin" userId="d62dd0be-a1f4-461f-90a2-b18d53884721" providerId="ADAL" clId="{9FD88B08-A2C8-44BF-9C3C-4FCE9D680F3B}" dt="2026-08-03T16:03:17.781" v="35819" actId="164"/>
          <ac:spMkLst>
            <pc:docMk/>
            <pc:sldMk cId="1235517689" sldId="2147483642"/>
            <ac:spMk id="310" creationId="{D5FFA5E4-B68E-6A46-8223-931621159F67}"/>
          </ac:spMkLst>
        </pc:spChg>
        <pc:spChg chg="mod">
          <ac:chgData name="Luís Quartin" userId="d62dd0be-a1f4-461f-90a2-b18d53884721" providerId="ADAL" clId="{9FD88B08-A2C8-44BF-9C3C-4FCE9D680F3B}" dt="2026-08-03T16:02:10.397" v="35773"/>
          <ac:spMkLst>
            <pc:docMk/>
            <pc:sldMk cId="1235517689" sldId="2147483642"/>
            <ac:spMk id="311" creationId="{6E6ECCCE-E29E-A69B-4EE6-D0E222123BE5}"/>
          </ac:spMkLst>
        </pc:spChg>
        <pc:spChg chg="mod">
          <ac:chgData name="Luís Quartin" userId="d62dd0be-a1f4-461f-90a2-b18d53884721" providerId="ADAL" clId="{9FD88B08-A2C8-44BF-9C3C-4FCE9D680F3B}" dt="2026-08-03T16:02:17.698" v="35785"/>
          <ac:spMkLst>
            <pc:docMk/>
            <pc:sldMk cId="1235517689" sldId="2147483642"/>
            <ac:spMk id="312" creationId="{6047D5E7-52CD-B07C-F607-BE8F13F48E38}"/>
          </ac:spMkLst>
        </pc:spChg>
        <pc:spChg chg="mod">
          <ac:chgData name="Luís Quartin" userId="d62dd0be-a1f4-461f-90a2-b18d53884721" providerId="ADAL" clId="{9FD88B08-A2C8-44BF-9C3C-4FCE9D680F3B}" dt="2026-08-03T16:02:24.051" v="35797"/>
          <ac:spMkLst>
            <pc:docMk/>
            <pc:sldMk cId="1235517689" sldId="2147483642"/>
            <ac:spMk id="313" creationId="{0FF28671-B71A-D8D0-331C-B7669456F0A9}"/>
          </ac:spMkLst>
        </pc:spChg>
        <pc:spChg chg="mod">
          <ac:chgData name="Luís Quartin" userId="d62dd0be-a1f4-461f-90a2-b18d53884721" providerId="ADAL" clId="{9FD88B08-A2C8-44BF-9C3C-4FCE9D680F3B}" dt="2026-08-03T16:01:54.715" v="35750"/>
          <ac:spMkLst>
            <pc:docMk/>
            <pc:sldMk cId="1235517689" sldId="2147483642"/>
            <ac:spMk id="314" creationId="{FB1B4D0F-3F9B-08C7-7F12-BE874BDDE7EA}"/>
          </ac:spMkLst>
        </pc:spChg>
        <pc:spChg chg="mod">
          <ac:chgData name="Luís Quartin" userId="d62dd0be-a1f4-461f-90a2-b18d53884721" providerId="ADAL" clId="{9FD88B08-A2C8-44BF-9C3C-4FCE9D680F3B}" dt="2026-08-03T16:02:04.087" v="35762"/>
          <ac:spMkLst>
            <pc:docMk/>
            <pc:sldMk cId="1235517689" sldId="2147483642"/>
            <ac:spMk id="315" creationId="{A1923308-35C6-5C44-8FAF-5265FE57AFFF}"/>
          </ac:spMkLst>
        </pc:spChg>
        <pc:spChg chg="mod">
          <ac:chgData name="Luís Quartin" userId="d62dd0be-a1f4-461f-90a2-b18d53884721" providerId="ADAL" clId="{9FD88B08-A2C8-44BF-9C3C-4FCE9D680F3B}" dt="2026-08-03T16:02:10.397" v="35775"/>
          <ac:spMkLst>
            <pc:docMk/>
            <pc:sldMk cId="1235517689" sldId="2147483642"/>
            <ac:spMk id="316" creationId="{82268F4B-2198-6716-E1A8-69A13A08913B}"/>
          </ac:spMkLst>
        </pc:spChg>
        <pc:spChg chg="mod">
          <ac:chgData name="Luís Quartin" userId="d62dd0be-a1f4-461f-90a2-b18d53884721" providerId="ADAL" clId="{9FD88B08-A2C8-44BF-9C3C-4FCE9D680F3B}" dt="2026-08-03T16:02:17.701" v="35787"/>
          <ac:spMkLst>
            <pc:docMk/>
            <pc:sldMk cId="1235517689" sldId="2147483642"/>
            <ac:spMk id="317" creationId="{F24BDF61-6A2E-E44B-A82E-6EAD41DA6E5B}"/>
          </ac:spMkLst>
        </pc:spChg>
        <pc:spChg chg="mod">
          <ac:chgData name="Luís Quartin" userId="d62dd0be-a1f4-461f-90a2-b18d53884721" providerId="ADAL" clId="{9FD88B08-A2C8-44BF-9C3C-4FCE9D680F3B}" dt="2026-08-03T16:02:24.051" v="35799"/>
          <ac:spMkLst>
            <pc:docMk/>
            <pc:sldMk cId="1235517689" sldId="2147483642"/>
            <ac:spMk id="318" creationId="{75DA759C-87E3-3FED-42EA-00CD5DEAC4E1}"/>
          </ac:spMkLst>
        </pc:spChg>
        <pc:spChg chg="mod">
          <ac:chgData name="Luís Quartin" userId="d62dd0be-a1f4-461f-90a2-b18d53884721" providerId="ADAL" clId="{9FD88B08-A2C8-44BF-9C3C-4FCE9D680F3B}" dt="2026-08-03T16:01:54.716" v="35752"/>
          <ac:spMkLst>
            <pc:docMk/>
            <pc:sldMk cId="1235517689" sldId="2147483642"/>
            <ac:spMk id="319" creationId="{292C58C5-8308-B32C-0799-E3A8650C2186}"/>
          </ac:spMkLst>
        </pc:spChg>
        <pc:spChg chg="mod">
          <ac:chgData name="Luís Quartin" userId="d62dd0be-a1f4-461f-90a2-b18d53884721" providerId="ADAL" clId="{9FD88B08-A2C8-44BF-9C3C-4FCE9D680F3B}" dt="2026-08-03T16:02:04.088" v="35764"/>
          <ac:spMkLst>
            <pc:docMk/>
            <pc:sldMk cId="1235517689" sldId="2147483642"/>
            <ac:spMk id="320" creationId="{A303DA12-39E2-058A-0750-9C13500AB60C}"/>
          </ac:spMkLst>
        </pc:spChg>
        <pc:spChg chg="mod">
          <ac:chgData name="Luís Quartin" userId="d62dd0be-a1f4-461f-90a2-b18d53884721" providerId="ADAL" clId="{9FD88B08-A2C8-44BF-9C3C-4FCE9D680F3B}" dt="2026-08-03T16:02:10.406" v="35777"/>
          <ac:spMkLst>
            <pc:docMk/>
            <pc:sldMk cId="1235517689" sldId="2147483642"/>
            <ac:spMk id="321" creationId="{BA7BF708-77FE-0BFC-82A0-F34AC997B2B2}"/>
          </ac:spMkLst>
        </pc:spChg>
        <pc:spChg chg="mod">
          <ac:chgData name="Luís Quartin" userId="d62dd0be-a1f4-461f-90a2-b18d53884721" providerId="ADAL" clId="{9FD88B08-A2C8-44BF-9C3C-4FCE9D680F3B}" dt="2026-08-03T16:02:17.701" v="35789"/>
          <ac:spMkLst>
            <pc:docMk/>
            <pc:sldMk cId="1235517689" sldId="2147483642"/>
            <ac:spMk id="322" creationId="{9DE1AEE5-0148-92CD-0DBB-6C7A24F91244}"/>
          </ac:spMkLst>
        </pc:spChg>
        <pc:spChg chg="mod">
          <ac:chgData name="Luís Quartin" userId="d62dd0be-a1f4-461f-90a2-b18d53884721" providerId="ADAL" clId="{9FD88B08-A2C8-44BF-9C3C-4FCE9D680F3B}" dt="2026-08-03T16:02:24.051" v="35801"/>
          <ac:spMkLst>
            <pc:docMk/>
            <pc:sldMk cId="1235517689" sldId="2147483642"/>
            <ac:spMk id="323" creationId="{F95FF5B4-3522-2D6F-9DB5-948002C9E4A8}"/>
          </ac:spMkLst>
        </pc:spChg>
        <pc:spChg chg="add del mod">
          <ac:chgData name="Luís Quartin" userId="d62dd0be-a1f4-461f-90a2-b18d53884721" providerId="ADAL" clId="{9FD88B08-A2C8-44BF-9C3C-4FCE9D680F3B}" dt="2026-08-03T16:09:19.915" v="35860" actId="478"/>
          <ac:spMkLst>
            <pc:docMk/>
            <pc:sldMk cId="1235517689" sldId="2147483642"/>
            <ac:spMk id="329" creationId="{4486779B-5611-3638-710B-83515BA1470E}"/>
          </ac:spMkLst>
        </pc:spChg>
        <pc:spChg chg="add del mod">
          <ac:chgData name="Luís Quartin" userId="d62dd0be-a1f4-461f-90a2-b18d53884721" providerId="ADAL" clId="{9FD88B08-A2C8-44BF-9C3C-4FCE9D680F3B}" dt="2026-08-03T16:11:42.762" v="35911" actId="478"/>
          <ac:spMkLst>
            <pc:docMk/>
            <pc:sldMk cId="1235517689" sldId="2147483642"/>
            <ac:spMk id="331" creationId="{F25D8142-23F1-4D65-0855-072F0567C455}"/>
          </ac:spMkLst>
        </pc:spChg>
        <pc:spChg chg="mod">
          <ac:chgData name="Luís Quartin" userId="d62dd0be-a1f4-461f-90a2-b18d53884721" providerId="ADAL" clId="{9FD88B08-A2C8-44BF-9C3C-4FCE9D680F3B}" dt="2026-08-03T16:11:58.941" v="35915" actId="14100"/>
          <ac:spMkLst>
            <pc:docMk/>
            <pc:sldMk cId="1235517689" sldId="2147483642"/>
            <ac:spMk id="334" creationId="{06E837FD-98E5-9DCC-06BE-E9F10D46CCC7}"/>
          </ac:spMkLst>
        </pc:spChg>
        <pc:spChg chg="mod">
          <ac:chgData name="Luís Quartin" userId="d62dd0be-a1f4-461f-90a2-b18d53884721" providerId="ADAL" clId="{9FD88B08-A2C8-44BF-9C3C-4FCE9D680F3B}" dt="2026-08-03T16:11:58.941" v="35915" actId="14100"/>
          <ac:spMkLst>
            <pc:docMk/>
            <pc:sldMk cId="1235517689" sldId="2147483642"/>
            <ac:spMk id="335" creationId="{1AC97CD2-2C1E-4570-8347-F18410D26283}"/>
          </ac:spMkLst>
        </pc:spChg>
        <pc:spChg chg="mod">
          <ac:chgData name="Luís Quartin" userId="d62dd0be-a1f4-461f-90a2-b18d53884721" providerId="ADAL" clId="{9FD88B08-A2C8-44BF-9C3C-4FCE9D680F3B}" dt="2026-08-03T16:11:58.941" v="35915" actId="14100"/>
          <ac:spMkLst>
            <pc:docMk/>
            <pc:sldMk cId="1235517689" sldId="2147483642"/>
            <ac:spMk id="336" creationId="{F1B64AC1-089D-0403-23E1-405886A8B23C}"/>
          </ac:spMkLst>
        </pc:spChg>
        <pc:spChg chg="del mod topLvl">
          <ac:chgData name="Luís Quartin" userId="d62dd0be-a1f4-461f-90a2-b18d53884721" providerId="ADAL" clId="{9FD88B08-A2C8-44BF-9C3C-4FCE9D680F3B}" dt="2026-08-03T16:17:43.075" v="36095" actId="478"/>
          <ac:spMkLst>
            <pc:docMk/>
            <pc:sldMk cId="1235517689" sldId="2147483642"/>
            <ac:spMk id="339" creationId="{991F0D0B-8181-6B0B-F515-CC8975AC844E}"/>
          </ac:spMkLst>
        </pc:spChg>
        <pc:spChg chg="mod">
          <ac:chgData name="Luís Quartin" userId="d62dd0be-a1f4-461f-90a2-b18d53884721" providerId="ADAL" clId="{9FD88B08-A2C8-44BF-9C3C-4FCE9D680F3B}" dt="2026-08-03T16:15:11.309" v="36051" actId="165"/>
          <ac:spMkLst>
            <pc:docMk/>
            <pc:sldMk cId="1235517689" sldId="2147483642"/>
            <ac:spMk id="340" creationId="{10AAD293-7E46-EE5B-131C-A67C18CD975B}"/>
          </ac:spMkLst>
        </pc:spChg>
        <pc:spChg chg="mod">
          <ac:chgData name="Luís Quartin" userId="d62dd0be-a1f4-461f-90a2-b18d53884721" providerId="ADAL" clId="{9FD88B08-A2C8-44BF-9C3C-4FCE9D680F3B}" dt="2026-08-03T16:15:11.309" v="36051" actId="165"/>
          <ac:spMkLst>
            <pc:docMk/>
            <pc:sldMk cId="1235517689" sldId="2147483642"/>
            <ac:spMk id="341" creationId="{48B7A6A1-E9F2-2277-9978-F6579B1431D2}"/>
          </ac:spMkLst>
        </pc:spChg>
        <pc:spChg chg="mod">
          <ac:chgData name="Luís Quartin" userId="d62dd0be-a1f4-461f-90a2-b18d53884721" providerId="ADAL" clId="{9FD88B08-A2C8-44BF-9C3C-4FCE9D680F3B}" dt="2026-08-03T16:12:17.090" v="35920" actId="14100"/>
          <ac:spMkLst>
            <pc:docMk/>
            <pc:sldMk cId="1235517689" sldId="2147483642"/>
            <ac:spMk id="344" creationId="{2BE27AF7-AB98-2331-6E62-0F08FF314197}"/>
          </ac:spMkLst>
        </pc:spChg>
        <pc:spChg chg="mod">
          <ac:chgData name="Luís Quartin" userId="d62dd0be-a1f4-461f-90a2-b18d53884721" providerId="ADAL" clId="{9FD88B08-A2C8-44BF-9C3C-4FCE9D680F3B}" dt="2026-08-03T16:12:17.090" v="35920" actId="14100"/>
          <ac:spMkLst>
            <pc:docMk/>
            <pc:sldMk cId="1235517689" sldId="2147483642"/>
            <ac:spMk id="345" creationId="{94CA7C7B-EFA8-FFB7-C98F-B93BA3C79FCD}"/>
          </ac:spMkLst>
        </pc:spChg>
        <pc:spChg chg="mod">
          <ac:chgData name="Luís Quartin" userId="d62dd0be-a1f4-461f-90a2-b18d53884721" providerId="ADAL" clId="{9FD88B08-A2C8-44BF-9C3C-4FCE9D680F3B}" dt="2026-08-03T16:12:17.090" v="35920" actId="14100"/>
          <ac:spMkLst>
            <pc:docMk/>
            <pc:sldMk cId="1235517689" sldId="2147483642"/>
            <ac:spMk id="346" creationId="{C6A437F3-E914-8C9D-C0FE-663C7EBB8BB4}"/>
          </ac:spMkLst>
        </pc:spChg>
        <pc:spChg chg="del mod topLvl">
          <ac:chgData name="Luís Quartin" userId="d62dd0be-a1f4-461f-90a2-b18d53884721" providerId="ADAL" clId="{9FD88B08-A2C8-44BF-9C3C-4FCE9D680F3B}" dt="2026-08-03T16:19:12.334" v="36122" actId="478"/>
          <ac:spMkLst>
            <pc:docMk/>
            <pc:sldMk cId="1235517689" sldId="2147483642"/>
            <ac:spMk id="349" creationId="{CDFD84EB-C1A2-D8A6-6CFF-704F33AA7664}"/>
          </ac:spMkLst>
        </pc:spChg>
        <pc:spChg chg="mod">
          <ac:chgData name="Luís Quartin" userId="d62dd0be-a1f4-461f-90a2-b18d53884721" providerId="ADAL" clId="{9FD88B08-A2C8-44BF-9C3C-4FCE9D680F3B}" dt="2026-08-03T16:15:16.028" v="36052" actId="165"/>
          <ac:spMkLst>
            <pc:docMk/>
            <pc:sldMk cId="1235517689" sldId="2147483642"/>
            <ac:spMk id="350" creationId="{5C46362D-1F3A-AF4E-2C4C-E4095F8BB720}"/>
          </ac:spMkLst>
        </pc:spChg>
        <pc:spChg chg="mod">
          <ac:chgData name="Luís Quartin" userId="d62dd0be-a1f4-461f-90a2-b18d53884721" providerId="ADAL" clId="{9FD88B08-A2C8-44BF-9C3C-4FCE9D680F3B}" dt="2026-08-03T16:15:16.028" v="36052" actId="165"/>
          <ac:spMkLst>
            <pc:docMk/>
            <pc:sldMk cId="1235517689" sldId="2147483642"/>
            <ac:spMk id="351" creationId="{DB6818F3-8B45-37A4-5A12-B7B3D2842006}"/>
          </ac:spMkLst>
        </pc:spChg>
        <pc:spChg chg="del mod topLvl">
          <ac:chgData name="Luís Quartin" userId="d62dd0be-a1f4-461f-90a2-b18d53884721" providerId="ADAL" clId="{9FD88B08-A2C8-44BF-9C3C-4FCE9D680F3B}" dt="2026-08-03T16:15:38.250" v="36066" actId="478"/>
          <ac:spMkLst>
            <pc:docMk/>
            <pc:sldMk cId="1235517689" sldId="2147483642"/>
            <ac:spMk id="354" creationId="{FC118CF0-AD98-9FC1-FC66-2DB223C681EA}"/>
          </ac:spMkLst>
        </pc:spChg>
        <pc:spChg chg="mod">
          <ac:chgData name="Luís Quartin" userId="d62dd0be-a1f4-461f-90a2-b18d53884721" providerId="ADAL" clId="{9FD88B08-A2C8-44BF-9C3C-4FCE9D680F3B}" dt="2026-08-03T16:15:08.770" v="36050" actId="165"/>
          <ac:spMkLst>
            <pc:docMk/>
            <pc:sldMk cId="1235517689" sldId="2147483642"/>
            <ac:spMk id="355" creationId="{B13BB249-146B-2B92-848F-A8DD5E5CE427}"/>
          </ac:spMkLst>
        </pc:spChg>
        <pc:spChg chg="mod">
          <ac:chgData name="Luís Quartin" userId="d62dd0be-a1f4-461f-90a2-b18d53884721" providerId="ADAL" clId="{9FD88B08-A2C8-44BF-9C3C-4FCE9D680F3B}" dt="2026-08-03T16:15:08.770" v="36050" actId="165"/>
          <ac:spMkLst>
            <pc:docMk/>
            <pc:sldMk cId="1235517689" sldId="2147483642"/>
            <ac:spMk id="356" creationId="{9B65A159-21D7-AEE1-F2E1-4E48B79CDBAD}"/>
          </ac:spMkLst>
        </pc:spChg>
        <pc:spChg chg="mod">
          <ac:chgData name="Luís Quartin" userId="d62dd0be-a1f4-461f-90a2-b18d53884721" providerId="ADAL" clId="{9FD88B08-A2C8-44BF-9C3C-4FCE9D680F3B}" dt="2026-08-03T16:13:11.876" v="35964" actId="14100"/>
          <ac:spMkLst>
            <pc:docMk/>
            <pc:sldMk cId="1235517689" sldId="2147483642"/>
            <ac:spMk id="359" creationId="{A373AE09-26D3-3F4B-F387-7B7B01B5A40F}"/>
          </ac:spMkLst>
        </pc:spChg>
        <pc:spChg chg="mod">
          <ac:chgData name="Luís Quartin" userId="d62dd0be-a1f4-461f-90a2-b18d53884721" providerId="ADAL" clId="{9FD88B08-A2C8-44BF-9C3C-4FCE9D680F3B}" dt="2026-08-03T16:13:11.876" v="35964" actId="14100"/>
          <ac:spMkLst>
            <pc:docMk/>
            <pc:sldMk cId="1235517689" sldId="2147483642"/>
            <ac:spMk id="360" creationId="{245B5E89-3F21-9B91-E6D9-85C4CDBBB4CE}"/>
          </ac:spMkLst>
        </pc:spChg>
        <pc:spChg chg="mod">
          <ac:chgData name="Luís Quartin" userId="d62dd0be-a1f4-461f-90a2-b18d53884721" providerId="ADAL" clId="{9FD88B08-A2C8-44BF-9C3C-4FCE9D680F3B}" dt="2026-08-03T16:13:11.876" v="35964" actId="14100"/>
          <ac:spMkLst>
            <pc:docMk/>
            <pc:sldMk cId="1235517689" sldId="2147483642"/>
            <ac:spMk id="361" creationId="{A5BC87C6-1903-35E2-822E-3C883AA2B8BC}"/>
          </ac:spMkLst>
        </pc:spChg>
        <pc:spChg chg="mod">
          <ac:chgData name="Luís Quartin" userId="d62dd0be-a1f4-461f-90a2-b18d53884721" providerId="ADAL" clId="{9FD88B08-A2C8-44BF-9C3C-4FCE9D680F3B}" dt="2026-08-03T16:19:36.376" v="36129" actId="207"/>
          <ac:spMkLst>
            <pc:docMk/>
            <pc:sldMk cId="1235517689" sldId="2147483642"/>
            <ac:spMk id="371" creationId="{F3C0C2B3-E709-65C8-851F-ED8CD25ED8AE}"/>
          </ac:spMkLst>
        </pc:spChg>
        <pc:spChg chg="del mod">
          <ac:chgData name="Luís Quartin" userId="d62dd0be-a1f4-461f-90a2-b18d53884721" providerId="ADAL" clId="{9FD88B08-A2C8-44BF-9C3C-4FCE9D680F3B}" dt="2026-08-03T16:18:52.987" v="36112" actId="478"/>
          <ac:spMkLst>
            <pc:docMk/>
            <pc:sldMk cId="1235517689" sldId="2147483642"/>
            <ac:spMk id="372" creationId="{155B8388-AB75-DE9E-52F7-BB5134CD3D87}"/>
          </ac:spMkLst>
        </pc:spChg>
        <pc:spChg chg="del mod">
          <ac:chgData name="Luís Quartin" userId="d62dd0be-a1f4-461f-90a2-b18d53884721" providerId="ADAL" clId="{9FD88B08-A2C8-44BF-9C3C-4FCE9D680F3B}" dt="2026-08-03T16:18:50.861" v="36111" actId="478"/>
          <ac:spMkLst>
            <pc:docMk/>
            <pc:sldMk cId="1235517689" sldId="2147483642"/>
            <ac:spMk id="373" creationId="{B7AB1C53-30F7-2DEB-9D4D-CF22DC812721}"/>
          </ac:spMkLst>
        </pc:spChg>
        <pc:spChg chg="del mod">
          <ac:chgData name="Luís Quartin" userId="d62dd0be-a1f4-461f-90a2-b18d53884721" providerId="ADAL" clId="{9FD88B08-A2C8-44BF-9C3C-4FCE9D680F3B}" dt="2026-08-03T16:18:52.987" v="36112" actId="478"/>
          <ac:spMkLst>
            <pc:docMk/>
            <pc:sldMk cId="1235517689" sldId="2147483642"/>
            <ac:spMk id="374" creationId="{439FEF49-07CE-47BA-5BB7-637944B254A8}"/>
          </ac:spMkLst>
        </pc:spChg>
        <pc:spChg chg="del mod">
          <ac:chgData name="Luís Quartin" userId="d62dd0be-a1f4-461f-90a2-b18d53884721" providerId="ADAL" clId="{9FD88B08-A2C8-44BF-9C3C-4FCE9D680F3B}" dt="2026-08-03T16:18:52.987" v="36112" actId="478"/>
          <ac:spMkLst>
            <pc:docMk/>
            <pc:sldMk cId="1235517689" sldId="2147483642"/>
            <ac:spMk id="375" creationId="{EE867C2D-77EA-4CC8-C911-32C57E58E8F1}"/>
          </ac:spMkLst>
        </pc:spChg>
        <pc:spChg chg="add del mod">
          <ac:chgData name="Luís Quartin" userId="d62dd0be-a1f4-461f-90a2-b18d53884721" providerId="ADAL" clId="{9FD88B08-A2C8-44BF-9C3C-4FCE9D680F3B}" dt="2026-08-03T16:20:40.010" v="36165" actId="478"/>
          <ac:spMkLst>
            <pc:docMk/>
            <pc:sldMk cId="1235517689" sldId="2147483642"/>
            <ac:spMk id="376" creationId="{F276D7C6-8653-4EE7-CF38-170198079C3B}"/>
          </ac:spMkLst>
        </pc:spChg>
        <pc:grpChg chg="del">
          <ac:chgData name="Luís Quartin" userId="d62dd0be-a1f4-461f-90a2-b18d53884721" providerId="ADAL" clId="{9FD88B08-A2C8-44BF-9C3C-4FCE9D680F3B}" dt="2026-08-03T15:53:20.543" v="35510"/>
          <ac:grpSpMkLst>
            <pc:docMk/>
            <pc:sldMk cId="1235517689" sldId="2147483642"/>
            <ac:grpSpMk id="3" creationId="{7467CC2D-D197-6C52-6152-97FEE2BCCAA2}"/>
          </ac:grpSpMkLst>
        </pc:grpChg>
        <pc:grpChg chg="del">
          <ac:chgData name="Luís Quartin" userId="d62dd0be-a1f4-461f-90a2-b18d53884721" providerId="ADAL" clId="{9FD88B08-A2C8-44BF-9C3C-4FCE9D680F3B}" dt="2026-08-03T15:53:20.551" v="35518"/>
          <ac:grpSpMkLst>
            <pc:docMk/>
            <pc:sldMk cId="1235517689" sldId="2147483642"/>
            <ac:grpSpMk id="62" creationId="{D5C3E4BD-D3C6-4962-A46E-8D350674F983}"/>
          </ac:grpSpMkLst>
        </pc:grpChg>
        <pc:grpChg chg="mod">
          <ac:chgData name="Luís Quartin" userId="d62dd0be-a1f4-461f-90a2-b18d53884721" providerId="ADAL" clId="{9FD88B08-A2C8-44BF-9C3C-4FCE9D680F3B}" dt="2026-08-03T15:58:20.396" v="35652" actId="555"/>
          <ac:grpSpMkLst>
            <pc:docMk/>
            <pc:sldMk cId="1235517689" sldId="2147483642"/>
            <ac:grpSpMk id="252" creationId="{BC27E244-87C5-D365-69A0-94957CC22201}"/>
          </ac:grpSpMkLst>
        </pc:grpChg>
        <pc:grpChg chg="mod">
          <ac:chgData name="Luís Quartin" userId="d62dd0be-a1f4-461f-90a2-b18d53884721" providerId="ADAL" clId="{9FD88B08-A2C8-44BF-9C3C-4FCE9D680F3B}" dt="2026-08-03T15:58:20.396" v="35652" actId="555"/>
          <ac:grpSpMkLst>
            <pc:docMk/>
            <pc:sldMk cId="1235517689" sldId="2147483642"/>
            <ac:grpSpMk id="256" creationId="{359A467D-BDDA-E193-679C-AAF25524B565}"/>
          </ac:grpSpMkLst>
        </pc:grpChg>
        <pc:grpChg chg="mod">
          <ac:chgData name="Luís Quartin" userId="d62dd0be-a1f4-461f-90a2-b18d53884721" providerId="ADAL" clId="{9FD88B08-A2C8-44BF-9C3C-4FCE9D680F3B}" dt="2026-08-03T15:58:20.396" v="35652" actId="555"/>
          <ac:grpSpMkLst>
            <pc:docMk/>
            <pc:sldMk cId="1235517689" sldId="2147483642"/>
            <ac:grpSpMk id="259" creationId="{1B3B502A-BB31-076E-C1D5-BDB8DD91E170}"/>
          </ac:grpSpMkLst>
        </pc:grpChg>
        <pc:grpChg chg="mod">
          <ac:chgData name="Luís Quartin" userId="d62dd0be-a1f4-461f-90a2-b18d53884721" providerId="ADAL" clId="{9FD88B08-A2C8-44BF-9C3C-4FCE9D680F3B}" dt="2026-08-03T15:58:20.396" v="35652" actId="555"/>
          <ac:grpSpMkLst>
            <pc:docMk/>
            <pc:sldMk cId="1235517689" sldId="2147483642"/>
            <ac:grpSpMk id="262" creationId="{D367D392-5734-3527-B949-232F0F524B7E}"/>
          </ac:grpSpMkLst>
        </pc:grpChg>
        <pc:grpChg chg="mod">
          <ac:chgData name="Luís Quartin" userId="d62dd0be-a1f4-461f-90a2-b18d53884721" providerId="ADAL" clId="{9FD88B08-A2C8-44BF-9C3C-4FCE9D680F3B}" dt="2026-08-03T15:58:20.396" v="35652" actId="555"/>
          <ac:grpSpMkLst>
            <pc:docMk/>
            <pc:sldMk cId="1235517689" sldId="2147483642"/>
            <ac:grpSpMk id="265" creationId="{44C1418F-B2C3-E0F7-9425-1C8330DDA279}"/>
          </ac:grpSpMkLst>
        </pc:grpChg>
        <pc:grpChg chg="mod">
          <ac:chgData name="Luís Quartin" userId="d62dd0be-a1f4-461f-90a2-b18d53884721" providerId="ADAL" clId="{9FD88B08-A2C8-44BF-9C3C-4FCE9D680F3B}" dt="2026-08-03T15:58:20.396" v="35652" actId="555"/>
          <ac:grpSpMkLst>
            <pc:docMk/>
            <pc:sldMk cId="1235517689" sldId="2147483642"/>
            <ac:grpSpMk id="268" creationId="{01B29129-6093-13D0-4874-C33AEB2DA144}"/>
          </ac:grpSpMkLst>
        </pc:grpChg>
        <pc:grpChg chg="mod">
          <ac:chgData name="Luís Quartin" userId="d62dd0be-a1f4-461f-90a2-b18d53884721" providerId="ADAL" clId="{9FD88B08-A2C8-44BF-9C3C-4FCE9D680F3B}" dt="2026-08-03T16:02:50.877" v="35806" actId="465"/>
          <ac:grpSpMkLst>
            <pc:docMk/>
            <pc:sldMk cId="1235517689" sldId="2147483642"/>
            <ac:grpSpMk id="275" creationId="{9493EACD-EDD6-5050-8736-9F2738DDB57B}"/>
          </ac:grpSpMkLst>
        </pc:grpChg>
        <pc:grpChg chg="mod">
          <ac:chgData name="Luís Quartin" userId="d62dd0be-a1f4-461f-90a2-b18d53884721" providerId="ADAL" clId="{9FD88B08-A2C8-44BF-9C3C-4FCE9D680F3B}" dt="2026-08-03T15:58:20.396" v="35652" actId="555"/>
          <ac:grpSpMkLst>
            <pc:docMk/>
            <pc:sldMk cId="1235517689" sldId="2147483642"/>
            <ac:grpSpMk id="280" creationId="{783756B8-2437-8A1D-A8C8-67F1B03CBB41}"/>
          </ac:grpSpMkLst>
        </pc:grpChg>
        <pc:grpChg chg="mod">
          <ac:chgData name="Luís Quartin" userId="d62dd0be-a1f4-461f-90a2-b18d53884721" providerId="ADAL" clId="{9FD88B08-A2C8-44BF-9C3C-4FCE9D680F3B}" dt="2026-08-03T15:57:47.234" v="35640" actId="555"/>
          <ac:grpSpMkLst>
            <pc:docMk/>
            <pc:sldMk cId="1235517689" sldId="2147483642"/>
            <ac:grpSpMk id="283" creationId="{FBE3142A-6248-07C3-C826-7A449B87D13F}"/>
          </ac:grpSpMkLst>
        </pc:grpChg>
        <pc:grpChg chg="mod">
          <ac:chgData name="Luís Quartin" userId="d62dd0be-a1f4-461f-90a2-b18d53884721" providerId="ADAL" clId="{9FD88B08-A2C8-44BF-9C3C-4FCE9D680F3B}" dt="2026-08-03T15:57:47.234" v="35640" actId="555"/>
          <ac:grpSpMkLst>
            <pc:docMk/>
            <pc:sldMk cId="1235517689" sldId="2147483642"/>
            <ac:grpSpMk id="286" creationId="{F2E018F9-33F0-7588-7349-45D714A8B005}"/>
          </ac:grpSpMkLst>
        </pc:grpChg>
        <pc:grpChg chg="add del mod">
          <ac:chgData name="Luís Quartin" userId="d62dd0be-a1f4-461f-90a2-b18d53884721" providerId="ADAL" clId="{9FD88B08-A2C8-44BF-9C3C-4FCE9D680F3B}" dt="2026-08-03T16:12:18.964" v="35921" actId="478"/>
          <ac:grpSpMkLst>
            <pc:docMk/>
            <pc:sldMk cId="1235517689" sldId="2147483642"/>
            <ac:grpSpMk id="332" creationId="{AB67684B-B2BF-3B30-39A8-462F5F5CABC3}"/>
          </ac:grpSpMkLst>
        </pc:grpChg>
        <pc:grpChg chg="mod">
          <ac:chgData name="Luís Quartin" userId="d62dd0be-a1f4-461f-90a2-b18d53884721" providerId="ADAL" clId="{9FD88B08-A2C8-44BF-9C3C-4FCE9D680F3B}" dt="2026-08-03T16:11:58.941" v="35915" actId="14100"/>
          <ac:grpSpMkLst>
            <pc:docMk/>
            <pc:sldMk cId="1235517689" sldId="2147483642"/>
            <ac:grpSpMk id="333" creationId="{9FC063E1-A224-D10C-0445-8A847F9A8CB0}"/>
          </ac:grpSpMkLst>
        </pc:grpChg>
        <pc:grpChg chg="add del mod">
          <ac:chgData name="Luís Quartin" userId="d62dd0be-a1f4-461f-90a2-b18d53884721" providerId="ADAL" clId="{9FD88B08-A2C8-44BF-9C3C-4FCE9D680F3B}" dt="2026-08-03T16:15:11.309" v="36051" actId="165"/>
          <ac:grpSpMkLst>
            <pc:docMk/>
            <pc:sldMk cId="1235517689" sldId="2147483642"/>
            <ac:grpSpMk id="337" creationId="{D6F7D9E1-0525-EAEA-8A48-B12CB966283E}"/>
          </ac:grpSpMkLst>
        </pc:grpChg>
        <pc:grpChg chg="mod topLvl">
          <ac:chgData name="Luís Quartin" userId="d62dd0be-a1f4-461f-90a2-b18d53884721" providerId="ADAL" clId="{9FD88B08-A2C8-44BF-9C3C-4FCE9D680F3B}" dt="2026-08-03T16:15:11.309" v="36051" actId="165"/>
          <ac:grpSpMkLst>
            <pc:docMk/>
            <pc:sldMk cId="1235517689" sldId="2147483642"/>
            <ac:grpSpMk id="338" creationId="{3C268D6B-76F8-FBBA-0C11-0D4BD599366E}"/>
          </ac:grpSpMkLst>
        </pc:grpChg>
        <pc:grpChg chg="add del mod">
          <ac:chgData name="Luís Quartin" userId="d62dd0be-a1f4-461f-90a2-b18d53884721" providerId="ADAL" clId="{9FD88B08-A2C8-44BF-9C3C-4FCE9D680F3B}" dt="2026-08-03T16:12:30.509" v="35925" actId="478"/>
          <ac:grpSpMkLst>
            <pc:docMk/>
            <pc:sldMk cId="1235517689" sldId="2147483642"/>
            <ac:grpSpMk id="342" creationId="{5D71EB73-8089-8D20-27AA-B15D80AAA430}"/>
          </ac:grpSpMkLst>
        </pc:grpChg>
        <pc:grpChg chg="mod">
          <ac:chgData name="Luís Quartin" userId="d62dd0be-a1f4-461f-90a2-b18d53884721" providerId="ADAL" clId="{9FD88B08-A2C8-44BF-9C3C-4FCE9D680F3B}" dt="2026-08-03T16:12:17.090" v="35920" actId="14100"/>
          <ac:grpSpMkLst>
            <pc:docMk/>
            <pc:sldMk cId="1235517689" sldId="2147483642"/>
            <ac:grpSpMk id="343" creationId="{1C75EE63-E5AC-B9CA-C9FC-E59256100DA7}"/>
          </ac:grpSpMkLst>
        </pc:grpChg>
        <pc:grpChg chg="add del mod">
          <ac:chgData name="Luís Quartin" userId="d62dd0be-a1f4-461f-90a2-b18d53884721" providerId="ADAL" clId="{9FD88B08-A2C8-44BF-9C3C-4FCE9D680F3B}" dt="2026-08-03T16:15:16.028" v="36052" actId="165"/>
          <ac:grpSpMkLst>
            <pc:docMk/>
            <pc:sldMk cId="1235517689" sldId="2147483642"/>
            <ac:grpSpMk id="347" creationId="{68EA512F-2E3E-B54E-9340-9A7BC433C858}"/>
          </ac:grpSpMkLst>
        </pc:grpChg>
        <pc:grpChg chg="mod topLvl">
          <ac:chgData name="Luís Quartin" userId="d62dd0be-a1f4-461f-90a2-b18d53884721" providerId="ADAL" clId="{9FD88B08-A2C8-44BF-9C3C-4FCE9D680F3B}" dt="2026-08-03T16:15:16.028" v="36052" actId="165"/>
          <ac:grpSpMkLst>
            <pc:docMk/>
            <pc:sldMk cId="1235517689" sldId="2147483642"/>
            <ac:grpSpMk id="348" creationId="{AA6D0265-605F-F564-DEDA-E597DFBCE9DA}"/>
          </ac:grpSpMkLst>
        </pc:grpChg>
        <pc:grpChg chg="add del mod">
          <ac:chgData name="Luís Quartin" userId="d62dd0be-a1f4-461f-90a2-b18d53884721" providerId="ADAL" clId="{9FD88B08-A2C8-44BF-9C3C-4FCE9D680F3B}" dt="2026-08-03T16:15:08.770" v="36050" actId="165"/>
          <ac:grpSpMkLst>
            <pc:docMk/>
            <pc:sldMk cId="1235517689" sldId="2147483642"/>
            <ac:grpSpMk id="352" creationId="{21015448-4DD7-AB46-77E4-31B94293E37A}"/>
          </ac:grpSpMkLst>
        </pc:grpChg>
        <pc:grpChg chg="mod topLvl">
          <ac:chgData name="Luís Quartin" userId="d62dd0be-a1f4-461f-90a2-b18d53884721" providerId="ADAL" clId="{9FD88B08-A2C8-44BF-9C3C-4FCE9D680F3B}" dt="2026-08-03T16:15:08.770" v="36050" actId="165"/>
          <ac:grpSpMkLst>
            <pc:docMk/>
            <pc:sldMk cId="1235517689" sldId="2147483642"/>
            <ac:grpSpMk id="353" creationId="{C2A47017-8997-EFC9-B3A9-A18D39E8A3FD}"/>
          </ac:grpSpMkLst>
        </pc:grpChg>
        <pc:grpChg chg="add del mod">
          <ac:chgData name="Luís Quartin" userId="d62dd0be-a1f4-461f-90a2-b18d53884721" providerId="ADAL" clId="{9FD88B08-A2C8-44BF-9C3C-4FCE9D680F3B}" dt="2026-08-03T16:13:19.002" v="35968" actId="478"/>
          <ac:grpSpMkLst>
            <pc:docMk/>
            <pc:sldMk cId="1235517689" sldId="2147483642"/>
            <ac:grpSpMk id="357" creationId="{7C641E81-A98E-1F84-99D7-A39CF8CD6729}"/>
          </ac:grpSpMkLst>
        </pc:grpChg>
        <pc:grpChg chg="mod">
          <ac:chgData name="Luís Quartin" userId="d62dd0be-a1f4-461f-90a2-b18d53884721" providerId="ADAL" clId="{9FD88B08-A2C8-44BF-9C3C-4FCE9D680F3B}" dt="2026-08-03T16:13:11.876" v="35964" actId="14100"/>
          <ac:grpSpMkLst>
            <pc:docMk/>
            <pc:sldMk cId="1235517689" sldId="2147483642"/>
            <ac:grpSpMk id="358" creationId="{BA6BC058-4A5F-A76E-9E63-6448DD3AAE03}"/>
          </ac:grpSpMkLst>
        </pc:grpChg>
        <pc:grpChg chg="del mod">
          <ac:chgData name="Luís Quartin" userId="d62dd0be-a1f4-461f-90a2-b18d53884721" providerId="ADAL" clId="{9FD88B08-A2C8-44BF-9C3C-4FCE9D680F3B}" dt="2026-08-03T16:18:44.064" v="36103" actId="27803"/>
          <ac:grpSpMkLst>
            <pc:docMk/>
            <pc:sldMk cId="1235517689" sldId="2147483642"/>
            <ac:grpSpMk id="370" creationId="{EF6F25FD-EB53-1D6E-B95C-09F50C297ACF}"/>
          </ac:grpSpMkLst>
        </pc:grpChg>
        <pc:graphicFrameChg chg="mod">
          <ac:chgData name="Luís Quartin" userId="d62dd0be-a1f4-461f-90a2-b18d53884721" providerId="ADAL" clId="{9FD88B08-A2C8-44BF-9C3C-4FCE9D680F3B}" dt="2026-08-03T15:53:20.561" v="35530"/>
          <ac:graphicFrameMkLst>
            <pc:docMk/>
            <pc:sldMk cId="1235517689" sldId="2147483642"/>
            <ac:graphicFrameMk id="8" creationId="{D877944C-BD34-AB8B-3B30-F96CEFB70791}"/>
          </ac:graphicFrameMkLst>
        </pc:graphicFrameChg>
        <pc:graphicFrameChg chg="del">
          <ac:chgData name="Luís Quartin" userId="d62dd0be-a1f4-461f-90a2-b18d53884721" providerId="ADAL" clId="{9FD88B08-A2C8-44BF-9C3C-4FCE9D680F3B}" dt="2026-08-03T15:53:20.551" v="35525"/>
          <ac:graphicFrameMkLst>
            <pc:docMk/>
            <pc:sldMk cId="1235517689" sldId="2147483642"/>
            <ac:graphicFrameMk id="61" creationId="{9E8A07E9-E1D2-89C4-FCB5-BB56ED183A31}"/>
          </ac:graphicFrameMkLst>
        </pc:graphicFrameChg>
        <pc:graphicFrameChg chg="add mod">
          <ac:chgData name="Luís Quartin" userId="d62dd0be-a1f4-461f-90a2-b18d53884721" providerId="ADAL" clId="{9FD88B08-A2C8-44BF-9C3C-4FCE9D680F3B}" dt="2026-08-03T16:08:14.870" v="35846"/>
          <ac:graphicFrameMkLst>
            <pc:docMk/>
            <pc:sldMk cId="1235517689" sldId="2147483642"/>
            <ac:graphicFrameMk id="328" creationId="{4CF93467-204B-8F32-CA6E-0B070D4396BC}"/>
          </ac:graphicFrameMkLst>
        </pc:graphicFrameChg>
        <pc:picChg chg="add mod">
          <ac:chgData name="Luís Quartin" userId="d62dd0be-a1f4-461f-90a2-b18d53884721" providerId="ADAL" clId="{9FD88B08-A2C8-44BF-9C3C-4FCE9D680F3B}" dt="2026-08-03T16:04:00.320" v="35845" actId="1076"/>
          <ac:picMkLst>
            <pc:docMk/>
            <pc:sldMk cId="1235517689" sldId="2147483642"/>
            <ac:picMk id="177" creationId="{27D7A274-E0AF-C649-452C-78597E91D4B5}"/>
          </ac:picMkLst>
        </pc:picChg>
        <pc:picChg chg="add del mod">
          <ac:chgData name="Luís Quartin" userId="d62dd0be-a1f4-461f-90a2-b18d53884721" providerId="ADAL" clId="{9FD88B08-A2C8-44BF-9C3C-4FCE9D680F3B}" dt="2026-08-03T15:54:48.102" v="35570" actId="478"/>
          <ac:picMkLst>
            <pc:docMk/>
            <pc:sldMk cId="1235517689" sldId="2147483642"/>
            <ac:picMk id="251" creationId="{30A8CD02-9561-DFE7-0C71-5BE5E30013FF}"/>
          </ac:picMkLst>
        </pc:picChg>
        <pc:picChg chg="mod">
          <ac:chgData name="Luís Quartin" userId="d62dd0be-a1f4-461f-90a2-b18d53884721" providerId="ADAL" clId="{9FD88B08-A2C8-44BF-9C3C-4FCE9D680F3B}" dt="2026-08-03T16:00:50.046" v="35675"/>
          <ac:picMkLst>
            <pc:docMk/>
            <pc:sldMk cId="1235517689" sldId="2147483642"/>
            <ac:picMk id="272" creationId="{ED4553DD-CCBF-D292-4C1D-D336D5F8146D}"/>
          </ac:picMkLst>
        </pc:picChg>
        <pc:picChg chg="mod">
          <ac:chgData name="Luís Quartin" userId="d62dd0be-a1f4-461f-90a2-b18d53884721" providerId="ADAL" clId="{9FD88B08-A2C8-44BF-9C3C-4FCE9D680F3B}" dt="2026-08-03T16:02:10.391" v="35765"/>
          <ac:picMkLst>
            <pc:docMk/>
            <pc:sldMk cId="1235517689" sldId="2147483642"/>
            <ac:picMk id="291" creationId="{3E1ECD60-8A27-A082-E75F-E66CFD52122A}"/>
          </ac:picMkLst>
        </pc:picChg>
        <pc:picChg chg="mod">
          <ac:chgData name="Luís Quartin" userId="d62dd0be-a1f4-461f-90a2-b18d53884721" providerId="ADAL" clId="{9FD88B08-A2C8-44BF-9C3C-4FCE9D680F3B}" dt="2026-08-03T16:00:57.797" v="35678"/>
          <ac:picMkLst>
            <pc:docMk/>
            <pc:sldMk cId="1235517689" sldId="2147483642"/>
            <ac:picMk id="292" creationId="{F4D5607E-15E8-0150-6134-B06D52D40F6E}"/>
          </ac:picMkLst>
        </pc:picChg>
        <pc:picChg chg="mod">
          <ac:chgData name="Luís Quartin" userId="d62dd0be-a1f4-461f-90a2-b18d53884721" providerId="ADAL" clId="{9FD88B08-A2C8-44BF-9C3C-4FCE9D680F3B}" dt="2026-08-03T16:00:55.201" v="35677"/>
          <ac:picMkLst>
            <pc:docMk/>
            <pc:sldMk cId="1235517689" sldId="2147483642"/>
            <ac:picMk id="293" creationId="{2A604E6E-863B-5ACF-39DE-9B804C1DE66E}"/>
          </ac:picMkLst>
        </pc:picChg>
        <pc:picChg chg="add del mod">
          <ac:chgData name="Luís Quartin" userId="d62dd0be-a1f4-461f-90a2-b18d53884721" providerId="ADAL" clId="{9FD88B08-A2C8-44BF-9C3C-4FCE9D680F3B}" dt="2026-08-03T16:16:47.978" v="36082" actId="478"/>
          <ac:picMkLst>
            <pc:docMk/>
            <pc:sldMk cId="1235517689" sldId="2147483642"/>
            <ac:picMk id="363" creationId="{09830BFA-ADD1-B7B2-1AAF-2F2E7E8B95CD}"/>
          </ac:picMkLst>
        </pc:picChg>
        <pc:picChg chg="add mod">
          <ac:chgData name="Luís Quartin" userId="d62dd0be-a1f4-461f-90a2-b18d53884721" providerId="ADAL" clId="{9FD88B08-A2C8-44BF-9C3C-4FCE9D680F3B}" dt="2026-08-03T16:17:11.393" v="36092"/>
          <ac:picMkLst>
            <pc:docMk/>
            <pc:sldMk cId="1235517689" sldId="2147483642"/>
            <ac:picMk id="365" creationId="{FB153D3D-8E06-ABC1-86CC-914C8DA19B70}"/>
          </ac:picMkLst>
        </pc:picChg>
        <pc:picChg chg="add mod">
          <ac:chgData name="Luís Quartin" userId="d62dd0be-a1f4-461f-90a2-b18d53884721" providerId="ADAL" clId="{9FD88B08-A2C8-44BF-9C3C-4FCE9D680F3B}" dt="2026-08-03T16:18:03.071" v="36101"/>
          <ac:picMkLst>
            <pc:docMk/>
            <pc:sldMk cId="1235517689" sldId="2147483642"/>
            <ac:picMk id="367" creationId="{15B92DB4-7AB3-CD31-BBE9-FA87371FC333}"/>
          </ac:picMkLst>
        </pc:picChg>
        <pc:picChg chg="add del mod">
          <ac:chgData name="Luís Quartin" userId="d62dd0be-a1f4-461f-90a2-b18d53884721" providerId="ADAL" clId="{9FD88B08-A2C8-44BF-9C3C-4FCE9D680F3B}" dt="2026-08-03T16:18:44.064" v="36103" actId="27803"/>
          <ac:picMkLst>
            <pc:docMk/>
            <pc:sldMk cId="1235517689" sldId="2147483642"/>
            <ac:picMk id="369" creationId="{5EC9926C-6DDA-E93C-DAE3-C38F17C4BA63}"/>
          </ac:picMkLst>
        </pc:picChg>
        <pc:cxnChg chg="mod">
          <ac:chgData name="Luís Quartin" userId="d62dd0be-a1f4-461f-90a2-b18d53884721" providerId="ADAL" clId="{9FD88B08-A2C8-44BF-9C3C-4FCE9D680F3B}" dt="2026-08-03T15:53:20.543" v="35509" actId="478"/>
          <ac:cxnSpMkLst>
            <pc:docMk/>
            <pc:sldMk cId="1235517689" sldId="2147483642"/>
            <ac:cxnSpMk id="7" creationId="{EC5506A9-9BEC-92F4-B6E0-592258377D7A}"/>
          </ac:cxnSpMkLst>
        </pc:cxnChg>
        <pc:cxnChg chg="mod">
          <ac:chgData name="Luís Quartin" userId="d62dd0be-a1f4-461f-90a2-b18d53884721" providerId="ADAL" clId="{9FD88B08-A2C8-44BF-9C3C-4FCE9D680F3B}" dt="2026-08-03T16:03:11.673" v="35816"/>
          <ac:cxnSpMkLst>
            <pc:docMk/>
            <pc:sldMk cId="1235517689" sldId="2147483642"/>
            <ac:cxnSpMk id="255" creationId="{4C722394-C14F-F230-D818-CFC5CBF0F243}"/>
          </ac:cxnSpMkLst>
        </pc:cxnChg>
        <pc:cxnChg chg="mod">
          <ac:chgData name="Luís Quartin" userId="d62dd0be-a1f4-461f-90a2-b18d53884721" providerId="ADAL" clId="{9FD88B08-A2C8-44BF-9C3C-4FCE9D680F3B}" dt="2026-08-03T15:56:04.373" v="35618"/>
          <ac:cxnSpMkLst>
            <pc:docMk/>
            <pc:sldMk cId="1235517689" sldId="2147483642"/>
            <ac:cxnSpMk id="258" creationId="{4F9E3F66-B0E0-D0D7-2947-89016B5B1676}"/>
          </ac:cxnSpMkLst>
        </pc:cxnChg>
        <pc:cxnChg chg="mod">
          <ac:chgData name="Luís Quartin" userId="d62dd0be-a1f4-461f-90a2-b18d53884721" providerId="ADAL" clId="{9FD88B08-A2C8-44BF-9C3C-4FCE9D680F3B}" dt="2026-08-03T15:56:04.373" v="35616"/>
          <ac:cxnSpMkLst>
            <pc:docMk/>
            <pc:sldMk cId="1235517689" sldId="2147483642"/>
            <ac:cxnSpMk id="261" creationId="{135C5325-70BD-344E-1C78-0AA1BA3E8A70}"/>
          </ac:cxnSpMkLst>
        </pc:cxnChg>
        <pc:cxnChg chg="mod">
          <ac:chgData name="Luís Quartin" userId="d62dd0be-a1f4-461f-90a2-b18d53884721" providerId="ADAL" clId="{9FD88B08-A2C8-44BF-9C3C-4FCE9D680F3B}" dt="2026-08-03T15:56:04.373" v="35614"/>
          <ac:cxnSpMkLst>
            <pc:docMk/>
            <pc:sldMk cId="1235517689" sldId="2147483642"/>
            <ac:cxnSpMk id="264" creationId="{21057968-00E4-8C2B-F9D9-4AFC8098F281}"/>
          </ac:cxnSpMkLst>
        </pc:cxnChg>
        <pc:cxnChg chg="mod">
          <ac:chgData name="Luís Quartin" userId="d62dd0be-a1f4-461f-90a2-b18d53884721" providerId="ADAL" clId="{9FD88B08-A2C8-44BF-9C3C-4FCE9D680F3B}" dt="2026-08-03T15:56:04.373" v="35612"/>
          <ac:cxnSpMkLst>
            <pc:docMk/>
            <pc:sldMk cId="1235517689" sldId="2147483642"/>
            <ac:cxnSpMk id="267" creationId="{3EC8C210-A2E5-FAF4-EAB1-9385C088EEEC}"/>
          </ac:cxnSpMkLst>
        </pc:cxnChg>
        <pc:cxnChg chg="mod">
          <ac:chgData name="Luís Quartin" userId="d62dd0be-a1f4-461f-90a2-b18d53884721" providerId="ADAL" clId="{9FD88B08-A2C8-44BF-9C3C-4FCE9D680F3B}" dt="2026-08-03T15:55:55.537" v="35599"/>
          <ac:cxnSpMkLst>
            <pc:docMk/>
            <pc:sldMk cId="1235517689" sldId="2147483642"/>
            <ac:cxnSpMk id="270" creationId="{D544BB54-F4E7-EE68-CA66-050CB157355E}"/>
          </ac:cxnSpMkLst>
        </pc:cxnChg>
        <pc:cxnChg chg="mod">
          <ac:chgData name="Luís Quartin" userId="d62dd0be-a1f4-461f-90a2-b18d53884721" providerId="ADAL" clId="{9FD88B08-A2C8-44BF-9C3C-4FCE9D680F3B}" dt="2026-08-03T16:02:50.877" v="35806" actId="465"/>
          <ac:cxnSpMkLst>
            <pc:docMk/>
            <pc:sldMk cId="1235517689" sldId="2147483642"/>
            <ac:cxnSpMk id="278" creationId="{3EC2A117-1713-CC66-4400-956082AFEF00}"/>
          </ac:cxnSpMkLst>
        </pc:cxnChg>
        <pc:cxnChg chg="mod">
          <ac:chgData name="Luís Quartin" userId="d62dd0be-a1f4-461f-90a2-b18d53884721" providerId="ADAL" clId="{9FD88B08-A2C8-44BF-9C3C-4FCE9D680F3B}" dt="2026-08-03T16:03:11.667" v="35814"/>
          <ac:cxnSpMkLst>
            <pc:docMk/>
            <pc:sldMk cId="1235517689" sldId="2147483642"/>
            <ac:cxnSpMk id="279" creationId="{DA5C009B-D1C5-5432-5394-80858E095BC0}"/>
          </ac:cxnSpMkLst>
        </pc:cxnChg>
        <pc:cxnChg chg="mod">
          <ac:chgData name="Luís Quartin" userId="d62dd0be-a1f4-461f-90a2-b18d53884721" providerId="ADAL" clId="{9FD88B08-A2C8-44BF-9C3C-4FCE9D680F3B}" dt="2026-08-03T15:56:04.373" v="35610"/>
          <ac:cxnSpMkLst>
            <pc:docMk/>
            <pc:sldMk cId="1235517689" sldId="2147483642"/>
            <ac:cxnSpMk id="282" creationId="{3F49CF80-8EA6-9FA9-E4B6-25D1C74CBB27}"/>
          </ac:cxnSpMkLst>
        </pc:cxnChg>
        <pc:cxnChg chg="mod">
          <ac:chgData name="Luís Quartin" userId="d62dd0be-a1f4-461f-90a2-b18d53884721" providerId="ADAL" clId="{9FD88B08-A2C8-44BF-9C3C-4FCE9D680F3B}" dt="2026-08-03T15:55:14.334" v="35574" actId="255"/>
          <ac:cxnSpMkLst>
            <pc:docMk/>
            <pc:sldMk cId="1235517689" sldId="2147483642"/>
            <ac:cxnSpMk id="285" creationId="{EEDFD8E7-AF65-895F-F12F-FC2BB867C6CC}"/>
          </ac:cxnSpMkLst>
        </pc:cxnChg>
        <pc:cxnChg chg="mod">
          <ac:chgData name="Luís Quartin" userId="d62dd0be-a1f4-461f-90a2-b18d53884721" providerId="ADAL" clId="{9FD88B08-A2C8-44BF-9C3C-4FCE9D680F3B}" dt="2026-08-03T16:03:11.673" v="35818"/>
          <ac:cxnSpMkLst>
            <pc:docMk/>
            <pc:sldMk cId="1235517689" sldId="2147483642"/>
            <ac:cxnSpMk id="289" creationId="{8B4D4470-A997-2B93-E5D8-A4B70443A5DB}"/>
          </ac:cxnSpMkLst>
        </pc:cxnChg>
      </pc:sldChg>
      <pc:sldChg chg="addSp modSp mod modNotes">
        <pc:chgData name="Luís Quartin" userId="d62dd0be-a1f4-461f-90a2-b18d53884721" providerId="ADAL" clId="{9FD88B08-A2C8-44BF-9C3C-4FCE9D680F3B}" dt="2026-08-03T10:33:34.650" v="34563" actId="14100"/>
        <pc:sldMkLst>
          <pc:docMk/>
          <pc:sldMk cId="3698015480" sldId="2147483643"/>
        </pc:sldMkLst>
        <pc:spChg chg="mod">
          <ac:chgData name="Luís Quartin" userId="d62dd0be-a1f4-461f-90a2-b18d53884721" providerId="ADAL" clId="{9FD88B08-A2C8-44BF-9C3C-4FCE9D680F3B}" dt="2026-08-03T10:33:34.650" v="34563" actId="14100"/>
          <ac:spMkLst>
            <pc:docMk/>
            <pc:sldMk cId="3698015480" sldId="2147483643"/>
            <ac:spMk id="2" creationId="{DF12FEA7-61C9-C05F-7768-CB312D0E1F43}"/>
          </ac:spMkLst>
        </pc:spChg>
        <pc:spChg chg="add">
          <ac:chgData name="Luís Quartin" userId="d62dd0be-a1f4-461f-90a2-b18d53884721" providerId="ADAL" clId="{9FD88B08-A2C8-44BF-9C3C-4FCE9D680F3B}" dt="2026-08-03T10:33:30.642" v="34562" actId="22"/>
          <ac:spMkLst>
            <pc:docMk/>
            <pc:sldMk cId="3698015480" sldId="2147483643"/>
            <ac:spMk id="4" creationId="{2ADB1D88-718F-C94E-B8EF-B0A1A51C8562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698015480" sldId="2147483643"/>
            <ac:spMk id="7" creationId="{7D829219-AC03-7C21-A54B-FB2BC89E0219}"/>
          </ac:spMkLst>
        </pc:spChg>
        <pc:spChg chg="mod">
          <ac:chgData name="Luís Quartin" userId="d62dd0be-a1f4-461f-90a2-b18d53884721" providerId="ADAL" clId="{9FD88B08-A2C8-44BF-9C3C-4FCE9D680F3B}" dt="2026-08-03T10:00:44.145" v="24227" actId="947"/>
          <ac:spMkLst>
            <pc:docMk/>
            <pc:sldMk cId="3698015480" sldId="2147483643"/>
            <ac:spMk id="8" creationId="{C6911C8D-F20C-5DAF-B03C-E14CC1E0AE86}"/>
          </ac:spMkLst>
        </pc:spChg>
        <pc:spChg chg="mod">
          <ac:chgData name="Luís Quartin" userId="d62dd0be-a1f4-461f-90a2-b18d53884721" providerId="ADAL" clId="{9FD88B08-A2C8-44BF-9C3C-4FCE9D680F3B}" dt="2026-08-03T10:00:44.150" v="24229" actId="947"/>
          <ac:spMkLst>
            <pc:docMk/>
            <pc:sldMk cId="3698015480" sldId="2147483643"/>
            <ac:spMk id="9" creationId="{CC3FEF76-E06F-4FA3-0F1F-33645B5FA6D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698015480" sldId="2147483643"/>
            <ac:spMk id="10" creationId="{A732A0C8-58A5-ED2E-9325-25DCBFFBF3A4}"/>
          </ac:spMkLst>
        </pc:spChg>
        <pc:spChg chg="add">
          <ac:chgData name="Luís Quartin" userId="d62dd0be-a1f4-461f-90a2-b18d53884721" providerId="ADAL" clId="{9FD88B08-A2C8-44BF-9C3C-4FCE9D680F3B}" dt="2026-08-03T10:33:30.642" v="34562" actId="22"/>
          <ac:spMkLst>
            <pc:docMk/>
            <pc:sldMk cId="3698015480" sldId="2147483643"/>
            <ac:spMk id="11" creationId="{E878779C-0DB8-01C3-B458-72C5361C3139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698015480" sldId="2147483643"/>
            <ac:spMk id="14" creationId="{DD422E2E-C843-9F0D-1CCE-F6C69F3AB32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698015480" sldId="2147483643"/>
            <ac:spMk id="16" creationId="{765C2682-0F72-7849-3AE1-83062CEB65B2}"/>
          </ac:spMkLst>
        </pc:spChg>
        <pc:spChg chg="mod">
          <ac:chgData name="Luís Quartin" userId="d62dd0be-a1f4-461f-90a2-b18d53884721" providerId="ADAL" clId="{9FD88B08-A2C8-44BF-9C3C-4FCE9D680F3B}" dt="2026-08-03T10:00:44.164" v="24233" actId="947"/>
          <ac:spMkLst>
            <pc:docMk/>
            <pc:sldMk cId="3698015480" sldId="2147483643"/>
            <ac:spMk id="18" creationId="{144301F2-08B2-E21A-ECA5-DFA75B336D29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698015480" sldId="2147483643"/>
            <ac:spMk id="19" creationId="{929291EC-6A67-23F6-1943-33349E93103D}"/>
          </ac:spMkLst>
        </pc:spChg>
        <pc:spChg chg="mod">
          <ac:chgData name="Luís Quartin" userId="d62dd0be-a1f4-461f-90a2-b18d53884721" providerId="ADAL" clId="{9FD88B08-A2C8-44BF-9C3C-4FCE9D680F3B}" dt="2026-08-03T10:00:44.176" v="24237" actId="947"/>
          <ac:spMkLst>
            <pc:docMk/>
            <pc:sldMk cId="3698015480" sldId="2147483643"/>
            <ac:spMk id="20" creationId="{D7436564-063B-192A-E885-61E3585B58FE}"/>
          </ac:spMkLst>
        </pc:spChg>
        <pc:spChg chg="mod">
          <ac:chgData name="Luís Quartin" userId="d62dd0be-a1f4-461f-90a2-b18d53884721" providerId="ADAL" clId="{9FD88B08-A2C8-44BF-9C3C-4FCE9D680F3B}" dt="2026-08-03T10:00:44.181" v="24239" actId="947"/>
          <ac:spMkLst>
            <pc:docMk/>
            <pc:sldMk cId="3698015480" sldId="2147483643"/>
            <ac:spMk id="21" creationId="{DD5A51A6-17ED-DDBA-FC91-13BD7AAA9C55}"/>
          </ac:spMkLst>
        </pc:spChg>
        <pc:spChg chg="mod">
          <ac:chgData name="Luís Quartin" userId="d62dd0be-a1f4-461f-90a2-b18d53884721" providerId="ADAL" clId="{9FD88B08-A2C8-44BF-9C3C-4FCE9D680F3B}" dt="2026-08-03T10:00:44.189" v="24241" actId="947"/>
          <ac:spMkLst>
            <pc:docMk/>
            <pc:sldMk cId="3698015480" sldId="2147483643"/>
            <ac:spMk id="22" creationId="{D48176DB-CDD2-1CE4-1DF7-7D623F93CA14}"/>
          </ac:spMkLst>
        </pc:spChg>
        <pc:spChg chg="mod">
          <ac:chgData name="Luís Quartin" userId="d62dd0be-a1f4-461f-90a2-b18d53884721" providerId="ADAL" clId="{9FD88B08-A2C8-44BF-9C3C-4FCE9D680F3B}" dt="2026-08-03T10:00:44.194" v="24243" actId="947"/>
          <ac:spMkLst>
            <pc:docMk/>
            <pc:sldMk cId="3698015480" sldId="2147483643"/>
            <ac:spMk id="23" creationId="{8AE4FE05-C1CF-A86E-F99E-6BEA75D4588F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698015480" sldId="2147483643"/>
            <ac:spMk id="25" creationId="{0DCF448D-EF98-B7BF-8D77-E759D2955354}"/>
          </ac:spMkLst>
        </pc:spChg>
        <pc:spChg chg="mod">
          <ac:chgData name="Luís Quartin" userId="d62dd0be-a1f4-461f-90a2-b18d53884721" providerId="ADAL" clId="{9FD88B08-A2C8-44BF-9C3C-4FCE9D680F3B}" dt="2026-08-03T10:00:44.208" v="24249" actId="947"/>
          <ac:spMkLst>
            <pc:docMk/>
            <pc:sldMk cId="3698015480" sldId="2147483643"/>
            <ac:spMk id="27" creationId="{EB671DBA-4282-6822-ACE0-23397396831A}"/>
          </ac:spMkLst>
        </pc:spChg>
        <pc:spChg chg="mod">
          <ac:chgData name="Luís Quartin" userId="d62dd0be-a1f4-461f-90a2-b18d53884721" providerId="ADAL" clId="{9FD88B08-A2C8-44BF-9C3C-4FCE9D680F3B}" dt="2026-08-03T10:00:44.211" v="24251" actId="947"/>
          <ac:spMkLst>
            <pc:docMk/>
            <pc:sldMk cId="3698015480" sldId="2147483643"/>
            <ac:spMk id="28" creationId="{C1C94CBC-0DA7-1B01-2556-3B6A17B6A7E6}"/>
          </ac:spMkLst>
        </pc:spChg>
        <pc:spChg chg="mod">
          <ac:chgData name="Luís Quartin" userId="d62dd0be-a1f4-461f-90a2-b18d53884721" providerId="ADAL" clId="{9FD88B08-A2C8-44BF-9C3C-4FCE9D680F3B}" dt="2026-08-03T10:00:44.127" v="24221" actId="947"/>
          <ac:spMkLst>
            <pc:docMk/>
            <pc:sldMk cId="3698015480" sldId="2147483643"/>
            <ac:spMk id="31" creationId="{8753E3B5-3A4B-BC56-8C2E-85634EA4BD5F}"/>
          </ac:spMkLst>
        </pc:spChg>
        <pc:spChg chg="mod">
          <ac:chgData name="Luís Quartin" userId="d62dd0be-a1f4-461f-90a2-b18d53884721" providerId="ADAL" clId="{9FD88B08-A2C8-44BF-9C3C-4FCE9D680F3B}" dt="2026-08-03T10:00:44.132" v="24223" actId="947"/>
          <ac:spMkLst>
            <pc:docMk/>
            <pc:sldMk cId="3698015480" sldId="2147483643"/>
            <ac:spMk id="32" creationId="{B5AA56F2-F731-5250-7BA4-E821F1085A69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698015480" sldId="2147483643"/>
            <ac:spMk id="34" creationId="{5BE33033-75D2-49B6-0BBE-D1691BD248AC}"/>
          </ac:spMkLst>
        </pc:spChg>
        <pc:spChg chg="mod">
          <ac:chgData name="Luís Quartin" userId="d62dd0be-a1f4-461f-90a2-b18d53884721" providerId="ADAL" clId="{9FD88B08-A2C8-44BF-9C3C-4FCE9D680F3B}" dt="2026-08-03T10:00:44.219" v="24255" actId="947"/>
          <ac:spMkLst>
            <pc:docMk/>
            <pc:sldMk cId="3698015480" sldId="2147483643"/>
            <ac:spMk id="35" creationId="{EEF9EBB3-23F0-3983-24BE-72B2141BFDB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698015480" sldId="2147483643"/>
            <ac:spMk id="40" creationId="{C479DDC6-E66D-BEE5-8E06-BA7BD08DA27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3698015480" sldId="2147483643"/>
            <ac:spMk id="41" creationId="{D32FE045-29E8-9ADC-CE53-8CE65157FAC8}"/>
          </ac:spMkLst>
        </pc:spChg>
        <pc:spChg chg="mod">
          <ac:chgData name="Luís Quartin" userId="d62dd0be-a1f4-461f-90a2-b18d53884721" providerId="ADAL" clId="{9FD88B08-A2C8-44BF-9C3C-4FCE9D680F3B}" dt="2026-08-03T10:00:44.232" v="24261" actId="947"/>
          <ac:spMkLst>
            <pc:docMk/>
            <pc:sldMk cId="3698015480" sldId="2147483643"/>
            <ac:spMk id="42" creationId="{624D06A1-F593-F2A2-BB43-4422CAABC1A4}"/>
          </ac:spMkLst>
        </pc:spChg>
        <pc:graphicFrameChg chg="mod">
          <ac:chgData name="Luís Quartin" userId="d62dd0be-a1f4-461f-90a2-b18d53884721" providerId="ADAL" clId="{9FD88B08-A2C8-44BF-9C3C-4FCE9D680F3B}" dt="2026-08-03T10:01:00.841" v="31958"/>
          <ac:graphicFrameMkLst>
            <pc:docMk/>
            <pc:sldMk cId="3698015480" sldId="2147483643"/>
            <ac:graphicFrameMk id="6" creationId="{CBD6C42C-FB57-7D75-FC75-593E83CF6C6C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5:35:23.292" v="35446" actId="1076"/>
        <pc:sldMkLst>
          <pc:docMk/>
          <pc:sldMk cId="1077728005" sldId="2147483644"/>
        </pc:sldMkLst>
        <pc:spChg chg="mod">
          <ac:chgData name="Luís Quartin" userId="d62dd0be-a1f4-461f-90a2-b18d53884721" providerId="ADAL" clId="{9FD88B08-A2C8-44BF-9C3C-4FCE9D680F3B}" dt="2026-08-03T15:35:23.292" v="35446" actId="1076"/>
          <ac:spMkLst>
            <pc:docMk/>
            <pc:sldMk cId="1077728005" sldId="2147483644"/>
            <ac:spMk id="2" creationId="{17FDEB8F-106F-7CA2-3CB2-E32B2D7B5F1F}"/>
          </ac:spMkLst>
        </pc:spChg>
        <pc:spChg chg="del mod">
          <ac:chgData name="Luís Quartin" userId="d62dd0be-a1f4-461f-90a2-b18d53884721" providerId="ADAL" clId="{9FD88B08-A2C8-44BF-9C3C-4FCE9D680F3B}" dt="2026-08-03T10:11:43.859" v="34039" actId="478"/>
          <ac:spMkLst>
            <pc:docMk/>
            <pc:sldMk cId="1077728005" sldId="2147483644"/>
            <ac:spMk id="2" creationId="{F6E0B535-E0A7-606F-E9BA-777605D3A7B2}"/>
          </ac:spMkLst>
        </pc:spChg>
        <pc:spChg chg="mod">
          <ac:chgData name="Luís Quartin" userId="d62dd0be-a1f4-461f-90a2-b18d53884721" providerId="ADAL" clId="{9FD88B08-A2C8-44BF-9C3C-4FCE9D680F3B}" dt="2026-08-03T10:12:43.348" v="34111" actId="299"/>
          <ac:spMkLst>
            <pc:docMk/>
            <pc:sldMk cId="1077728005" sldId="2147483644"/>
            <ac:spMk id="4" creationId="{EA141047-8EA2-6632-BAB1-D541D4ADBBB6}"/>
          </ac:spMkLst>
        </pc:spChg>
        <pc:spChg chg="add del mod">
          <ac:chgData name="Luís Quartin" userId="d62dd0be-a1f4-461f-90a2-b18d53884721" providerId="ADAL" clId="{9FD88B08-A2C8-44BF-9C3C-4FCE9D680F3B}" dt="2026-08-03T09:21:36.512" v="16757" actId="478"/>
          <ac:spMkLst>
            <pc:docMk/>
            <pc:sldMk cId="1077728005" sldId="2147483644"/>
            <ac:spMk id="5" creationId="{E1AE85A8-101F-E188-BC3B-3D68210E29C3}"/>
          </ac:spMkLst>
        </pc:spChg>
        <pc:spChg chg="mod">
          <ac:chgData name="Luís Quartin" userId="d62dd0be-a1f4-461f-90a2-b18d53884721" providerId="ADAL" clId="{9FD88B08-A2C8-44BF-9C3C-4FCE9D680F3B}" dt="2026-08-03T10:00:42.991" v="23733" actId="947"/>
          <ac:spMkLst>
            <pc:docMk/>
            <pc:sldMk cId="1077728005" sldId="2147483644"/>
            <ac:spMk id="6" creationId="{1E889BB3-F320-972C-C6FB-6A14B227450D}"/>
          </ac:spMkLst>
        </pc:spChg>
        <pc:spChg chg="add del mod">
          <ac:chgData name="Luís Quartin" userId="d62dd0be-a1f4-461f-90a2-b18d53884721" providerId="ADAL" clId="{9FD88B08-A2C8-44BF-9C3C-4FCE9D680F3B}" dt="2026-08-03T10:00:43.435" v="23935" actId="947"/>
          <ac:spMkLst>
            <pc:docMk/>
            <pc:sldMk cId="1077728005" sldId="2147483644"/>
            <ac:spMk id="7" creationId="{1235A649-A2D7-908A-8595-09ED1E0F50B9}"/>
          </ac:spMkLst>
        </pc:spChg>
        <pc:spChg chg="mod">
          <ac:chgData name="Luís Quartin" userId="d62dd0be-a1f4-461f-90a2-b18d53884721" providerId="ADAL" clId="{9FD88B08-A2C8-44BF-9C3C-4FCE9D680F3B}" dt="2026-08-03T10:00:42.994" v="23735" actId="947"/>
          <ac:spMkLst>
            <pc:docMk/>
            <pc:sldMk cId="1077728005" sldId="2147483644"/>
            <ac:spMk id="9" creationId="{226ABC29-6594-F9A8-DE63-6BD6F4AE6CE6}"/>
          </ac:spMkLst>
        </pc:spChg>
        <pc:spChg chg="add del mod">
          <ac:chgData name="Luís Quartin" userId="d62dd0be-a1f4-461f-90a2-b18d53884721" providerId="ADAL" clId="{9FD88B08-A2C8-44BF-9C3C-4FCE9D680F3B}" dt="2026-08-03T09:21:36.512" v="16757" actId="478"/>
          <ac:spMkLst>
            <pc:docMk/>
            <pc:sldMk cId="1077728005" sldId="2147483644"/>
            <ac:spMk id="10" creationId="{B30748F7-F909-42F4-450F-5E3D8B807CCF}"/>
          </ac:spMkLst>
        </pc:spChg>
        <pc:spChg chg="mod">
          <ac:chgData name="Luís Quartin" userId="d62dd0be-a1f4-461f-90a2-b18d53884721" providerId="ADAL" clId="{9FD88B08-A2C8-44BF-9C3C-4FCE9D680F3B}" dt="2026-08-03T10:00:42.995" v="23737" actId="947"/>
          <ac:spMkLst>
            <pc:docMk/>
            <pc:sldMk cId="1077728005" sldId="2147483644"/>
            <ac:spMk id="11" creationId="{C4A8971C-7317-B200-D170-B0766ED519A6}"/>
          </ac:spMkLst>
        </pc:spChg>
        <pc:spChg chg="add del mod">
          <ac:chgData name="Luís Quartin" userId="d62dd0be-a1f4-461f-90a2-b18d53884721" providerId="ADAL" clId="{9FD88B08-A2C8-44BF-9C3C-4FCE9D680F3B}" dt="2026-08-03T09:21:36.512" v="16757" actId="478"/>
          <ac:spMkLst>
            <pc:docMk/>
            <pc:sldMk cId="1077728005" sldId="2147483644"/>
            <ac:spMk id="13" creationId="{976D0C96-62D0-03B7-EB8C-530F3879E961}"/>
          </ac:spMkLst>
        </pc:spChg>
        <pc:spChg chg="add del mod">
          <ac:chgData name="Luís Quartin" userId="d62dd0be-a1f4-461f-90a2-b18d53884721" providerId="ADAL" clId="{9FD88B08-A2C8-44BF-9C3C-4FCE9D680F3B}" dt="2026-08-03T09:26:07.450" v="16780" actId="478"/>
          <ac:spMkLst>
            <pc:docMk/>
            <pc:sldMk cId="1077728005" sldId="2147483644"/>
            <ac:spMk id="14" creationId="{112D05CC-1232-AB53-DEB1-DE506CD8208B}"/>
          </ac:spMkLst>
        </pc:spChg>
        <pc:spChg chg="add del">
          <ac:chgData name="Luís Quartin" userId="d62dd0be-a1f4-461f-90a2-b18d53884721" providerId="ADAL" clId="{9FD88B08-A2C8-44BF-9C3C-4FCE9D680F3B}" dt="2026-08-03T09:26:58.048" v="16792" actId="22"/>
          <ac:spMkLst>
            <pc:docMk/>
            <pc:sldMk cId="1077728005" sldId="2147483644"/>
            <ac:spMk id="17" creationId="{64D73DE4-D3E3-9822-9E73-2B7CF98FBF9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077728005" sldId="2147483644"/>
            <ac:spMk id="21" creationId="{68FAF429-B4A3-9BFE-64BE-4A4ED5BF5260}"/>
          </ac:spMkLst>
        </pc:spChg>
        <pc:spChg chg="mod">
          <ac:chgData name="Luís Quartin" userId="d62dd0be-a1f4-461f-90a2-b18d53884721" providerId="ADAL" clId="{9FD88B08-A2C8-44BF-9C3C-4FCE9D680F3B}" dt="2026-08-03T10:00:42.998" v="23741" actId="947"/>
          <ac:spMkLst>
            <pc:docMk/>
            <pc:sldMk cId="1077728005" sldId="2147483644"/>
            <ac:spMk id="23" creationId="{EE786FDE-7DE6-AB31-4BC3-1EFA54758C4D}"/>
          </ac:spMkLst>
        </pc:spChg>
        <pc:spChg chg="mod">
          <ac:chgData name="Luís Quartin" userId="d62dd0be-a1f4-461f-90a2-b18d53884721" providerId="ADAL" clId="{9FD88B08-A2C8-44BF-9C3C-4FCE9D680F3B}" dt="2026-08-03T10:00:43.001" v="23743" actId="947"/>
          <ac:spMkLst>
            <pc:docMk/>
            <pc:sldMk cId="1077728005" sldId="2147483644"/>
            <ac:spMk id="25" creationId="{815570E7-4DD0-EE5E-E5F7-D62D312EF5E0}"/>
          </ac:spMkLst>
        </pc:spChg>
        <pc:spChg chg="mod">
          <ac:chgData name="Luís Quartin" userId="d62dd0be-a1f4-461f-90a2-b18d53884721" providerId="ADAL" clId="{9FD88B08-A2C8-44BF-9C3C-4FCE9D680F3B}" dt="2026-08-03T10:00:43.005" v="23745" actId="947"/>
          <ac:spMkLst>
            <pc:docMk/>
            <pc:sldMk cId="1077728005" sldId="2147483644"/>
            <ac:spMk id="27" creationId="{3DBB04C0-BD83-1CE9-9F42-14B05D72028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077728005" sldId="2147483644"/>
            <ac:spMk id="29" creationId="{E3B390E0-2601-9C7A-A06C-29258ACB0384}"/>
          </ac:spMkLst>
        </pc:spChg>
        <pc:spChg chg="mod">
          <ac:chgData name="Luís Quartin" userId="d62dd0be-a1f4-461f-90a2-b18d53884721" providerId="ADAL" clId="{9FD88B08-A2C8-44BF-9C3C-4FCE9D680F3B}" dt="2026-08-03T10:00:43.025" v="23753" actId="947"/>
          <ac:spMkLst>
            <pc:docMk/>
            <pc:sldMk cId="1077728005" sldId="2147483644"/>
            <ac:spMk id="30" creationId="{7113D8A5-7956-C909-E468-BCA208CFBD7F}"/>
          </ac:spMkLst>
        </pc:spChg>
        <pc:spChg chg="mod">
          <ac:chgData name="Luís Quartin" userId="d62dd0be-a1f4-461f-90a2-b18d53884721" providerId="ADAL" clId="{9FD88B08-A2C8-44BF-9C3C-4FCE9D680F3B}" dt="2026-08-03T10:00:43.031" v="23755" actId="947"/>
          <ac:spMkLst>
            <pc:docMk/>
            <pc:sldMk cId="1077728005" sldId="2147483644"/>
            <ac:spMk id="32" creationId="{ADBC6429-FA96-377E-5DE1-F302DBBCAC0D}"/>
          </ac:spMkLst>
        </pc:spChg>
        <pc:spChg chg="mod">
          <ac:chgData name="Luís Quartin" userId="d62dd0be-a1f4-461f-90a2-b18d53884721" providerId="ADAL" clId="{9FD88B08-A2C8-44BF-9C3C-4FCE9D680F3B}" dt="2026-08-03T10:00:43.035" v="23757" actId="947"/>
          <ac:spMkLst>
            <pc:docMk/>
            <pc:sldMk cId="1077728005" sldId="2147483644"/>
            <ac:spMk id="33" creationId="{5EC4F675-58EC-BC77-C908-5ECA5FCCE1F8}"/>
          </ac:spMkLst>
        </pc:spChg>
        <pc:spChg chg="mod">
          <ac:chgData name="Luís Quartin" userId="d62dd0be-a1f4-461f-90a2-b18d53884721" providerId="ADAL" clId="{9FD88B08-A2C8-44BF-9C3C-4FCE9D680F3B}" dt="2026-08-03T10:00:43.041" v="23759" actId="947"/>
          <ac:spMkLst>
            <pc:docMk/>
            <pc:sldMk cId="1077728005" sldId="2147483644"/>
            <ac:spMk id="35" creationId="{E0FB76E8-2E69-02D6-F22C-F8A29FD47F9E}"/>
          </ac:spMkLst>
        </pc:spChg>
        <pc:spChg chg="mod">
          <ac:chgData name="Luís Quartin" userId="d62dd0be-a1f4-461f-90a2-b18d53884721" providerId="ADAL" clId="{9FD88B08-A2C8-44BF-9C3C-4FCE9D680F3B}" dt="2026-08-03T10:00:43.045" v="23761" actId="947"/>
          <ac:spMkLst>
            <pc:docMk/>
            <pc:sldMk cId="1077728005" sldId="2147483644"/>
            <ac:spMk id="36" creationId="{0E4E4BEC-C196-4207-798B-7AFB999008C3}"/>
          </ac:spMkLst>
        </pc:spChg>
        <pc:spChg chg="mod">
          <ac:chgData name="Luís Quartin" userId="d62dd0be-a1f4-461f-90a2-b18d53884721" providerId="ADAL" clId="{9FD88B08-A2C8-44BF-9C3C-4FCE9D680F3B}" dt="2026-08-03T10:00:43.049" v="23763" actId="947"/>
          <ac:spMkLst>
            <pc:docMk/>
            <pc:sldMk cId="1077728005" sldId="2147483644"/>
            <ac:spMk id="37" creationId="{48181061-4C37-68DA-3261-9CD6EF461E79}"/>
          </ac:spMkLst>
        </pc:spChg>
        <pc:spChg chg="mod">
          <ac:chgData name="Luís Quartin" userId="d62dd0be-a1f4-461f-90a2-b18d53884721" providerId="ADAL" clId="{9FD88B08-A2C8-44BF-9C3C-4FCE9D680F3B}" dt="2026-08-03T10:00:43.054" v="23765" actId="947"/>
          <ac:spMkLst>
            <pc:docMk/>
            <pc:sldMk cId="1077728005" sldId="2147483644"/>
            <ac:spMk id="38" creationId="{1DE9643B-609C-B9B5-E6DA-9AEDD4290AE5}"/>
          </ac:spMkLst>
        </pc:spChg>
        <pc:spChg chg="mod">
          <ac:chgData name="Luís Quartin" userId="d62dd0be-a1f4-461f-90a2-b18d53884721" providerId="ADAL" clId="{9FD88B08-A2C8-44BF-9C3C-4FCE9D680F3B}" dt="2026-08-03T10:00:43.058" v="23767" actId="947"/>
          <ac:spMkLst>
            <pc:docMk/>
            <pc:sldMk cId="1077728005" sldId="2147483644"/>
            <ac:spMk id="40" creationId="{07EE6D52-4170-EDD9-50AB-2E3C78FAD225}"/>
          </ac:spMkLst>
        </pc:spChg>
        <pc:spChg chg="mod">
          <ac:chgData name="Luís Quartin" userId="d62dd0be-a1f4-461f-90a2-b18d53884721" providerId="ADAL" clId="{9FD88B08-A2C8-44BF-9C3C-4FCE9D680F3B}" dt="2026-08-03T15:35:17.691" v="35445" actId="1076"/>
          <ac:spMkLst>
            <pc:docMk/>
            <pc:sldMk cId="1077728005" sldId="2147483644"/>
            <ac:spMk id="42" creationId="{F5CEC3ED-9FA5-BA24-600D-E86301F1F429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077728005" sldId="2147483644"/>
            <ac:spMk id="44" creationId="{6F1A335A-D666-10DE-7F65-B540D544E70F}"/>
          </ac:spMkLst>
        </pc:spChg>
        <pc:spChg chg="mod">
          <ac:chgData name="Luís Quartin" userId="d62dd0be-a1f4-461f-90a2-b18d53884721" providerId="ADAL" clId="{9FD88B08-A2C8-44BF-9C3C-4FCE9D680F3B}" dt="2026-08-03T10:00:43.092" v="23783" actId="947"/>
          <ac:spMkLst>
            <pc:docMk/>
            <pc:sldMk cId="1077728005" sldId="2147483644"/>
            <ac:spMk id="46" creationId="{EF93D3C0-236F-6809-0812-D2939730EC2A}"/>
          </ac:spMkLst>
        </pc:spChg>
        <pc:spChg chg="mod">
          <ac:chgData name="Luís Quartin" userId="d62dd0be-a1f4-461f-90a2-b18d53884721" providerId="ADAL" clId="{9FD88B08-A2C8-44BF-9C3C-4FCE9D680F3B}" dt="2026-08-03T10:00:43.095" v="23785" actId="947"/>
          <ac:spMkLst>
            <pc:docMk/>
            <pc:sldMk cId="1077728005" sldId="2147483644"/>
            <ac:spMk id="47" creationId="{D4549C10-EDE8-85A5-39FC-4B2C40EE919B}"/>
          </ac:spMkLst>
        </pc:spChg>
        <pc:spChg chg="mod">
          <ac:chgData name="Luís Quartin" userId="d62dd0be-a1f4-461f-90a2-b18d53884721" providerId="ADAL" clId="{9FD88B08-A2C8-44BF-9C3C-4FCE9D680F3B}" dt="2026-08-03T10:00:43.099" v="23787" actId="947"/>
          <ac:spMkLst>
            <pc:docMk/>
            <pc:sldMk cId="1077728005" sldId="2147483644"/>
            <ac:spMk id="48" creationId="{3E42D748-3E52-2BD1-52C9-8A755C2E8B41}"/>
          </ac:spMkLst>
        </pc:spChg>
        <pc:spChg chg="mod">
          <ac:chgData name="Luís Quartin" userId="d62dd0be-a1f4-461f-90a2-b18d53884721" providerId="ADAL" clId="{9FD88B08-A2C8-44BF-9C3C-4FCE9D680F3B}" dt="2026-08-03T10:00:43.102" v="23789" actId="947"/>
          <ac:spMkLst>
            <pc:docMk/>
            <pc:sldMk cId="1077728005" sldId="2147483644"/>
            <ac:spMk id="49" creationId="{A479DFF1-03B2-3BE2-CECD-DF60E2A868A3}"/>
          </ac:spMkLst>
        </pc:spChg>
        <pc:spChg chg="mod">
          <ac:chgData name="Luís Quartin" userId="d62dd0be-a1f4-461f-90a2-b18d53884721" providerId="ADAL" clId="{9FD88B08-A2C8-44BF-9C3C-4FCE9D680F3B}" dt="2026-08-03T10:00:43.107" v="23791" actId="947"/>
          <ac:spMkLst>
            <pc:docMk/>
            <pc:sldMk cId="1077728005" sldId="2147483644"/>
            <ac:spMk id="50" creationId="{1674C182-D02C-1873-A099-25141AEAAD8B}"/>
          </ac:spMkLst>
        </pc:spChg>
        <pc:spChg chg="mod">
          <ac:chgData name="Luís Quartin" userId="d62dd0be-a1f4-461f-90a2-b18d53884721" providerId="ADAL" clId="{9FD88B08-A2C8-44BF-9C3C-4FCE9D680F3B}" dt="2026-08-03T10:00:43.201" v="23823" actId="947"/>
          <ac:spMkLst>
            <pc:docMk/>
            <pc:sldMk cId="1077728005" sldId="2147483644"/>
            <ac:spMk id="53" creationId="{0CE80B64-E940-46BA-9888-1274553E326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077728005" sldId="2147483644"/>
            <ac:spMk id="54" creationId="{9C7B7B06-6791-47E8-9057-511E4A21E825}"/>
          </ac:spMkLst>
        </pc:spChg>
        <pc:spChg chg="mod">
          <ac:chgData name="Luís Quartin" userId="d62dd0be-a1f4-461f-90a2-b18d53884721" providerId="ADAL" clId="{9FD88B08-A2C8-44BF-9C3C-4FCE9D680F3B}" dt="2026-08-03T10:00:43.210" v="23827" actId="947"/>
          <ac:spMkLst>
            <pc:docMk/>
            <pc:sldMk cId="1077728005" sldId="2147483644"/>
            <ac:spMk id="55" creationId="{B20B125F-6DEC-455D-9065-34B731F119D1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077728005" sldId="2147483644"/>
            <ac:spMk id="56" creationId="{EB30C272-5C63-426F-A496-5F2F8CFF6014}"/>
          </ac:spMkLst>
        </pc:spChg>
        <pc:spChg chg="mod">
          <ac:chgData name="Luís Quartin" userId="d62dd0be-a1f4-461f-90a2-b18d53884721" providerId="ADAL" clId="{9FD88B08-A2C8-44BF-9C3C-4FCE9D680F3B}" dt="2026-08-03T10:00:43.216" v="23831" actId="947"/>
          <ac:spMkLst>
            <pc:docMk/>
            <pc:sldMk cId="1077728005" sldId="2147483644"/>
            <ac:spMk id="57" creationId="{85BA0C69-DFE1-4E3E-9D9C-984CC1455828}"/>
          </ac:spMkLst>
        </pc:spChg>
        <pc:spChg chg="mod">
          <ac:chgData name="Luís Quartin" userId="d62dd0be-a1f4-461f-90a2-b18d53884721" providerId="ADAL" clId="{9FD88B08-A2C8-44BF-9C3C-4FCE9D680F3B}" dt="2026-08-03T10:00:43.219" v="23833" actId="947"/>
          <ac:spMkLst>
            <pc:docMk/>
            <pc:sldMk cId="1077728005" sldId="2147483644"/>
            <ac:spMk id="58" creationId="{08A7D841-7AF3-489A-9250-0914BDACF1B6}"/>
          </ac:spMkLst>
        </pc:spChg>
        <pc:spChg chg="mod">
          <ac:chgData name="Luís Quartin" userId="d62dd0be-a1f4-461f-90a2-b18d53884721" providerId="ADAL" clId="{9FD88B08-A2C8-44BF-9C3C-4FCE9D680F3B}" dt="2026-08-03T10:00:43.224" v="23835" actId="947"/>
          <ac:spMkLst>
            <pc:docMk/>
            <pc:sldMk cId="1077728005" sldId="2147483644"/>
            <ac:spMk id="59" creationId="{1903B71D-31B8-4B5C-8A4A-7B3F42D43BF9}"/>
          </ac:spMkLst>
        </pc:spChg>
        <pc:spChg chg="mod">
          <ac:chgData name="Luís Quartin" userId="d62dd0be-a1f4-461f-90a2-b18d53884721" providerId="ADAL" clId="{9FD88B08-A2C8-44BF-9C3C-4FCE9D680F3B}" dt="2026-08-03T10:00:43.313" v="23879" actId="947"/>
          <ac:spMkLst>
            <pc:docMk/>
            <pc:sldMk cId="1077728005" sldId="2147483644"/>
            <ac:spMk id="61" creationId="{48FC52AB-3BEF-4681-B337-E3F8CF2B2CCA}"/>
          </ac:spMkLst>
        </pc:spChg>
        <pc:spChg chg="mod">
          <ac:chgData name="Luís Quartin" userId="d62dd0be-a1f4-461f-90a2-b18d53884721" providerId="ADAL" clId="{9FD88B08-A2C8-44BF-9C3C-4FCE9D680F3B}" dt="2026-08-03T10:00:43.316" v="23881" actId="947"/>
          <ac:spMkLst>
            <pc:docMk/>
            <pc:sldMk cId="1077728005" sldId="2147483644"/>
            <ac:spMk id="62" creationId="{CD96BE35-CA30-4F3D-8B6E-D325003103CB}"/>
          </ac:spMkLst>
        </pc:spChg>
        <pc:spChg chg="mod">
          <ac:chgData name="Luís Quartin" userId="d62dd0be-a1f4-461f-90a2-b18d53884721" providerId="ADAL" clId="{9FD88B08-A2C8-44BF-9C3C-4FCE9D680F3B}" dt="2026-08-03T10:00:43.320" v="23883" actId="947"/>
          <ac:spMkLst>
            <pc:docMk/>
            <pc:sldMk cId="1077728005" sldId="2147483644"/>
            <ac:spMk id="63" creationId="{DA561625-F014-4CC3-B380-DE7D484E55EB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077728005" sldId="2147483644"/>
            <ac:spMk id="64" creationId="{FFDB8E7F-5F9A-4BDD-A732-395C2C813BB0}"/>
          </ac:spMkLst>
        </pc:spChg>
        <pc:spChg chg="mod">
          <ac:chgData name="Luís Quartin" userId="d62dd0be-a1f4-461f-90a2-b18d53884721" providerId="ADAL" clId="{9FD88B08-A2C8-44BF-9C3C-4FCE9D680F3B}" dt="2026-08-03T10:00:43.328" v="23887" actId="947"/>
          <ac:spMkLst>
            <pc:docMk/>
            <pc:sldMk cId="1077728005" sldId="2147483644"/>
            <ac:spMk id="65" creationId="{E08B0F15-7868-4AE7-A3E4-E4CC781C9DAD}"/>
          </ac:spMkLst>
        </pc:spChg>
        <pc:spChg chg="mod">
          <ac:chgData name="Luís Quartin" userId="d62dd0be-a1f4-461f-90a2-b18d53884721" providerId="ADAL" clId="{9FD88B08-A2C8-44BF-9C3C-4FCE9D680F3B}" dt="2026-08-03T10:00:43.331" v="23889" actId="947"/>
          <ac:spMkLst>
            <pc:docMk/>
            <pc:sldMk cId="1077728005" sldId="2147483644"/>
            <ac:spMk id="66" creationId="{3947C2FA-32DB-437E-AF45-6CDC8716B2F7}"/>
          </ac:spMkLst>
        </pc:spChg>
        <pc:spChg chg="mod">
          <ac:chgData name="Luís Quartin" userId="d62dd0be-a1f4-461f-90a2-b18d53884721" providerId="ADAL" clId="{9FD88B08-A2C8-44BF-9C3C-4FCE9D680F3B}" dt="2026-08-03T10:00:43.335" v="23891" actId="947"/>
          <ac:spMkLst>
            <pc:docMk/>
            <pc:sldMk cId="1077728005" sldId="2147483644"/>
            <ac:spMk id="67" creationId="{B3833630-00DF-469A-99AE-D8FC27240B57}"/>
          </ac:spMkLst>
        </pc:spChg>
        <pc:spChg chg="mod">
          <ac:chgData name="Luís Quartin" userId="d62dd0be-a1f4-461f-90a2-b18d53884721" providerId="ADAL" clId="{9FD88B08-A2C8-44BF-9C3C-4FCE9D680F3B}" dt="2026-08-03T10:00:43.340" v="23893" actId="947"/>
          <ac:spMkLst>
            <pc:docMk/>
            <pc:sldMk cId="1077728005" sldId="2147483644"/>
            <ac:spMk id="68" creationId="{B1C135FB-BD34-4846-B59F-A773DA54E470}"/>
          </ac:spMkLst>
        </pc:spChg>
        <pc:spChg chg="mod">
          <ac:chgData name="Luís Quartin" userId="d62dd0be-a1f4-461f-90a2-b18d53884721" providerId="ADAL" clId="{9FD88B08-A2C8-44BF-9C3C-4FCE9D680F3B}" dt="2026-08-03T10:00:43.343" v="23895" actId="947"/>
          <ac:spMkLst>
            <pc:docMk/>
            <pc:sldMk cId="1077728005" sldId="2147483644"/>
            <ac:spMk id="69" creationId="{8C0D8DA6-29F4-4BC6-AAE5-3B59E9A3C6CC}"/>
          </ac:spMkLst>
        </pc:spChg>
        <pc:spChg chg="mod">
          <ac:chgData name="Luís Quartin" userId="d62dd0be-a1f4-461f-90a2-b18d53884721" providerId="ADAL" clId="{9FD88B08-A2C8-44BF-9C3C-4FCE9D680F3B}" dt="2026-08-03T10:00:43.345" v="23897" actId="947"/>
          <ac:spMkLst>
            <pc:docMk/>
            <pc:sldMk cId="1077728005" sldId="2147483644"/>
            <ac:spMk id="70" creationId="{D7B31B5A-C044-4887-8EF0-6A854D92AED5}"/>
          </ac:spMkLst>
        </pc:spChg>
        <pc:spChg chg="mod">
          <ac:chgData name="Luís Quartin" userId="d62dd0be-a1f4-461f-90a2-b18d53884721" providerId="ADAL" clId="{9FD88B08-A2C8-44BF-9C3C-4FCE9D680F3B}" dt="2026-08-03T10:00:43.348" v="23899" actId="947"/>
          <ac:spMkLst>
            <pc:docMk/>
            <pc:sldMk cId="1077728005" sldId="2147483644"/>
            <ac:spMk id="71" creationId="{43FF9AB8-E6BD-4ACA-BB90-A491F496C66E}"/>
          </ac:spMkLst>
        </pc:spChg>
        <pc:spChg chg="mod">
          <ac:chgData name="Luís Quartin" userId="d62dd0be-a1f4-461f-90a2-b18d53884721" providerId="ADAL" clId="{9FD88B08-A2C8-44BF-9C3C-4FCE9D680F3B}" dt="2026-08-03T10:00:43.352" v="23901" actId="947"/>
          <ac:spMkLst>
            <pc:docMk/>
            <pc:sldMk cId="1077728005" sldId="2147483644"/>
            <ac:spMk id="72" creationId="{40E8D25D-A4C8-474F-AB36-A4E1CB1362ED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077728005" sldId="2147483644"/>
            <ac:spMk id="73" creationId="{059FC651-D58B-4592-9464-72604262A1CC}"/>
          </ac:spMkLst>
        </pc:spChg>
        <pc:spChg chg="mod">
          <ac:chgData name="Luís Quartin" userId="d62dd0be-a1f4-461f-90a2-b18d53884721" providerId="ADAL" clId="{9FD88B08-A2C8-44BF-9C3C-4FCE9D680F3B}" dt="2026-08-03T10:00:43.360" v="23905" actId="947"/>
          <ac:spMkLst>
            <pc:docMk/>
            <pc:sldMk cId="1077728005" sldId="2147483644"/>
            <ac:spMk id="74" creationId="{E42E6088-18FF-4F31-B9E5-E38547042FD3}"/>
          </ac:spMkLst>
        </pc:spChg>
        <pc:spChg chg="mod">
          <ac:chgData name="Luís Quartin" userId="d62dd0be-a1f4-461f-90a2-b18d53884721" providerId="ADAL" clId="{9FD88B08-A2C8-44BF-9C3C-4FCE9D680F3B}" dt="2026-08-03T10:00:43.363" v="23907" actId="947"/>
          <ac:spMkLst>
            <pc:docMk/>
            <pc:sldMk cId="1077728005" sldId="2147483644"/>
            <ac:spMk id="75" creationId="{C4211426-B3C2-49B0-AFC5-E77A40AF0249}"/>
          </ac:spMkLst>
        </pc:spChg>
        <pc:spChg chg="mod">
          <ac:chgData name="Luís Quartin" userId="d62dd0be-a1f4-461f-90a2-b18d53884721" providerId="ADAL" clId="{9FD88B08-A2C8-44BF-9C3C-4FCE9D680F3B}" dt="2026-08-03T10:00:43.367" v="23909" actId="947"/>
          <ac:spMkLst>
            <pc:docMk/>
            <pc:sldMk cId="1077728005" sldId="2147483644"/>
            <ac:spMk id="76" creationId="{B6D91107-200B-41B6-BFD8-06591D73CC10}"/>
          </ac:spMkLst>
        </pc:spChg>
        <pc:spChg chg="mod">
          <ac:chgData name="Luís Quartin" userId="d62dd0be-a1f4-461f-90a2-b18d53884721" providerId="ADAL" clId="{9FD88B08-A2C8-44BF-9C3C-4FCE9D680F3B}" dt="2026-08-03T10:00:43.372" v="23911" actId="947"/>
          <ac:spMkLst>
            <pc:docMk/>
            <pc:sldMk cId="1077728005" sldId="2147483644"/>
            <ac:spMk id="77" creationId="{51081F52-6BD6-493E-93C9-E17D1AA877C0}"/>
          </ac:spMkLst>
        </pc:spChg>
        <pc:spChg chg="mod">
          <ac:chgData name="Luís Quartin" userId="d62dd0be-a1f4-461f-90a2-b18d53884721" providerId="ADAL" clId="{9FD88B08-A2C8-44BF-9C3C-4FCE9D680F3B}" dt="2026-08-03T10:00:43.376" v="23913" actId="947"/>
          <ac:spMkLst>
            <pc:docMk/>
            <pc:sldMk cId="1077728005" sldId="2147483644"/>
            <ac:spMk id="78" creationId="{F9D75D7E-4CB0-44CE-8F22-92C6D6837B0F}"/>
          </ac:spMkLst>
        </pc:spChg>
        <pc:spChg chg="mod">
          <ac:chgData name="Luís Quartin" userId="d62dd0be-a1f4-461f-90a2-b18d53884721" providerId="ADAL" clId="{9FD88B08-A2C8-44BF-9C3C-4FCE9D680F3B}" dt="2026-08-03T10:00:43.378" v="23915" actId="947"/>
          <ac:spMkLst>
            <pc:docMk/>
            <pc:sldMk cId="1077728005" sldId="2147483644"/>
            <ac:spMk id="79" creationId="{ADA139A7-8098-4E9F-9389-5E5D3E055311}"/>
          </ac:spMkLst>
        </pc:spChg>
        <pc:spChg chg="mod">
          <ac:chgData name="Luís Quartin" userId="d62dd0be-a1f4-461f-90a2-b18d53884721" providerId="ADAL" clId="{9FD88B08-A2C8-44BF-9C3C-4FCE9D680F3B}" dt="2026-08-03T10:00:43.381" v="23917" actId="947"/>
          <ac:spMkLst>
            <pc:docMk/>
            <pc:sldMk cId="1077728005" sldId="2147483644"/>
            <ac:spMk id="80" creationId="{65ADF610-A13B-4B57-993D-6DC93ADC0D2F}"/>
          </ac:spMkLst>
        </pc:spChg>
        <pc:spChg chg="mod">
          <ac:chgData name="Luís Quartin" userId="d62dd0be-a1f4-461f-90a2-b18d53884721" providerId="ADAL" clId="{9FD88B08-A2C8-44BF-9C3C-4FCE9D680F3B}" dt="2026-08-03T10:00:43.385" v="23919" actId="947"/>
          <ac:spMkLst>
            <pc:docMk/>
            <pc:sldMk cId="1077728005" sldId="2147483644"/>
            <ac:spMk id="81" creationId="{2667E6B9-806A-4B0F-9486-3F4B2E4C4CEA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077728005" sldId="2147483644"/>
            <ac:spMk id="83" creationId="{D09A8718-A02F-35F3-CB85-72046A7947B6}"/>
          </ac:spMkLst>
        </pc:spChg>
        <pc:spChg chg="mod">
          <ac:chgData name="Luís Quartin" userId="d62dd0be-a1f4-461f-90a2-b18d53884721" providerId="ADAL" clId="{9FD88B08-A2C8-44BF-9C3C-4FCE9D680F3B}" dt="2026-08-03T10:00:43.404" v="23923" actId="947"/>
          <ac:spMkLst>
            <pc:docMk/>
            <pc:sldMk cId="1077728005" sldId="2147483644"/>
            <ac:spMk id="84" creationId="{1B907692-CFC6-7250-2D1B-4F68FE5C10D6}"/>
          </ac:spMkLst>
        </pc:spChg>
        <pc:spChg chg="mod">
          <ac:chgData name="Luís Quartin" userId="d62dd0be-a1f4-461f-90a2-b18d53884721" providerId="ADAL" clId="{9FD88B08-A2C8-44BF-9C3C-4FCE9D680F3B}" dt="2026-08-03T10:00:43.409" v="23925" actId="947"/>
          <ac:spMkLst>
            <pc:docMk/>
            <pc:sldMk cId="1077728005" sldId="2147483644"/>
            <ac:spMk id="86" creationId="{69383782-FA83-7F30-280A-D923719CD7BF}"/>
          </ac:spMkLst>
        </pc:spChg>
        <pc:spChg chg="mod">
          <ac:chgData name="Luís Quartin" userId="d62dd0be-a1f4-461f-90a2-b18d53884721" providerId="ADAL" clId="{9FD88B08-A2C8-44BF-9C3C-4FCE9D680F3B}" dt="2026-08-03T10:00:43.413" v="23927" actId="947"/>
          <ac:spMkLst>
            <pc:docMk/>
            <pc:sldMk cId="1077728005" sldId="2147483644"/>
            <ac:spMk id="87" creationId="{2BB46549-1497-F898-4783-6E6FE7E69BD7}"/>
          </ac:spMkLst>
        </pc:spChg>
        <pc:spChg chg="mod">
          <ac:chgData name="Luís Quartin" userId="d62dd0be-a1f4-461f-90a2-b18d53884721" providerId="ADAL" clId="{9FD88B08-A2C8-44BF-9C3C-4FCE9D680F3B}" dt="2026-08-03T10:00:43.417" v="23929" actId="947"/>
          <ac:spMkLst>
            <pc:docMk/>
            <pc:sldMk cId="1077728005" sldId="2147483644"/>
            <ac:spMk id="89" creationId="{47BD2103-BC09-51B5-BC8C-40BE4E6F00FA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077728005" sldId="2147483644"/>
            <ac:spMk id="91" creationId="{70447787-8736-BE67-B5D9-31A6AE3D576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1077728005" sldId="2147483644"/>
            <ac:spMk id="93" creationId="{16362C48-DFA0-77CE-B4EE-22429C15B514}"/>
          </ac:spMkLst>
        </pc:spChg>
        <pc:spChg chg="mod">
          <ac:chgData name="Luís Quartin" userId="d62dd0be-a1f4-461f-90a2-b18d53884721" providerId="ADAL" clId="{9FD88B08-A2C8-44BF-9C3C-4FCE9D680F3B}" dt="2026-08-03T10:00:43.186" v="23815" actId="947"/>
          <ac:spMkLst>
            <pc:docMk/>
            <pc:sldMk cId="1077728005" sldId="2147483644"/>
            <ac:spMk id="125" creationId="{5678CAA9-BDFF-E338-C367-C06626D33709}"/>
          </ac:spMkLst>
        </pc:spChg>
        <pc:spChg chg="mod">
          <ac:chgData name="Luís Quartin" userId="d62dd0be-a1f4-461f-90a2-b18d53884721" providerId="ADAL" clId="{9FD88B08-A2C8-44BF-9C3C-4FCE9D680F3B}" dt="2026-08-03T10:00:43.192" v="23817" actId="947"/>
          <ac:spMkLst>
            <pc:docMk/>
            <pc:sldMk cId="1077728005" sldId="2147483644"/>
            <ac:spMk id="126" creationId="{4C33F084-6CAD-BD29-37D7-58C77E6D3EE4}"/>
          </ac:spMkLst>
        </pc:spChg>
        <pc:spChg chg="mod">
          <ac:chgData name="Luís Quartin" userId="d62dd0be-a1f4-461f-90a2-b18d53884721" providerId="ADAL" clId="{9FD88B08-A2C8-44BF-9C3C-4FCE9D680F3B}" dt="2026-08-03T10:00:43.196" v="23819" actId="947"/>
          <ac:spMkLst>
            <pc:docMk/>
            <pc:sldMk cId="1077728005" sldId="2147483644"/>
            <ac:spMk id="127" creationId="{9C310F8B-ED5F-6ADE-3001-9968BC3896A2}"/>
          </ac:spMkLst>
        </pc:spChg>
        <pc:spChg chg="mod">
          <ac:chgData name="Luís Quartin" userId="d62dd0be-a1f4-461f-90a2-b18d53884721" providerId="ADAL" clId="{9FD88B08-A2C8-44BF-9C3C-4FCE9D680F3B}" dt="2026-08-03T10:00:43.198" v="23821" actId="947"/>
          <ac:spMkLst>
            <pc:docMk/>
            <pc:sldMk cId="1077728005" sldId="2147483644"/>
            <ac:spMk id="128" creationId="{6A9C2179-EEFB-6F84-2D8E-1F7B4DEF0965}"/>
          </ac:spMkLst>
        </pc:spChg>
        <pc:graphicFrameChg chg="mod">
          <ac:chgData name="Luís Quartin" userId="d62dd0be-a1f4-461f-90a2-b18d53884721" providerId="ADAL" clId="{9FD88B08-A2C8-44BF-9C3C-4FCE9D680F3B}" dt="2026-08-03T10:01:00.825" v="31948"/>
          <ac:graphicFrameMkLst>
            <pc:docMk/>
            <pc:sldMk cId="1077728005" sldId="2147483644"/>
            <ac:graphicFrameMk id="8" creationId="{CF410296-25C3-7043-493E-E92EE95F45D8}"/>
          </ac:graphicFrameMkLst>
        </pc:graphicFrameChg>
      </pc:sldChg>
      <pc:sldChg chg="addSp delSp modSp mod modNotes">
        <pc:chgData name="Luís Quartin" userId="d62dd0be-a1f4-461f-90a2-b18d53884721" providerId="ADAL" clId="{9FD88B08-A2C8-44BF-9C3C-4FCE9D680F3B}" dt="2026-08-03T10:26:58.803" v="34519" actId="22"/>
        <pc:sldMkLst>
          <pc:docMk/>
          <pc:sldMk cId="2876248806" sldId="2147483646"/>
        </pc:sldMkLst>
        <pc:spChg chg="del mod">
          <ac:chgData name="Luís Quartin" userId="d62dd0be-a1f4-461f-90a2-b18d53884721" providerId="ADAL" clId="{9FD88B08-A2C8-44BF-9C3C-4FCE9D680F3B}" dt="2026-08-03T10:23:08.373" v="34453" actId="478"/>
          <ac:spMkLst>
            <pc:docMk/>
            <pc:sldMk cId="2876248806" sldId="2147483646"/>
            <ac:spMk id="2" creationId="{6050D76F-D1F9-4865-7075-35B7DDF864F8}"/>
          </ac:spMkLst>
        </pc:spChg>
        <pc:spChg chg="mod">
          <ac:chgData name="Luís Quartin" userId="d62dd0be-a1f4-461f-90a2-b18d53884721" providerId="ADAL" clId="{9FD88B08-A2C8-44BF-9C3C-4FCE9D680F3B}" dt="2026-08-03T10:20:17.725" v="34376" actId="299"/>
          <ac:spMkLst>
            <pc:docMk/>
            <pc:sldMk cId="2876248806" sldId="2147483646"/>
            <ac:spMk id="4" creationId="{A4643501-6B2A-D1BF-1AEA-46C3A49D3206}"/>
          </ac:spMkLst>
        </pc:spChg>
        <pc:spChg chg="add">
          <ac:chgData name="Luís Quartin" userId="d62dd0be-a1f4-461f-90a2-b18d53884721" providerId="ADAL" clId="{9FD88B08-A2C8-44BF-9C3C-4FCE9D680F3B}" dt="2026-08-03T10:26:58.803" v="34519" actId="22"/>
          <ac:spMkLst>
            <pc:docMk/>
            <pc:sldMk cId="2876248806" sldId="2147483646"/>
            <ac:spMk id="5" creationId="{A463AF25-8B61-B24A-E2FF-E8BFB8BCCABC}"/>
          </ac:spMkLst>
        </pc:spChg>
        <pc:spChg chg="mod">
          <ac:chgData name="Luís Quartin" userId="d62dd0be-a1f4-461f-90a2-b18d53884721" providerId="ADAL" clId="{9FD88B08-A2C8-44BF-9C3C-4FCE9D680F3B}" dt="2026-08-03T10:00:44.474" v="24333" actId="947"/>
          <ac:spMkLst>
            <pc:docMk/>
            <pc:sldMk cId="2876248806" sldId="2147483646"/>
            <ac:spMk id="10" creationId="{E7250CAD-4514-DCC4-DDE6-062D1E53F29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76248806" sldId="2147483646"/>
            <ac:spMk id="12" creationId="{E2A3ED1A-C04C-F0B6-5357-A12392B0650F}"/>
          </ac:spMkLst>
        </pc:spChg>
        <pc:spChg chg="mod">
          <ac:chgData name="Luís Quartin" userId="d62dd0be-a1f4-461f-90a2-b18d53884721" providerId="ADAL" clId="{9FD88B08-A2C8-44BF-9C3C-4FCE9D680F3B}" dt="2026-08-03T10:00:44.485" v="24337" actId="947"/>
          <ac:spMkLst>
            <pc:docMk/>
            <pc:sldMk cId="2876248806" sldId="2147483646"/>
            <ac:spMk id="14" creationId="{BEF56509-FBE9-B30F-CA38-B73BC0BCE1AC}"/>
          </ac:spMkLst>
        </pc:spChg>
        <pc:spChg chg="mod">
          <ac:chgData name="Luís Quartin" userId="d62dd0be-a1f4-461f-90a2-b18d53884721" providerId="ADAL" clId="{9FD88B08-A2C8-44BF-9C3C-4FCE9D680F3B}" dt="2026-08-03T10:00:44.491" v="24339" actId="947"/>
          <ac:spMkLst>
            <pc:docMk/>
            <pc:sldMk cId="2876248806" sldId="2147483646"/>
            <ac:spMk id="17" creationId="{DB3A991E-E8F5-1111-6872-57269337B227}"/>
          </ac:spMkLst>
        </pc:spChg>
        <pc:spChg chg="mod">
          <ac:chgData name="Luís Quartin" userId="d62dd0be-a1f4-461f-90a2-b18d53884721" providerId="ADAL" clId="{9FD88B08-A2C8-44BF-9C3C-4FCE9D680F3B}" dt="2026-08-03T10:00:44.534" v="24353" actId="947"/>
          <ac:spMkLst>
            <pc:docMk/>
            <pc:sldMk cId="2876248806" sldId="2147483646"/>
            <ac:spMk id="21" creationId="{D92E0D9B-1FD8-F187-5DC7-2B1C5FED14C2}"/>
          </ac:spMkLst>
        </pc:spChg>
        <pc:spChg chg="mod">
          <ac:chgData name="Luís Quartin" userId="d62dd0be-a1f4-461f-90a2-b18d53884721" providerId="ADAL" clId="{9FD88B08-A2C8-44BF-9C3C-4FCE9D680F3B}" dt="2026-08-03T10:00:44.512" v="24343" actId="947"/>
          <ac:spMkLst>
            <pc:docMk/>
            <pc:sldMk cId="2876248806" sldId="2147483646"/>
            <ac:spMk id="24" creationId="{DA573697-EBA0-CDE2-0A26-6A729D3DE04C}"/>
          </ac:spMkLst>
        </pc:spChg>
        <pc:spChg chg="mod">
          <ac:chgData name="Luís Quartin" userId="d62dd0be-a1f4-461f-90a2-b18d53884721" providerId="ADAL" clId="{9FD88B08-A2C8-44BF-9C3C-4FCE9D680F3B}" dt="2026-08-03T10:00:44.539" v="24355" actId="947"/>
          <ac:spMkLst>
            <pc:docMk/>
            <pc:sldMk cId="2876248806" sldId="2147483646"/>
            <ac:spMk id="27" creationId="{5AF92D53-F6BF-DF61-9383-822E5BCB9981}"/>
          </ac:spMkLst>
        </pc:spChg>
        <pc:spChg chg="mod">
          <ac:chgData name="Luís Quartin" userId="d62dd0be-a1f4-461f-90a2-b18d53884721" providerId="ADAL" clId="{9FD88B08-A2C8-44BF-9C3C-4FCE9D680F3B}" dt="2026-08-03T10:00:44.542" v="24357" actId="947"/>
          <ac:spMkLst>
            <pc:docMk/>
            <pc:sldMk cId="2876248806" sldId="2147483646"/>
            <ac:spMk id="29" creationId="{98E26905-3846-AB74-83BF-7390EA7173FC}"/>
          </ac:spMkLst>
        </pc:spChg>
        <pc:spChg chg="mod">
          <ac:chgData name="Luís Quartin" userId="d62dd0be-a1f4-461f-90a2-b18d53884721" providerId="ADAL" clId="{9FD88B08-A2C8-44BF-9C3C-4FCE9D680F3B}" dt="2026-08-03T10:00:44.545" v="24359" actId="947"/>
          <ac:spMkLst>
            <pc:docMk/>
            <pc:sldMk cId="2876248806" sldId="2147483646"/>
            <ac:spMk id="31" creationId="{32D2D14E-4719-9965-8508-643ED4460F5B}"/>
          </ac:spMkLst>
        </pc:spChg>
        <pc:spChg chg="mod">
          <ac:chgData name="Luís Quartin" userId="d62dd0be-a1f4-461f-90a2-b18d53884721" providerId="ADAL" clId="{9FD88B08-A2C8-44BF-9C3C-4FCE9D680F3B}" dt="2026-08-03T10:00:44.728" v="24449" actId="947"/>
          <ac:spMkLst>
            <pc:docMk/>
            <pc:sldMk cId="2876248806" sldId="2147483646"/>
            <ac:spMk id="62" creationId="{5E848DB7-BE5B-9248-9444-B27989F78FBB}"/>
          </ac:spMkLst>
        </pc:spChg>
        <pc:spChg chg="mod">
          <ac:chgData name="Luís Quartin" userId="d62dd0be-a1f4-461f-90a2-b18d53884721" providerId="ADAL" clId="{9FD88B08-A2C8-44BF-9C3C-4FCE9D680F3B}" dt="2026-08-03T10:00:44.732" v="24451" actId="947"/>
          <ac:spMkLst>
            <pc:docMk/>
            <pc:sldMk cId="2876248806" sldId="2147483646"/>
            <ac:spMk id="63" creationId="{6FEA1938-E3FA-ACEB-13A4-08E30F585FB9}"/>
          </ac:spMkLst>
        </pc:spChg>
        <pc:spChg chg="mod">
          <ac:chgData name="Luís Quartin" userId="d62dd0be-a1f4-461f-90a2-b18d53884721" providerId="ADAL" clId="{9FD88B08-A2C8-44BF-9C3C-4FCE9D680F3B}" dt="2026-08-03T10:00:44.741" v="24453"/>
          <ac:spMkLst>
            <pc:docMk/>
            <pc:sldMk cId="2876248806" sldId="2147483646"/>
            <ac:spMk id="64" creationId="{A56EC657-BB01-EE93-2E6E-B042EDA4A8F5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76248806" sldId="2147483646"/>
            <ac:spMk id="65" creationId="{7219DECE-BB73-12A1-BE26-427F07637D80}"/>
          </ac:spMkLst>
        </pc:spChg>
        <pc:spChg chg="mod">
          <ac:chgData name="Luís Quartin" userId="d62dd0be-a1f4-461f-90a2-b18d53884721" providerId="ADAL" clId="{9FD88B08-A2C8-44BF-9C3C-4FCE9D680F3B}" dt="2026-08-03T10:00:44.847" v="24503" actId="947"/>
          <ac:spMkLst>
            <pc:docMk/>
            <pc:sldMk cId="2876248806" sldId="2147483646"/>
            <ac:spMk id="67" creationId="{79E9712D-A1BE-FFDC-6F92-02FF831C2095}"/>
          </ac:spMkLst>
        </pc:spChg>
        <pc:spChg chg="mod">
          <ac:chgData name="Luís Quartin" userId="d62dd0be-a1f4-461f-90a2-b18d53884721" providerId="ADAL" clId="{9FD88B08-A2C8-44BF-9C3C-4FCE9D680F3B}" dt="2026-08-03T10:00:44.851" v="24505" actId="947"/>
          <ac:spMkLst>
            <pc:docMk/>
            <pc:sldMk cId="2876248806" sldId="2147483646"/>
            <ac:spMk id="68" creationId="{1CA46657-273A-6339-D018-FA6E2CCBE923}"/>
          </ac:spMkLst>
        </pc:spChg>
        <pc:spChg chg="mod">
          <ac:chgData name="Luís Quartin" userId="d62dd0be-a1f4-461f-90a2-b18d53884721" providerId="ADAL" clId="{9FD88B08-A2C8-44BF-9C3C-4FCE9D680F3B}" dt="2026-08-03T10:00:44.856" v="24507" actId="947"/>
          <ac:spMkLst>
            <pc:docMk/>
            <pc:sldMk cId="2876248806" sldId="2147483646"/>
            <ac:spMk id="69" creationId="{97B5D520-6E8D-5455-720F-452E6748A9A2}"/>
          </ac:spMkLst>
        </pc:spChg>
        <pc:spChg chg="mod">
          <ac:chgData name="Luís Quartin" userId="d62dd0be-a1f4-461f-90a2-b18d53884721" providerId="ADAL" clId="{9FD88B08-A2C8-44BF-9C3C-4FCE9D680F3B}" dt="2026-08-03T10:00:44.861" v="24509" actId="947"/>
          <ac:spMkLst>
            <pc:docMk/>
            <pc:sldMk cId="2876248806" sldId="2147483646"/>
            <ac:spMk id="70" creationId="{B7ADC32A-C5AB-569C-45B9-EFBC11A1885D}"/>
          </ac:spMkLst>
        </pc:spChg>
        <pc:spChg chg="mod">
          <ac:chgData name="Luís Quartin" userId="d62dd0be-a1f4-461f-90a2-b18d53884721" providerId="ADAL" clId="{9FD88B08-A2C8-44BF-9C3C-4FCE9D680F3B}" dt="2026-08-03T10:00:44.566" v="24371" actId="947"/>
          <ac:spMkLst>
            <pc:docMk/>
            <pc:sldMk cId="2876248806" sldId="2147483646"/>
            <ac:spMk id="72" creationId="{9E2EE3FD-E1F8-AAAC-66ED-5C046955697A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76248806" sldId="2147483646"/>
            <ac:spMk id="73" creationId="{B8F914A1-517A-2C16-C8B8-9273C79608DA}"/>
          </ac:spMkLst>
        </pc:spChg>
        <pc:spChg chg="mod">
          <ac:chgData name="Luís Quartin" userId="d62dd0be-a1f4-461f-90a2-b18d53884721" providerId="ADAL" clId="{9FD88B08-A2C8-44BF-9C3C-4FCE9D680F3B}" dt="2026-08-03T10:00:44.577" v="24375" actId="947"/>
          <ac:spMkLst>
            <pc:docMk/>
            <pc:sldMk cId="2876248806" sldId="2147483646"/>
            <ac:spMk id="74" creationId="{0AD665C2-B561-E7D2-0BF5-26B12944B85D}"/>
          </ac:spMkLst>
        </pc:spChg>
        <pc:spChg chg="mod">
          <ac:chgData name="Luís Quartin" userId="d62dd0be-a1f4-461f-90a2-b18d53884721" providerId="ADAL" clId="{9FD88B08-A2C8-44BF-9C3C-4FCE9D680F3B}" dt="2026-08-03T10:00:44.582" v="24377" actId="947"/>
          <ac:spMkLst>
            <pc:docMk/>
            <pc:sldMk cId="2876248806" sldId="2147483646"/>
            <ac:spMk id="75" creationId="{FD1C402E-C0E5-2070-015C-294BB2A7199F}"/>
          </ac:spMkLst>
        </pc:spChg>
        <pc:spChg chg="mod">
          <ac:chgData name="Luís Quartin" userId="d62dd0be-a1f4-461f-90a2-b18d53884721" providerId="ADAL" clId="{9FD88B08-A2C8-44BF-9C3C-4FCE9D680F3B}" dt="2026-08-03T10:00:44.586" v="24379" actId="947"/>
          <ac:spMkLst>
            <pc:docMk/>
            <pc:sldMk cId="2876248806" sldId="2147483646"/>
            <ac:spMk id="86" creationId="{F8B79046-DE64-3F01-5156-1B56B909CBF9}"/>
          </ac:spMkLst>
        </pc:spChg>
        <pc:spChg chg="mod">
          <ac:chgData name="Luís Quartin" userId="d62dd0be-a1f4-461f-90a2-b18d53884721" providerId="ADAL" clId="{9FD88B08-A2C8-44BF-9C3C-4FCE9D680F3B}" dt="2026-08-03T10:00:44.749" v="24457" actId="947"/>
          <ac:spMkLst>
            <pc:docMk/>
            <pc:sldMk cId="2876248806" sldId="2147483646"/>
            <ac:spMk id="88" creationId="{6D253AFB-3A1E-465B-976F-98CFEED8387E}"/>
          </ac:spMkLst>
        </pc:spChg>
        <pc:spChg chg="mod">
          <ac:chgData name="Luís Quartin" userId="d62dd0be-a1f4-461f-90a2-b18d53884721" providerId="ADAL" clId="{9FD88B08-A2C8-44BF-9C3C-4FCE9D680F3B}" dt="2026-08-03T10:00:44.754" v="24459" actId="947"/>
          <ac:spMkLst>
            <pc:docMk/>
            <pc:sldMk cId="2876248806" sldId="2147483646"/>
            <ac:spMk id="89" creationId="{7B594084-FA76-431B-956A-DAD7069F6D67}"/>
          </ac:spMkLst>
        </pc:spChg>
        <pc:spChg chg="mod">
          <ac:chgData name="Luís Quartin" userId="d62dd0be-a1f4-461f-90a2-b18d53884721" providerId="ADAL" clId="{9FD88B08-A2C8-44BF-9C3C-4FCE9D680F3B}" dt="2026-08-03T10:00:44.759" v="24461" actId="947"/>
          <ac:spMkLst>
            <pc:docMk/>
            <pc:sldMk cId="2876248806" sldId="2147483646"/>
            <ac:spMk id="90" creationId="{20C6E0A9-80B1-46A9-A639-725175A875FE}"/>
          </ac:spMkLst>
        </pc:spChg>
        <pc:spChg chg="mod">
          <ac:chgData name="Luís Quartin" userId="d62dd0be-a1f4-461f-90a2-b18d53884721" providerId="ADAL" clId="{9FD88B08-A2C8-44BF-9C3C-4FCE9D680F3B}" dt="2026-08-03T10:00:44.761" v="24463" actId="947"/>
          <ac:spMkLst>
            <pc:docMk/>
            <pc:sldMk cId="2876248806" sldId="2147483646"/>
            <ac:spMk id="91" creationId="{20C9B778-F056-4F70-BAE3-846AAF727E30}"/>
          </ac:spMkLst>
        </pc:spChg>
        <pc:spChg chg="mod">
          <ac:chgData name="Luís Quartin" userId="d62dd0be-a1f4-461f-90a2-b18d53884721" providerId="ADAL" clId="{9FD88B08-A2C8-44BF-9C3C-4FCE9D680F3B}" dt="2026-08-03T10:00:44.637" v="24407" actId="947"/>
          <ac:spMkLst>
            <pc:docMk/>
            <pc:sldMk cId="2876248806" sldId="2147483646"/>
            <ac:spMk id="106" creationId="{8FEB2943-896A-B22D-77C5-97715156FD6C}"/>
          </ac:spMkLst>
        </pc:spChg>
        <pc:spChg chg="mod">
          <ac:chgData name="Luís Quartin" userId="d62dd0be-a1f4-461f-90a2-b18d53884721" providerId="ADAL" clId="{9FD88B08-A2C8-44BF-9C3C-4FCE9D680F3B}" dt="2026-08-03T10:00:44.640" v="24409" actId="947"/>
          <ac:spMkLst>
            <pc:docMk/>
            <pc:sldMk cId="2876248806" sldId="2147483646"/>
            <ac:spMk id="107" creationId="{1380C0FF-AE8B-205E-213D-04CB67B2C271}"/>
          </ac:spMkLst>
        </pc:spChg>
        <pc:spChg chg="mod">
          <ac:chgData name="Luís Quartin" userId="d62dd0be-a1f4-461f-90a2-b18d53884721" providerId="ADAL" clId="{9FD88B08-A2C8-44BF-9C3C-4FCE9D680F3B}" dt="2026-08-03T10:00:44.642" v="24411" actId="947"/>
          <ac:spMkLst>
            <pc:docMk/>
            <pc:sldMk cId="2876248806" sldId="2147483646"/>
            <ac:spMk id="108" creationId="{794F7F73-0BB1-1069-E991-8446C0F50570}"/>
          </ac:spMkLst>
        </pc:spChg>
        <pc:spChg chg="mod">
          <ac:chgData name="Luís Quartin" userId="d62dd0be-a1f4-461f-90a2-b18d53884721" providerId="ADAL" clId="{9FD88B08-A2C8-44BF-9C3C-4FCE9D680F3B}" dt="2026-08-03T10:00:44.643" v="24413" actId="947"/>
          <ac:spMkLst>
            <pc:docMk/>
            <pc:sldMk cId="2876248806" sldId="2147483646"/>
            <ac:spMk id="109" creationId="{D33BC01C-3CBD-115B-D5B8-0AF35773ADCF}"/>
          </ac:spMkLst>
        </pc:spChg>
        <pc:spChg chg="mod">
          <ac:chgData name="Luís Quartin" userId="d62dd0be-a1f4-461f-90a2-b18d53884721" providerId="ADAL" clId="{9FD88B08-A2C8-44BF-9C3C-4FCE9D680F3B}" dt="2026-08-03T10:00:44.646" v="24415" actId="947"/>
          <ac:spMkLst>
            <pc:docMk/>
            <pc:sldMk cId="2876248806" sldId="2147483646"/>
            <ac:spMk id="110" creationId="{8FD4AD53-AE23-8BCE-2D69-937D9F0E0C9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76248806" sldId="2147483646"/>
            <ac:spMk id="111" creationId="{9740BD78-9CBB-EB15-41D3-DEE56D96F36C}"/>
          </ac:spMkLst>
        </pc:spChg>
        <pc:spChg chg="mod">
          <ac:chgData name="Luís Quartin" userId="d62dd0be-a1f4-461f-90a2-b18d53884721" providerId="ADAL" clId="{9FD88B08-A2C8-44BF-9C3C-4FCE9D680F3B}" dt="2026-08-03T10:00:44.653" v="24419" actId="947"/>
          <ac:spMkLst>
            <pc:docMk/>
            <pc:sldMk cId="2876248806" sldId="2147483646"/>
            <ac:spMk id="112" creationId="{CFADE5CA-1CB0-4715-79A0-F99E64E17E77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76248806" sldId="2147483646"/>
            <ac:spMk id="113" creationId="{DCD32AFE-FD4A-1E4A-FBA9-1ADBE7F81C05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76248806" sldId="2147483646"/>
            <ac:spMk id="114" creationId="{F6930FDF-EAB1-B054-EA0B-614A5DBEE060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76248806" sldId="2147483646"/>
            <ac:spMk id="115" creationId="{EE11CEC6-21F2-0138-5DF9-9D7A805A862C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76248806" sldId="2147483646"/>
            <ac:spMk id="116" creationId="{115E73A9-FD12-5520-AC10-033044886B33}"/>
          </ac:spMkLst>
        </pc:spChg>
        <pc:spChg chg="mod">
          <ac:chgData name="Luís Quartin" userId="d62dd0be-a1f4-461f-90a2-b18d53884721" providerId="ADAL" clId="{9FD88B08-A2C8-44BF-9C3C-4FCE9D680F3B}" dt="2026-08-03T10:00:44.672" v="24429" actId="947"/>
          <ac:spMkLst>
            <pc:docMk/>
            <pc:sldMk cId="2876248806" sldId="2147483646"/>
            <ac:spMk id="117" creationId="{F00C21AA-5ACC-7D5C-97C0-662C55562EB8}"/>
          </ac:spMkLst>
        </pc:spChg>
        <pc:spChg chg="mod">
          <ac:chgData name="Luís Quartin" userId="d62dd0be-a1f4-461f-90a2-b18d53884721" providerId="ADAL" clId="{9FD88B08-A2C8-44BF-9C3C-4FCE9D680F3B}" dt="2026-08-03T10:00:44.675" v="24431" actId="947"/>
          <ac:spMkLst>
            <pc:docMk/>
            <pc:sldMk cId="2876248806" sldId="2147483646"/>
            <ac:spMk id="118" creationId="{49A27B91-3597-6410-F984-B319AB87FE07}"/>
          </ac:spMkLst>
        </pc:spChg>
        <pc:spChg chg="mod">
          <ac:chgData name="Luís Quartin" userId="d62dd0be-a1f4-461f-90a2-b18d53884721" providerId="ADAL" clId="{9FD88B08-A2C8-44BF-9C3C-4FCE9D680F3B}" dt="2026-08-03T10:00:44.863" v="24511"/>
          <ac:spMkLst>
            <pc:docMk/>
            <pc:sldMk cId="2876248806" sldId="2147483646"/>
            <ac:spMk id="128" creationId="{3DF31D85-E2C5-88D5-88D0-C1B7AC9AE8DE}"/>
          </ac:spMkLst>
        </pc:spChg>
        <pc:spChg chg="mod">
          <ac:chgData name="Luís Quartin" userId="d62dd0be-a1f4-461f-90a2-b18d53884721" providerId="ADAL" clId="{9FD88B08-A2C8-44BF-9C3C-4FCE9D680F3B}" dt="2026-08-03T10:00:44.865" v="24513"/>
          <ac:spMkLst>
            <pc:docMk/>
            <pc:sldMk cId="2876248806" sldId="2147483646"/>
            <ac:spMk id="129" creationId="{1B9810C4-70E0-3D1F-FEA7-75AE65B84DBD}"/>
          </ac:spMkLst>
        </pc:spChg>
        <pc:spChg chg="mod">
          <ac:chgData name="Luís Quartin" userId="d62dd0be-a1f4-461f-90a2-b18d53884721" providerId="ADAL" clId="{9FD88B08-A2C8-44BF-9C3C-4FCE9D680F3B}" dt="2026-08-03T10:00:44.867" v="24515"/>
          <ac:spMkLst>
            <pc:docMk/>
            <pc:sldMk cId="2876248806" sldId="2147483646"/>
            <ac:spMk id="130" creationId="{76830510-0E61-3ED9-D21B-5F9F9EBE6715}"/>
          </ac:spMkLst>
        </pc:spChg>
        <pc:spChg chg="mod">
          <ac:chgData name="Luís Quartin" userId="d62dd0be-a1f4-461f-90a2-b18d53884721" providerId="ADAL" clId="{9FD88B08-A2C8-44BF-9C3C-4FCE9D680F3B}" dt="2026-08-03T10:00:44.868" v="24517"/>
          <ac:spMkLst>
            <pc:docMk/>
            <pc:sldMk cId="2876248806" sldId="2147483646"/>
            <ac:spMk id="131" creationId="{4EF205BE-FE60-6E2F-9A70-4CCB43B675DE}"/>
          </ac:spMkLst>
        </pc:spChg>
        <pc:spChg chg="mod">
          <ac:chgData name="Luís Quartin" userId="d62dd0be-a1f4-461f-90a2-b18d53884721" providerId="ADAL" clId="{9FD88B08-A2C8-44BF-9C3C-4FCE9D680F3B}" dt="2026-08-03T10:00:44.872" v="24519" actId="947"/>
          <ac:spMkLst>
            <pc:docMk/>
            <pc:sldMk cId="2876248806" sldId="2147483646"/>
            <ac:spMk id="132" creationId="{DCD4EBC9-8D52-FC58-B85C-D0CC7F6449AB}"/>
          </ac:spMkLst>
        </pc:spChg>
        <pc:spChg chg="mod">
          <ac:chgData name="Luís Quartin" userId="d62dd0be-a1f4-461f-90a2-b18d53884721" providerId="ADAL" clId="{9FD88B08-A2C8-44BF-9C3C-4FCE9D680F3B}" dt="2026-08-03T10:00:44.875" v="24521" actId="947"/>
          <ac:spMkLst>
            <pc:docMk/>
            <pc:sldMk cId="2876248806" sldId="2147483646"/>
            <ac:spMk id="133" creationId="{9B1AC415-D92A-FEA8-CD26-144E5BC6861A}"/>
          </ac:spMkLst>
        </pc:spChg>
        <pc:spChg chg="mod">
          <ac:chgData name="Luís Quartin" userId="d62dd0be-a1f4-461f-90a2-b18d53884721" providerId="ADAL" clId="{9FD88B08-A2C8-44BF-9C3C-4FCE9D680F3B}" dt="2026-08-03T10:00:44.878" v="24523" actId="947"/>
          <ac:spMkLst>
            <pc:docMk/>
            <pc:sldMk cId="2876248806" sldId="2147483646"/>
            <ac:spMk id="134" creationId="{18859600-43A0-F365-8483-8B4C5ABDB9C6}"/>
          </ac:spMkLst>
        </pc:spChg>
        <pc:spChg chg="mod">
          <ac:chgData name="Luís Quartin" userId="d62dd0be-a1f4-461f-90a2-b18d53884721" providerId="ADAL" clId="{9FD88B08-A2C8-44BF-9C3C-4FCE9D680F3B}" dt="2026-08-03T10:00:44.881" v="24525" actId="947"/>
          <ac:spMkLst>
            <pc:docMk/>
            <pc:sldMk cId="2876248806" sldId="2147483646"/>
            <ac:spMk id="135" creationId="{CB9634B3-1E70-2577-253C-2A5B86D25358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76248806" sldId="2147483646"/>
            <ac:spMk id="136" creationId="{E917FD2D-EFF9-A47A-1054-AD1A1E502830}"/>
          </ac:spMkLst>
        </pc:spChg>
        <pc:spChg chg="mod">
          <ac:chgData name="Luís Quartin" userId="d62dd0be-a1f4-461f-90a2-b18d53884721" providerId="ADAL" clId="{9FD88B08-A2C8-44BF-9C3C-4FCE9D680F3B}" dt="2026-08-03T10:00:44.887" v="24529" actId="947"/>
          <ac:spMkLst>
            <pc:docMk/>
            <pc:sldMk cId="2876248806" sldId="2147483646"/>
            <ac:spMk id="137" creationId="{F385CB11-7DC9-B635-472F-10CB71071B3D}"/>
          </ac:spMkLst>
        </pc:spChg>
        <pc:spChg chg="mod">
          <ac:chgData name="Luís Quartin" userId="d62dd0be-a1f4-461f-90a2-b18d53884721" providerId="ADAL" clId="{9FD88B08-A2C8-44BF-9C3C-4FCE9D680F3B}" dt="2026-08-03T10:00:44.890" v="24531"/>
          <ac:spMkLst>
            <pc:docMk/>
            <pc:sldMk cId="2876248806" sldId="2147483646"/>
            <ac:spMk id="138" creationId="{5BB2A392-9256-9579-FD20-4DE5395C147A}"/>
          </ac:spMkLst>
        </pc:spChg>
        <pc:spChg chg="mod">
          <ac:chgData name="Luís Quartin" userId="d62dd0be-a1f4-461f-90a2-b18d53884721" providerId="ADAL" clId="{9FD88B08-A2C8-44BF-9C3C-4FCE9D680F3B}" dt="2026-08-03T10:00:44.892" v="24533"/>
          <ac:spMkLst>
            <pc:docMk/>
            <pc:sldMk cId="2876248806" sldId="2147483646"/>
            <ac:spMk id="139" creationId="{A3782741-2B68-E1A9-977C-8136E49DB956}"/>
          </ac:spMkLst>
        </pc:spChg>
        <pc:spChg chg="mod">
          <ac:chgData name="Luís Quartin" userId="d62dd0be-a1f4-461f-90a2-b18d53884721" providerId="ADAL" clId="{9FD88B08-A2C8-44BF-9C3C-4FCE9D680F3B}" dt="2026-08-03T10:00:44.893" v="24535"/>
          <ac:spMkLst>
            <pc:docMk/>
            <pc:sldMk cId="2876248806" sldId="2147483646"/>
            <ac:spMk id="140" creationId="{B66C77E0-D930-2594-53E4-41EEA781CD44}"/>
          </ac:spMkLst>
        </pc:spChg>
        <pc:spChg chg="mod">
          <ac:chgData name="Luís Quartin" userId="d62dd0be-a1f4-461f-90a2-b18d53884721" providerId="ADAL" clId="{9FD88B08-A2C8-44BF-9C3C-4FCE9D680F3B}" dt="2026-08-03T10:00:44.895" v="24537"/>
          <ac:spMkLst>
            <pc:docMk/>
            <pc:sldMk cId="2876248806" sldId="2147483646"/>
            <ac:spMk id="141" creationId="{A807B6A5-3D42-E930-EB0C-EC8CB1DBB72E}"/>
          </ac:spMkLst>
        </pc:spChg>
        <pc:spChg chg="mod">
          <ac:chgData name="Luís Quartin" userId="d62dd0be-a1f4-461f-90a2-b18d53884721" providerId="ADAL" clId="{9FD88B08-A2C8-44BF-9C3C-4FCE9D680F3B}" dt="2026-08-03T10:00:54.915" v="28245" actId="790"/>
          <ac:spMkLst>
            <pc:docMk/>
            <pc:sldMk cId="2876248806" sldId="2147483646"/>
            <ac:spMk id="142" creationId="{430838F7-A727-CE47-9349-A65E45A8D154}"/>
          </ac:spMkLst>
        </pc:spChg>
        <pc:graphicFrameChg chg="mod">
          <ac:chgData name="Luís Quartin" userId="d62dd0be-a1f4-461f-90a2-b18d53884721" providerId="ADAL" clId="{9FD88B08-A2C8-44BF-9C3C-4FCE9D680F3B}" dt="2026-08-03T10:01:00.849" v="31962"/>
          <ac:graphicFrameMkLst>
            <pc:docMk/>
            <pc:sldMk cId="2876248806" sldId="2147483646"/>
            <ac:graphicFrameMk id="8" creationId="{02D13AF9-FA71-7AC8-C665-83735B501B9E}"/>
          </ac:graphicFrameMkLst>
        </pc:graphicFrameChg>
      </pc:sldChg>
      <pc:sldChg chg="modSp mod">
        <pc:chgData name="Luís Quartin" userId="d62dd0be-a1f4-461f-90a2-b18d53884721" providerId="ADAL" clId="{9FD88B08-A2C8-44BF-9C3C-4FCE9D680F3B}" dt="2026-08-03T15:23:55.201" v="35158" actId="20577"/>
        <pc:sldMkLst>
          <pc:docMk/>
          <pc:sldMk cId="949722060" sldId="2147483647"/>
        </pc:sldMkLst>
        <pc:spChg chg="mod">
          <ac:chgData name="Luís Quartin" userId="d62dd0be-a1f4-461f-90a2-b18d53884721" providerId="ADAL" clId="{9FD88B08-A2C8-44BF-9C3C-4FCE9D680F3B}" dt="2026-08-03T15:23:45.993" v="35148" actId="20577"/>
          <ac:spMkLst>
            <pc:docMk/>
            <pc:sldMk cId="949722060" sldId="2147483647"/>
            <ac:spMk id="11" creationId="{5FDA7BF4-39E4-5158-2D36-11BC9A9BA740}"/>
          </ac:spMkLst>
        </pc:spChg>
        <pc:spChg chg="mod">
          <ac:chgData name="Luís Quartin" userId="d62dd0be-a1f4-461f-90a2-b18d53884721" providerId="ADAL" clId="{9FD88B08-A2C8-44BF-9C3C-4FCE9D680F3B}" dt="2026-08-03T15:23:49.146" v="35150" actId="20577"/>
          <ac:spMkLst>
            <pc:docMk/>
            <pc:sldMk cId="949722060" sldId="2147483647"/>
            <ac:spMk id="12" creationId="{5DCE15B7-EDBA-96E6-78A2-4C6A08C4F6A4}"/>
          </ac:spMkLst>
        </pc:spChg>
        <pc:spChg chg="mod">
          <ac:chgData name="Luís Quartin" userId="d62dd0be-a1f4-461f-90a2-b18d53884721" providerId="ADAL" clId="{9FD88B08-A2C8-44BF-9C3C-4FCE9D680F3B}" dt="2026-08-03T15:23:52.319" v="35154" actId="20577"/>
          <ac:spMkLst>
            <pc:docMk/>
            <pc:sldMk cId="949722060" sldId="2147483647"/>
            <ac:spMk id="13" creationId="{8B75B07D-88D1-13EF-D061-1AA30AC184B5}"/>
          </ac:spMkLst>
        </pc:spChg>
        <pc:spChg chg="mod">
          <ac:chgData name="Luís Quartin" userId="d62dd0be-a1f4-461f-90a2-b18d53884721" providerId="ADAL" clId="{9FD88B08-A2C8-44BF-9C3C-4FCE9D680F3B}" dt="2026-08-03T15:23:43.017" v="35147" actId="20577"/>
          <ac:spMkLst>
            <pc:docMk/>
            <pc:sldMk cId="949722060" sldId="2147483647"/>
            <ac:spMk id="14" creationId="{DB251A26-8EF0-24F0-E198-FE3247B20A76}"/>
          </ac:spMkLst>
        </pc:spChg>
        <pc:spChg chg="mod">
          <ac:chgData name="Luís Quartin" userId="d62dd0be-a1f4-461f-90a2-b18d53884721" providerId="ADAL" clId="{9FD88B08-A2C8-44BF-9C3C-4FCE9D680F3B}" dt="2026-08-03T15:23:55.201" v="35158" actId="20577"/>
          <ac:spMkLst>
            <pc:docMk/>
            <pc:sldMk cId="949722060" sldId="2147483647"/>
            <ac:spMk id="15" creationId="{8397FC1A-1088-62D6-4E8C-749074C90E50}"/>
          </ac:spMkLst>
        </pc:spChg>
      </pc:sldChg>
      <pc:sldMasterChg chg="addSp delSp modSp add del mod addSldLayout delSldLayout modSldLayout">
        <pc:chgData name="Luís Quartin" userId="d62dd0be-a1f4-461f-90a2-b18d53884721" providerId="ADAL" clId="{9FD88B08-A2C8-44BF-9C3C-4FCE9D680F3B}" dt="2026-08-03T10:29:23.287" v="34541"/>
        <pc:sldMasterMkLst>
          <pc:docMk/>
          <pc:sldMasterMk cId="3498098054" sldId="2147483675"/>
        </pc:sldMasterMkLst>
        <pc:spChg chg="mod">
          <ac:chgData name="Luís Quartin" userId="d62dd0be-a1f4-461f-90a2-b18d53884721" providerId="ADAL" clId="{9FD88B08-A2C8-44BF-9C3C-4FCE9D680F3B}" dt="2026-08-03T10:00:56.018" v="28290" actId="299"/>
          <ac:spMkLst>
            <pc:docMk/>
            <pc:sldMasterMk cId="3498098054" sldId="2147483675"/>
            <ac:spMk id="2" creationId="{00000000-0000-0000-0000-000000000000}"/>
          </ac:spMkLst>
        </pc:spChg>
        <pc:spChg chg="mod">
          <ac:chgData name="Luís Quartin" userId="d62dd0be-a1f4-461f-90a2-b18d53884721" providerId="ADAL" clId="{9FD88B08-A2C8-44BF-9C3C-4FCE9D680F3B}" dt="2026-08-03T10:00:23.337" v="18317"/>
          <ac:spMkLst>
            <pc:docMk/>
            <pc:sldMasterMk cId="3498098054" sldId="2147483675"/>
            <ac:spMk id="3" creationId="{00000000-0000-0000-0000-000000000000}"/>
          </ac:spMkLst>
        </pc:spChg>
        <pc:spChg chg="add del mod">
          <ac:chgData name="Luís Quartin" userId="d62dd0be-a1f4-461f-90a2-b18d53884721" providerId="ADAL" clId="{9FD88B08-A2C8-44BF-9C3C-4FCE9D680F3B}" dt="2026-08-03T10:08:30.946" v="32548"/>
          <ac:spMkLst>
            <pc:docMk/>
            <pc:sldMasterMk cId="3498098054" sldId="2147483675"/>
            <ac:spMk id="4" creationId="{5BCB7454-D57E-90CA-71D3-4BBF9F7CBC0D}"/>
          </ac:spMkLst>
        </pc:spChg>
        <pc:spChg chg="add del mod">
          <ac:chgData name="Luís Quartin" userId="d62dd0be-a1f4-461f-90a2-b18d53884721" providerId="ADAL" clId="{9FD88B08-A2C8-44BF-9C3C-4FCE9D680F3B}" dt="2026-08-03T10:11:06.198" v="34011"/>
          <ac:spMkLst>
            <pc:docMk/>
            <pc:sldMasterMk cId="3498098054" sldId="2147483675"/>
            <ac:spMk id="6" creationId="{2B789671-19B1-04B9-7BB3-4CAF1D8A438D}"/>
          </ac:spMkLst>
        </pc:spChg>
        <pc:spChg chg="mod">
          <ac:chgData name="Luís Quartin" userId="d62dd0be-a1f4-461f-90a2-b18d53884721" providerId="ADAL" clId="{9FD88B08-A2C8-44BF-9C3C-4FCE9D680F3B}" dt="2026-08-03T10:00:23.298" v="18267" actId="947"/>
          <ac:spMkLst>
            <pc:docMk/>
            <pc:sldMasterMk cId="3498098054" sldId="2147483675"/>
            <ac:spMk id="7" creationId="{0EF8F37F-E738-4C14-B7B6-CAB9C13BEEEC}"/>
          </ac:spMkLst>
        </pc:spChg>
        <pc:spChg chg="add del mod">
          <ac:chgData name="Luís Quartin" userId="d62dd0be-a1f4-461f-90a2-b18d53884721" providerId="ADAL" clId="{9FD88B08-A2C8-44BF-9C3C-4FCE9D680F3B}" dt="2026-08-03T10:29:06.981" v="34532"/>
          <ac:spMkLst>
            <pc:docMk/>
            <pc:sldMasterMk cId="3498098054" sldId="2147483675"/>
            <ac:spMk id="8" creationId="{AA3F36D0-8E19-12A9-2DF3-62CEB15A02B0}"/>
          </ac:spMkLst>
        </pc:spChg>
        <pc:spChg chg="mod">
          <ac:chgData name="Luís Quartin" userId="d62dd0be-a1f4-461f-90a2-b18d53884721" providerId="ADAL" clId="{9FD88B08-A2C8-44BF-9C3C-4FCE9D680F3B}" dt="2026-08-03T10:00:23.337" v="18319" actId="947"/>
          <ac:spMkLst>
            <pc:docMk/>
            <pc:sldMasterMk cId="3498098054" sldId="2147483675"/>
            <ac:spMk id="9" creationId="{497C0834-4F27-4726-9D1B-7289BEDDACB5}"/>
          </ac:spMkLst>
        </pc:spChg>
        <pc:spChg chg="del mod">
          <ac:chgData name="Luís Quartin" userId="d62dd0be-a1f4-461f-90a2-b18d53884721" providerId="ADAL" clId="{9FD88B08-A2C8-44BF-9C3C-4FCE9D680F3B}" dt="2026-08-03T10:07:06.575" v="32446"/>
          <ac:spMkLst>
            <pc:docMk/>
            <pc:sldMasterMk cId="3498098054" sldId="2147483675"/>
            <ac:spMk id="10" creationId="{E87AAC8A-A492-903F-3622-C91B002F6249}"/>
          </ac:spMkLst>
        </pc:spChg>
        <pc:spChg chg="add mod">
          <ac:chgData name="Luís Quartin" userId="d62dd0be-a1f4-461f-90a2-b18d53884721" providerId="ADAL" clId="{9FD88B08-A2C8-44BF-9C3C-4FCE9D680F3B}" dt="2026-08-03T10:29:23.287" v="34541"/>
          <ac:spMkLst>
            <pc:docMk/>
            <pc:sldMasterMk cId="3498098054" sldId="2147483675"/>
            <ac:spMk id="11" creationId="{5FFABAA6-7116-26DF-BF94-CFCEA7C1BA50}"/>
          </ac:spMkLst>
        </pc:spChg>
        <pc:spChg chg="mod">
          <ac:chgData name="Luís Quartin" userId="d62dd0be-a1f4-461f-90a2-b18d53884721" providerId="ADAL" clId="{9FD88B08-A2C8-44BF-9C3C-4FCE9D680F3B}" dt="2026-08-03T10:00:23.305" v="18271" actId="947"/>
          <ac:spMkLst>
            <pc:docMk/>
            <pc:sldMasterMk cId="3498098054" sldId="2147483675"/>
            <ac:spMk id="18" creationId="{84F0543D-5895-4F15-9AD6-423DC79B212B}"/>
          </ac:spMkLst>
        </pc:spChg>
        <pc:spChg chg="mod">
          <ac:chgData name="Luís Quartin" userId="d62dd0be-a1f4-461f-90a2-b18d53884721" providerId="ADAL" clId="{9FD88B08-A2C8-44BF-9C3C-4FCE9D680F3B}" dt="2026-08-03T10:00:23.321" v="18295" actId="947"/>
          <ac:spMkLst>
            <pc:docMk/>
            <pc:sldMasterMk cId="3498098054" sldId="2147483675"/>
            <ac:spMk id="20" creationId="{5C20A05E-7CB6-4514-8190-653E999CC8A1}"/>
          </ac:spMkLst>
        </pc:spChg>
        <pc:spChg chg="mod">
          <ac:chgData name="Luís Quartin" userId="d62dd0be-a1f4-461f-90a2-b18d53884721" providerId="ADAL" clId="{9FD88B08-A2C8-44BF-9C3C-4FCE9D680F3B}" dt="2026-08-03T10:00:23.321" v="18297" actId="947"/>
          <ac:spMkLst>
            <pc:docMk/>
            <pc:sldMasterMk cId="3498098054" sldId="2147483675"/>
            <ac:spMk id="21" creationId="{2906F4E8-7C8C-492D-AE92-6123472DE42E}"/>
          </ac:spMkLst>
        </pc:spChg>
        <pc:spChg chg="mod">
          <ac:chgData name="Luís Quartin" userId="d62dd0be-a1f4-461f-90a2-b18d53884721" providerId="ADAL" clId="{9FD88B08-A2C8-44BF-9C3C-4FCE9D680F3B}" dt="2026-08-03T10:00:23.326" v="18299" actId="947"/>
          <ac:spMkLst>
            <pc:docMk/>
            <pc:sldMasterMk cId="3498098054" sldId="2147483675"/>
            <ac:spMk id="22" creationId="{175B30B7-5A53-4168-BFBE-6E4E12C1753D}"/>
          </ac:spMkLst>
        </pc:spChg>
        <pc:spChg chg="mod">
          <ac:chgData name="Luís Quartin" userId="d62dd0be-a1f4-461f-90a2-b18d53884721" providerId="ADAL" clId="{9FD88B08-A2C8-44BF-9C3C-4FCE9D680F3B}" dt="2026-08-03T10:00:23.326" v="18301" actId="947"/>
          <ac:spMkLst>
            <pc:docMk/>
            <pc:sldMasterMk cId="3498098054" sldId="2147483675"/>
            <ac:spMk id="23" creationId="{135215D0-9FE7-4759-B4E4-4F1CF36CDC9E}"/>
          </ac:spMkLst>
        </pc:spChg>
        <pc:spChg chg="mod">
          <ac:chgData name="Luís Quartin" userId="d62dd0be-a1f4-461f-90a2-b18d53884721" providerId="ADAL" clId="{9FD88B08-A2C8-44BF-9C3C-4FCE9D680F3B}" dt="2026-08-03T10:00:23.326" v="18303" actId="947"/>
          <ac:spMkLst>
            <pc:docMk/>
            <pc:sldMasterMk cId="3498098054" sldId="2147483675"/>
            <ac:spMk id="24" creationId="{3901A9A3-4170-4947-A531-DCC49C48A627}"/>
          </ac:spMkLst>
        </pc:spChg>
        <pc:spChg chg="mod">
          <ac:chgData name="Luís Quartin" userId="d62dd0be-a1f4-461f-90a2-b18d53884721" providerId="ADAL" clId="{9FD88B08-A2C8-44BF-9C3C-4FCE9D680F3B}" dt="2026-08-03T10:00:23.326" v="18305" actId="947"/>
          <ac:spMkLst>
            <pc:docMk/>
            <pc:sldMasterMk cId="3498098054" sldId="2147483675"/>
            <ac:spMk id="37" creationId="{392675B7-2FAB-4097-BCB9-AE9398EE666E}"/>
          </ac:spMkLst>
        </pc:spChg>
        <pc:spChg chg="mod">
          <ac:chgData name="Luís Quartin" userId="d62dd0be-a1f4-461f-90a2-b18d53884721" providerId="ADAL" clId="{9FD88B08-A2C8-44BF-9C3C-4FCE9D680F3B}" dt="2026-08-03T10:00:23.326" v="18307" actId="947"/>
          <ac:spMkLst>
            <pc:docMk/>
            <pc:sldMasterMk cId="3498098054" sldId="2147483675"/>
            <ac:spMk id="38" creationId="{12E2F172-F143-4692-B4D7-15077F32B972}"/>
          </ac:spMkLst>
        </pc:spChg>
        <pc:spChg chg="mod">
          <ac:chgData name="Luís Quartin" userId="d62dd0be-a1f4-461f-90a2-b18d53884721" providerId="ADAL" clId="{9FD88B08-A2C8-44BF-9C3C-4FCE9D680F3B}" dt="2026-08-03T10:00:23.326" v="18309" actId="947"/>
          <ac:spMkLst>
            <pc:docMk/>
            <pc:sldMasterMk cId="3498098054" sldId="2147483675"/>
            <ac:spMk id="39" creationId="{9C1166C9-6345-4EA6-96F2-A65CC247626C}"/>
          </ac:spMkLst>
        </pc:spChg>
        <pc:spChg chg="mod">
          <ac:chgData name="Luís Quartin" userId="d62dd0be-a1f4-461f-90a2-b18d53884721" providerId="ADAL" clId="{9FD88B08-A2C8-44BF-9C3C-4FCE9D680F3B}" dt="2026-08-03T10:00:23.326" v="18311" actId="947"/>
          <ac:spMkLst>
            <pc:docMk/>
            <pc:sldMasterMk cId="3498098054" sldId="2147483675"/>
            <ac:spMk id="40" creationId="{F6D0CFF4-3F25-4B8F-ADCB-12637DACA36E}"/>
          </ac:spMkLst>
        </pc:spChg>
        <pc:spChg chg="mod">
          <ac:chgData name="Luís Quartin" userId="d62dd0be-a1f4-461f-90a2-b18d53884721" providerId="ADAL" clId="{9FD88B08-A2C8-44BF-9C3C-4FCE9D680F3B}" dt="2026-08-03T10:00:23.326" v="18313" actId="947"/>
          <ac:spMkLst>
            <pc:docMk/>
            <pc:sldMasterMk cId="3498098054" sldId="2147483675"/>
            <ac:spMk id="41" creationId="{9932F642-1E35-48EC-B6C4-B38B0CA08E95}"/>
          </ac:spMkLst>
        </pc:spChg>
        <pc:spChg chg="mod">
          <ac:chgData name="Luís Quartin" userId="d62dd0be-a1f4-461f-90a2-b18d53884721" providerId="ADAL" clId="{9FD88B08-A2C8-44BF-9C3C-4FCE9D680F3B}" dt="2026-08-03T10:00:23.336" v="18315" actId="947"/>
          <ac:spMkLst>
            <pc:docMk/>
            <pc:sldMasterMk cId="3498098054" sldId="2147483675"/>
            <ac:spMk id="42" creationId="{D5D95FF1-6143-4F5E-A9CE-4E0A96033573}"/>
          </ac:spMkLst>
        </pc:spChg>
        <pc:graphicFrameChg chg="mod">
          <ac:chgData name="Luís Quartin" userId="d62dd0be-a1f4-461f-90a2-b18d53884721" providerId="ADAL" clId="{9FD88B08-A2C8-44BF-9C3C-4FCE9D680F3B}" dt="2026-08-03T10:01:00.489" v="31778"/>
          <ac:graphicFrameMkLst>
            <pc:docMk/>
            <pc:sldMasterMk cId="3498098054" sldId="2147483675"/>
            <ac:graphicFrameMk id="5" creationId="{60A7638E-A83A-4BAD-8DA4-A8AEDDEE13D4}"/>
          </ac:graphicFrameMkLst>
        </pc:graphicFrameChg>
        <pc:sldLayoutChg chg="modSp mod">
          <pc:chgData name="Luís Quartin" userId="d62dd0be-a1f4-461f-90a2-b18d53884721" providerId="ADAL" clId="{9FD88B08-A2C8-44BF-9C3C-4FCE9D680F3B}" dt="2026-08-03T10:01:00.493" v="31780"/>
          <pc:sldLayoutMkLst>
            <pc:docMk/>
            <pc:sldMasterMk cId="3498098054" sldId="2147483675"/>
            <pc:sldLayoutMk cId="798498959" sldId="2147483676"/>
          </pc:sldLayoutMkLst>
          <pc:spChg chg="mod">
            <ac:chgData name="Luís Quartin" userId="d62dd0be-a1f4-461f-90a2-b18d53884721" providerId="ADAL" clId="{9FD88B08-A2C8-44BF-9C3C-4FCE9D680F3B}" dt="2026-08-03T10:00:23.378" v="18337" actId="947"/>
            <ac:spMkLst>
              <pc:docMk/>
              <pc:sldMasterMk cId="3498098054" sldId="2147483675"/>
              <pc:sldLayoutMk cId="798498959" sldId="2147483676"/>
              <ac:spMk id="3" creationId="{C40DD0AB-B389-4838-A777-D9AD125B3126}"/>
            </ac:spMkLst>
          </pc:spChg>
          <pc:spChg chg="mod">
            <ac:chgData name="Luís Quartin" userId="d62dd0be-a1f4-461f-90a2-b18d53884721" providerId="ADAL" clId="{9FD88B08-A2C8-44BF-9C3C-4FCE9D680F3B}" dt="2026-08-03T10:00:56.027" v="28293" actId="299"/>
            <ac:spMkLst>
              <pc:docMk/>
              <pc:sldMasterMk cId="3498098054" sldId="2147483675"/>
              <pc:sldLayoutMk cId="798498959" sldId="2147483676"/>
              <ac:spMk id="18" creationId="{00000000-0000-0000-0000-000000000000}"/>
            </ac:spMkLst>
          </pc:spChg>
          <pc:spChg chg="mod">
            <ac:chgData name="Luís Quartin" userId="d62dd0be-a1f4-461f-90a2-b18d53884721" providerId="ADAL" clId="{9FD88B08-A2C8-44BF-9C3C-4FCE9D680F3B}" dt="2026-08-03T10:00:23.356" v="18325" actId="947"/>
            <ac:spMkLst>
              <pc:docMk/>
              <pc:sldMasterMk cId="3498098054" sldId="2147483675"/>
              <pc:sldLayoutMk cId="798498959" sldId="2147483676"/>
              <ac:spMk id="19" creationId="{00000000-0000-0000-0000-000000000000}"/>
            </ac:spMkLst>
          </pc:spChg>
          <pc:spChg chg="mod">
            <ac:chgData name="Luís Quartin" userId="d62dd0be-a1f4-461f-90a2-b18d53884721" providerId="ADAL" clId="{9FD88B08-A2C8-44BF-9C3C-4FCE9D680F3B}" dt="2026-08-03T10:00:23.426" v="18361" actId="947"/>
            <ac:spMkLst>
              <pc:docMk/>
              <pc:sldMasterMk cId="3498098054" sldId="2147483675"/>
              <pc:sldLayoutMk cId="798498959" sldId="2147483676"/>
              <ac:spMk id="27" creationId="{1BDEBB6C-35D5-4DCC-904F-796783AF5801}"/>
            </ac:spMkLst>
          </pc:spChg>
          <pc:spChg chg="mod">
            <ac:chgData name="Luís Quartin" userId="d62dd0be-a1f4-461f-90a2-b18d53884721" providerId="ADAL" clId="{9FD88B08-A2C8-44BF-9C3C-4FCE9D680F3B}" dt="2026-08-03T10:00:23.426" v="18363" actId="947"/>
            <ac:spMkLst>
              <pc:docMk/>
              <pc:sldMasterMk cId="3498098054" sldId="2147483675"/>
              <pc:sldLayoutMk cId="798498959" sldId="2147483676"/>
              <ac:spMk id="28" creationId="{BCD91366-0ACE-4D7B-BB11-9311EE05F5F6}"/>
            </ac:spMkLst>
          </pc:spChg>
          <pc:spChg chg="mod">
            <ac:chgData name="Luís Quartin" userId="d62dd0be-a1f4-461f-90a2-b18d53884721" providerId="ADAL" clId="{9FD88B08-A2C8-44BF-9C3C-4FCE9D680F3B}" dt="2026-08-03T10:00:23.426" v="18365" actId="947"/>
            <ac:spMkLst>
              <pc:docMk/>
              <pc:sldMasterMk cId="3498098054" sldId="2147483675"/>
              <pc:sldLayoutMk cId="798498959" sldId="2147483676"/>
              <ac:spMk id="29" creationId="{5B856923-F641-4D75-9CAD-3802B0FB1F17}"/>
            </ac:spMkLst>
          </pc:spChg>
          <pc:spChg chg="mod">
            <ac:chgData name="Luís Quartin" userId="d62dd0be-a1f4-461f-90a2-b18d53884721" providerId="ADAL" clId="{9FD88B08-A2C8-44BF-9C3C-4FCE9D680F3B}" dt="2026-08-03T10:00:23.436" v="18367" actId="947"/>
            <ac:spMkLst>
              <pc:docMk/>
              <pc:sldMasterMk cId="3498098054" sldId="2147483675"/>
              <pc:sldLayoutMk cId="798498959" sldId="2147483676"/>
              <ac:spMk id="30" creationId="{40DAF9A5-54C2-4E1B-B8EF-D07B9E8A41FA}"/>
            </ac:spMkLst>
          </pc:spChg>
          <pc:spChg chg="mod">
            <ac:chgData name="Luís Quartin" userId="d62dd0be-a1f4-461f-90a2-b18d53884721" providerId="ADAL" clId="{9FD88B08-A2C8-44BF-9C3C-4FCE9D680F3B}" dt="2026-08-03T10:00:23.436" v="18369" actId="947"/>
            <ac:spMkLst>
              <pc:docMk/>
              <pc:sldMasterMk cId="3498098054" sldId="2147483675"/>
              <pc:sldLayoutMk cId="798498959" sldId="2147483676"/>
              <ac:spMk id="31" creationId="{4EAC484B-8D53-4F3D-B63E-275952A93EA3}"/>
            </ac:spMkLst>
          </pc:spChg>
          <pc:spChg chg="mod">
            <ac:chgData name="Luís Quartin" userId="d62dd0be-a1f4-461f-90a2-b18d53884721" providerId="ADAL" clId="{9FD88B08-A2C8-44BF-9C3C-4FCE9D680F3B}" dt="2026-08-03T10:00:23.436" v="18371" actId="947"/>
            <ac:spMkLst>
              <pc:docMk/>
              <pc:sldMasterMk cId="3498098054" sldId="2147483675"/>
              <pc:sldLayoutMk cId="798498959" sldId="2147483676"/>
              <ac:spMk id="32" creationId="{EE9B6653-B2BA-4F04-85A8-ACBD80054A7D}"/>
            </ac:spMkLst>
          </pc:spChg>
          <pc:spChg chg="mod">
            <ac:chgData name="Luís Quartin" userId="d62dd0be-a1f4-461f-90a2-b18d53884721" providerId="ADAL" clId="{9FD88B08-A2C8-44BF-9C3C-4FCE9D680F3B}" dt="2026-08-03T10:00:23.436" v="18373" actId="947"/>
            <ac:spMkLst>
              <pc:docMk/>
              <pc:sldMasterMk cId="3498098054" sldId="2147483675"/>
              <pc:sldLayoutMk cId="798498959" sldId="2147483676"/>
              <ac:spMk id="33" creationId="{62285B7B-621E-4890-98FB-CE3A75F753AE}"/>
            </ac:spMkLst>
          </pc:spChg>
          <pc:spChg chg="mod">
            <ac:chgData name="Luís Quartin" userId="d62dd0be-a1f4-461f-90a2-b18d53884721" providerId="ADAL" clId="{9FD88B08-A2C8-44BF-9C3C-4FCE9D680F3B}" dt="2026-08-03T10:00:23.449" v="18375" actId="947"/>
            <ac:spMkLst>
              <pc:docMk/>
              <pc:sldMasterMk cId="3498098054" sldId="2147483675"/>
              <pc:sldLayoutMk cId="798498959" sldId="2147483676"/>
              <ac:spMk id="34" creationId="{ED2D9B08-BB63-4F97-AB32-30678987236B}"/>
            </ac:spMkLst>
          </pc:spChg>
          <pc:spChg chg="mod">
            <ac:chgData name="Luís Quartin" userId="d62dd0be-a1f4-461f-90a2-b18d53884721" providerId="ADAL" clId="{9FD88B08-A2C8-44BF-9C3C-4FCE9D680F3B}" dt="2026-08-03T10:00:23.449" v="18377" actId="947"/>
            <ac:spMkLst>
              <pc:docMk/>
              <pc:sldMasterMk cId="3498098054" sldId="2147483675"/>
              <pc:sldLayoutMk cId="798498959" sldId="2147483676"/>
              <ac:spMk id="35" creationId="{7507FDA4-AD3A-46A4-A0BE-347939901AE8}"/>
            </ac:spMkLst>
          </pc:spChg>
          <pc:spChg chg="mod">
            <ac:chgData name="Luís Quartin" userId="d62dd0be-a1f4-461f-90a2-b18d53884721" providerId="ADAL" clId="{9FD88B08-A2C8-44BF-9C3C-4FCE9D680F3B}" dt="2026-08-03T10:00:23.456" v="18379" actId="947"/>
            <ac:spMkLst>
              <pc:docMk/>
              <pc:sldMasterMk cId="3498098054" sldId="2147483675"/>
              <pc:sldLayoutMk cId="798498959" sldId="2147483676"/>
              <ac:spMk id="36" creationId="{02273CF4-735A-46D2-A6F8-4D05FD16C6B0}"/>
            </ac:spMkLst>
          </pc:spChg>
          <pc:spChg chg="mod">
            <ac:chgData name="Luís Quartin" userId="d62dd0be-a1f4-461f-90a2-b18d53884721" providerId="ADAL" clId="{9FD88B08-A2C8-44BF-9C3C-4FCE9D680F3B}" dt="2026-08-03T10:00:23.456" v="18381" actId="947"/>
            <ac:spMkLst>
              <pc:docMk/>
              <pc:sldMasterMk cId="3498098054" sldId="2147483675"/>
              <pc:sldLayoutMk cId="798498959" sldId="2147483676"/>
              <ac:spMk id="37" creationId="{AEF436CD-F8A5-405C-A4DE-1B20E82BA9F2}"/>
            </ac:spMkLst>
          </pc:spChg>
          <pc:spChg chg="mod">
            <ac:chgData name="Luís Quartin" userId="d62dd0be-a1f4-461f-90a2-b18d53884721" providerId="ADAL" clId="{9FD88B08-A2C8-44BF-9C3C-4FCE9D680F3B}" dt="2026-08-03T10:00:23.356" v="18327" actId="947"/>
            <ac:spMkLst>
              <pc:docMk/>
              <pc:sldMasterMk cId="3498098054" sldId="2147483675"/>
              <pc:sldLayoutMk cId="798498959" sldId="2147483676"/>
              <ac:spMk id="342" creationId="{BFBC66B5-2475-4F1B-8CD3-426699968443}"/>
            </ac:spMkLst>
          </pc:spChg>
          <pc:spChg chg="mod">
            <ac:chgData name="Luís Quartin" userId="d62dd0be-a1f4-461f-90a2-b18d53884721" providerId="ADAL" clId="{9FD88B08-A2C8-44BF-9C3C-4FCE9D680F3B}" dt="2026-08-03T10:00:23.366" v="18329" actId="947"/>
            <ac:spMkLst>
              <pc:docMk/>
              <pc:sldMasterMk cId="3498098054" sldId="2147483675"/>
              <pc:sldLayoutMk cId="798498959" sldId="2147483676"/>
              <ac:spMk id="343" creationId="{E08BCAC7-5BAB-4F88-B96A-3B750E110192}"/>
            </ac:spMkLst>
          </pc:spChg>
          <pc:spChg chg="mod">
            <ac:chgData name="Luís Quartin" userId="d62dd0be-a1f4-461f-90a2-b18d53884721" providerId="ADAL" clId="{9FD88B08-A2C8-44BF-9C3C-4FCE9D680F3B}" dt="2026-08-03T10:00:23.369" v="18331" actId="947"/>
            <ac:spMkLst>
              <pc:docMk/>
              <pc:sldMasterMk cId="3498098054" sldId="2147483675"/>
              <pc:sldLayoutMk cId="798498959" sldId="2147483676"/>
              <ac:spMk id="352" creationId="{C0C18077-3829-4A1D-B973-869FA6D6A01A}"/>
            </ac:spMkLst>
          </pc:spChg>
          <pc:spChg chg="mod">
            <ac:chgData name="Luís Quartin" userId="d62dd0be-a1f4-461f-90a2-b18d53884721" providerId="ADAL" clId="{9FD88B08-A2C8-44BF-9C3C-4FCE9D680F3B}" dt="2026-08-03T10:00:23.376" v="18333" actId="947"/>
            <ac:spMkLst>
              <pc:docMk/>
              <pc:sldMasterMk cId="3498098054" sldId="2147483675"/>
              <pc:sldLayoutMk cId="798498959" sldId="2147483676"/>
              <ac:spMk id="353" creationId="{0E56CFA0-D3C6-452E-8DFA-FE75B6A8F668}"/>
            </ac:spMkLst>
          </pc:spChg>
          <pc:spChg chg="mod">
            <ac:chgData name="Luís Quartin" userId="d62dd0be-a1f4-461f-90a2-b18d53884721" providerId="ADAL" clId="{9FD88B08-A2C8-44BF-9C3C-4FCE9D680F3B}" dt="2026-08-03T10:00:23.378" v="18335" actId="947"/>
            <ac:spMkLst>
              <pc:docMk/>
              <pc:sldMasterMk cId="3498098054" sldId="2147483675"/>
              <pc:sldLayoutMk cId="798498959" sldId="2147483676"/>
              <ac:spMk id="355" creationId="{8A893E32-F4C1-4B32-AA48-800A2306B6CA}"/>
            </ac:spMkLst>
          </pc:spChg>
          <pc:graphicFrameChg chg="mod">
            <ac:chgData name="Luís Quartin" userId="d62dd0be-a1f4-461f-90a2-b18d53884721" providerId="ADAL" clId="{9FD88B08-A2C8-44BF-9C3C-4FCE9D680F3B}" dt="2026-08-03T10:01:00.493" v="31780"/>
            <ac:graphicFrameMkLst>
              <pc:docMk/>
              <pc:sldMasterMk cId="3498098054" sldId="2147483675"/>
              <pc:sldLayoutMk cId="798498959" sldId="2147483676"/>
              <ac:graphicFrameMk id="8" creationId="{DB0A5894-841F-4E2E-9A36-4F3763B2F5F6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71" v="31770"/>
          <pc:sldLayoutMkLst>
            <pc:docMk/>
            <pc:sldMasterMk cId="3498098054" sldId="2147483675"/>
            <pc:sldLayoutMk cId="4070592591" sldId="2147483677"/>
          </pc:sldLayoutMkLst>
          <pc:spChg chg="mod">
            <ac:chgData name="Luís Quartin" userId="d62dd0be-a1f4-461f-90a2-b18d53884721" providerId="ADAL" clId="{9FD88B08-A2C8-44BF-9C3C-4FCE9D680F3B}" dt="2026-08-03T10:00:22.877" v="18059" actId="947"/>
            <ac:spMkLst>
              <pc:docMk/>
              <pc:sldMasterMk cId="3498098054" sldId="2147483675"/>
              <pc:sldLayoutMk cId="4070592591" sldId="2147483677"/>
              <ac:spMk id="2" creationId="{C770DB79-5A4A-6D3B-E838-71481B1B166A}"/>
            </ac:spMkLst>
          </pc:spChg>
          <pc:spChg chg="mod">
            <ac:chgData name="Luís Quartin" userId="d62dd0be-a1f4-461f-90a2-b18d53884721" providerId="ADAL" clId="{9FD88B08-A2C8-44BF-9C3C-4FCE9D680F3B}" dt="2026-08-03T10:00:22.869" v="18053" actId="947"/>
            <ac:spMkLst>
              <pc:docMk/>
              <pc:sldMasterMk cId="3498098054" sldId="2147483675"/>
              <pc:sldLayoutMk cId="4070592591" sldId="2147483677"/>
              <ac:spMk id="3" creationId="{8AA3264E-CB34-4429-9275-D4DC18E9B1E0}"/>
            </ac:spMkLst>
          </pc:spChg>
          <pc:spChg chg="mod">
            <ac:chgData name="Luís Quartin" userId="d62dd0be-a1f4-461f-90a2-b18d53884721" providerId="ADAL" clId="{9FD88B08-A2C8-44BF-9C3C-4FCE9D680F3B}" dt="2026-08-03T10:00:55.977" v="28278" actId="299"/>
            <ac:spMkLst>
              <pc:docMk/>
              <pc:sldMasterMk cId="3498098054" sldId="2147483675"/>
              <pc:sldLayoutMk cId="4070592591" sldId="2147483677"/>
              <ac:spMk id="9" creationId="{2A343A82-E9F8-4308-B804-1ABAAE8F4928}"/>
            </ac:spMkLst>
          </pc:spChg>
          <pc:spChg chg="mod">
            <ac:chgData name="Luís Quartin" userId="d62dd0be-a1f4-461f-90a2-b18d53884721" providerId="ADAL" clId="{9FD88B08-A2C8-44BF-9C3C-4FCE9D680F3B}" dt="2026-08-03T10:00:22.871" v="18055" actId="947"/>
            <ac:spMkLst>
              <pc:docMk/>
              <pc:sldMasterMk cId="3498098054" sldId="2147483675"/>
              <pc:sldLayoutMk cId="4070592591" sldId="2147483677"/>
              <ac:spMk id="80" creationId="{EF8E9275-C0E0-4ABA-8699-73E5E292EC85}"/>
            </ac:spMkLst>
          </pc:spChg>
          <pc:graphicFrameChg chg="mod">
            <ac:chgData name="Luís Quartin" userId="d62dd0be-a1f4-461f-90a2-b18d53884721" providerId="ADAL" clId="{9FD88B08-A2C8-44BF-9C3C-4FCE9D680F3B}" dt="2026-08-03T10:01:00.471" v="31770"/>
            <ac:graphicFrameMkLst>
              <pc:docMk/>
              <pc:sldMasterMk cId="3498098054" sldId="2147483675"/>
              <pc:sldLayoutMk cId="4070592591" sldId="2147483677"/>
              <ac:graphicFrameMk id="8" creationId="{E8A2F35C-CCC5-4796-8DA9-F5D8192CB2D6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75" v="31772"/>
          <pc:sldLayoutMkLst>
            <pc:docMk/>
            <pc:sldMasterMk cId="3498098054" sldId="2147483675"/>
            <pc:sldLayoutMk cId="1269734237" sldId="2147483678"/>
          </pc:sldLayoutMkLst>
          <pc:spChg chg="mod">
            <ac:chgData name="Luís Quartin" userId="d62dd0be-a1f4-461f-90a2-b18d53884721" providerId="ADAL" clId="{9FD88B08-A2C8-44BF-9C3C-4FCE9D680F3B}" dt="2026-08-03T10:00:22.896" v="18067" actId="947"/>
            <ac:spMkLst>
              <pc:docMk/>
              <pc:sldMasterMk cId="3498098054" sldId="2147483675"/>
              <pc:sldLayoutMk cId="1269734237" sldId="2147483678"/>
              <ac:spMk id="2" creationId="{9C932C0D-BEEB-7C10-179F-490AEADF2C52}"/>
            </ac:spMkLst>
          </pc:spChg>
          <pc:spChg chg="mod">
            <ac:chgData name="Luís Quartin" userId="d62dd0be-a1f4-461f-90a2-b18d53884721" providerId="ADAL" clId="{9FD88B08-A2C8-44BF-9C3C-4FCE9D680F3B}" dt="2026-08-03T10:00:22.888" v="18061" actId="947"/>
            <ac:spMkLst>
              <pc:docMk/>
              <pc:sldMasterMk cId="3498098054" sldId="2147483675"/>
              <pc:sldLayoutMk cId="1269734237" sldId="2147483678"/>
              <ac:spMk id="3" creationId="{8AA3264E-CB34-4429-9275-D4DC18E9B1E0}"/>
            </ac:spMkLst>
          </pc:spChg>
          <pc:spChg chg="mod">
            <ac:chgData name="Luís Quartin" userId="d62dd0be-a1f4-461f-90a2-b18d53884721" providerId="ADAL" clId="{9FD88B08-A2C8-44BF-9C3C-4FCE9D680F3B}" dt="2026-08-03T10:00:55.987" v="28281" actId="299"/>
            <ac:spMkLst>
              <pc:docMk/>
              <pc:sldMasterMk cId="3498098054" sldId="2147483675"/>
              <pc:sldLayoutMk cId="1269734237" sldId="2147483678"/>
              <ac:spMk id="9" creationId="{2A343A82-E9F8-4308-B804-1ABAAE8F4928}"/>
            </ac:spMkLst>
          </pc:spChg>
          <pc:spChg chg="mod">
            <ac:chgData name="Luís Quartin" userId="d62dd0be-a1f4-461f-90a2-b18d53884721" providerId="ADAL" clId="{9FD88B08-A2C8-44BF-9C3C-4FCE9D680F3B}" dt="2026-08-03T10:00:22.896" v="18063" actId="947"/>
            <ac:spMkLst>
              <pc:docMk/>
              <pc:sldMasterMk cId="3498098054" sldId="2147483675"/>
              <pc:sldLayoutMk cId="1269734237" sldId="2147483678"/>
              <ac:spMk id="80" creationId="{EF8E9275-C0E0-4ABA-8699-73E5E292EC85}"/>
            </ac:spMkLst>
          </pc:spChg>
          <pc:graphicFrameChg chg="mod">
            <ac:chgData name="Luís Quartin" userId="d62dd0be-a1f4-461f-90a2-b18d53884721" providerId="ADAL" clId="{9FD88B08-A2C8-44BF-9C3C-4FCE9D680F3B}" dt="2026-08-03T10:01:00.475" v="31772"/>
            <ac:graphicFrameMkLst>
              <pc:docMk/>
              <pc:sldMasterMk cId="3498098054" sldId="2147483675"/>
              <pc:sldLayoutMk cId="1269734237" sldId="2147483678"/>
              <ac:graphicFrameMk id="8" creationId="{E8A2F35C-CCC5-4796-8DA9-F5D8192CB2D6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65" v="31768"/>
          <pc:sldLayoutMkLst>
            <pc:docMk/>
            <pc:sldMasterMk cId="3498098054" sldId="2147483675"/>
            <pc:sldLayoutMk cId="4153161321" sldId="2147483679"/>
          </pc:sldLayoutMkLst>
          <pc:spChg chg="mod">
            <ac:chgData name="Luís Quartin" userId="d62dd0be-a1f4-461f-90a2-b18d53884721" providerId="ADAL" clId="{9FD88B08-A2C8-44BF-9C3C-4FCE9D680F3B}" dt="2026-08-03T10:00:22.860" v="18051" actId="947"/>
            <ac:spMkLst>
              <pc:docMk/>
              <pc:sldMasterMk cId="3498098054" sldId="2147483675"/>
              <pc:sldLayoutMk cId="4153161321" sldId="2147483679"/>
              <ac:spMk id="3" creationId="{09B40F22-5217-D12F-1350-F639EE1F97E3}"/>
            </ac:spMkLst>
          </pc:spChg>
          <pc:graphicFrameChg chg="mod">
            <ac:chgData name="Luís Quartin" userId="d62dd0be-a1f4-461f-90a2-b18d53884721" providerId="ADAL" clId="{9FD88B08-A2C8-44BF-9C3C-4FCE9D680F3B}" dt="2026-08-03T10:01:00.465" v="31768"/>
            <ac:graphicFrameMkLst>
              <pc:docMk/>
              <pc:sldMasterMk cId="3498098054" sldId="2147483675"/>
              <pc:sldLayoutMk cId="4153161321" sldId="2147483679"/>
              <ac:graphicFrameMk id="2" creationId="{8C62C99B-78B4-4BA5-9FF3-35A1CA77E11E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19" v="31748"/>
          <pc:sldLayoutMkLst>
            <pc:docMk/>
            <pc:sldMasterMk cId="3498098054" sldId="2147483675"/>
            <pc:sldLayoutMk cId="52646770" sldId="2147483680"/>
          </pc:sldLayoutMkLst>
          <pc:spChg chg="mod">
            <ac:chgData name="Luís Quartin" userId="d62dd0be-a1f4-461f-90a2-b18d53884721" providerId="ADAL" clId="{9FD88B08-A2C8-44BF-9C3C-4FCE9D680F3B}" dt="2026-08-03T10:00:55.847" v="28248" actId="299"/>
            <ac:spMkLst>
              <pc:docMk/>
              <pc:sldMasterMk cId="3498098054" sldId="2147483675"/>
              <pc:sldLayoutMk cId="52646770" sldId="2147483680"/>
              <ac:spMk id="2" creationId="{00000000-0000-0000-0000-000000000000}"/>
            </ac:spMkLst>
          </pc:spChg>
          <pc:spChg chg="mod">
            <ac:chgData name="Luís Quartin" userId="d62dd0be-a1f4-461f-90a2-b18d53884721" providerId="ADAL" clId="{9FD88B08-A2C8-44BF-9C3C-4FCE9D680F3B}" dt="2026-08-03T10:00:21.557" v="17353" actId="947"/>
            <ac:spMkLst>
              <pc:docMk/>
              <pc:sldMasterMk cId="3498098054" sldId="2147483675"/>
              <pc:sldLayoutMk cId="52646770" sldId="2147483680"/>
              <ac:spMk id="3" creationId="{542381B8-F050-9F9D-772C-4E2ECFF3D1C0}"/>
            </ac:spMkLst>
          </pc:spChg>
          <pc:spChg chg="mod">
            <ac:chgData name="Luís Quartin" userId="d62dd0be-a1f4-461f-90a2-b18d53884721" providerId="ADAL" clId="{9FD88B08-A2C8-44BF-9C3C-4FCE9D680F3B}" dt="2026-08-03T10:00:21.528" v="17343" actId="947"/>
            <ac:spMkLst>
              <pc:docMk/>
              <pc:sldMasterMk cId="3498098054" sldId="2147483675"/>
              <pc:sldLayoutMk cId="52646770" sldId="2147483680"/>
              <ac:spMk id="4" creationId="{00869D6F-A030-48CA-9C7C-9FC3A6F1F671}"/>
            </ac:spMkLst>
          </pc:spChg>
          <pc:spChg chg="mod">
            <ac:chgData name="Luís Quartin" userId="d62dd0be-a1f4-461f-90a2-b18d53884721" providerId="ADAL" clId="{9FD88B08-A2C8-44BF-9C3C-4FCE9D680F3B}" dt="2026-08-03T10:00:21.534" v="17345" actId="947"/>
            <ac:spMkLst>
              <pc:docMk/>
              <pc:sldMasterMk cId="3498098054" sldId="2147483675"/>
              <pc:sldLayoutMk cId="52646770" sldId="2147483680"/>
              <ac:spMk id="5" creationId="{2F02C3F7-BD0A-4AD4-95D8-328DA6F539AD}"/>
            </ac:spMkLst>
          </pc:spChg>
          <pc:spChg chg="mod">
            <ac:chgData name="Luís Quartin" userId="d62dd0be-a1f4-461f-90a2-b18d53884721" providerId="ADAL" clId="{9FD88B08-A2C8-44BF-9C3C-4FCE9D680F3B}" dt="2026-08-03T10:00:21.542" v="17347" actId="947"/>
            <ac:spMkLst>
              <pc:docMk/>
              <pc:sldMasterMk cId="3498098054" sldId="2147483675"/>
              <pc:sldLayoutMk cId="52646770" sldId="2147483680"/>
              <ac:spMk id="6" creationId="{DE4422C8-68BE-4650-89F1-3BECCFF9B514}"/>
            </ac:spMkLst>
          </pc:spChg>
          <pc:spChg chg="mod">
            <ac:chgData name="Luís Quartin" userId="d62dd0be-a1f4-461f-90a2-b18d53884721" providerId="ADAL" clId="{9FD88B08-A2C8-44BF-9C3C-4FCE9D680F3B}" dt="2026-08-03T10:00:21.556" v="17351" actId="947"/>
            <ac:spMkLst>
              <pc:docMk/>
              <pc:sldMasterMk cId="3498098054" sldId="2147483675"/>
              <pc:sldLayoutMk cId="52646770" sldId="2147483680"/>
              <ac:spMk id="7" creationId="{FBB59D39-6114-41B0-8E75-E6A062D80427}"/>
            </ac:spMkLst>
          </pc:spChg>
          <pc:spChg chg="mod">
            <ac:chgData name="Luís Quartin" userId="d62dd0be-a1f4-461f-90a2-b18d53884721" providerId="ADAL" clId="{9FD88B08-A2C8-44BF-9C3C-4FCE9D680F3B}" dt="2026-08-03T10:00:21.550" v="17349" actId="947"/>
            <ac:spMkLst>
              <pc:docMk/>
              <pc:sldMasterMk cId="3498098054" sldId="2147483675"/>
              <pc:sldLayoutMk cId="52646770" sldId="2147483680"/>
              <ac:spMk id="10" creationId="{00000000-0000-0000-0000-000000000000}"/>
            </ac:spMkLst>
          </pc:spChg>
          <pc:graphicFrameChg chg="mod">
            <ac:chgData name="Luís Quartin" userId="d62dd0be-a1f4-461f-90a2-b18d53884721" providerId="ADAL" clId="{9FD88B08-A2C8-44BF-9C3C-4FCE9D680F3B}" dt="2026-08-03T10:01:00.419" v="31748"/>
            <ac:graphicFrameMkLst>
              <pc:docMk/>
              <pc:sldMasterMk cId="3498098054" sldId="2147483675"/>
              <pc:sldLayoutMk cId="52646770" sldId="2147483680"/>
              <ac:graphicFrameMk id="8" creationId="{9801231C-6775-1BF5-1851-50C1A481B699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1.011" v="32026"/>
          <pc:sldLayoutMkLst>
            <pc:docMk/>
            <pc:sldMasterMk cId="3498098054" sldId="2147483675"/>
            <pc:sldLayoutMk cId="653945833" sldId="2147483854"/>
          </pc:sldLayoutMkLst>
          <pc:spChg chg="mod">
            <ac:chgData name="Luís Quartin" userId="d62dd0be-a1f4-461f-90a2-b18d53884721" providerId="ADAL" clId="{9FD88B08-A2C8-44BF-9C3C-4FCE9D680F3B}" dt="2026-08-03T10:00:53.877" v="28077" actId="947"/>
            <ac:spMkLst>
              <pc:docMk/>
              <pc:sldMasterMk cId="3498098054" sldId="2147483675"/>
              <pc:sldLayoutMk cId="653945833" sldId="2147483854"/>
              <ac:spMk id="2" creationId="{A64FB760-C3F0-4C80-87F0-278137ABAE45}"/>
            </ac:spMkLst>
          </pc:spChg>
          <pc:spChg chg="mod">
            <ac:chgData name="Luís Quartin" userId="d62dd0be-a1f4-461f-90a2-b18d53884721" providerId="ADAL" clId="{9FD88B08-A2C8-44BF-9C3C-4FCE9D680F3B}" dt="2026-08-03T10:00:53.887" v="28079" actId="947"/>
            <ac:spMkLst>
              <pc:docMk/>
              <pc:sldMasterMk cId="3498098054" sldId="2147483675"/>
              <pc:sldLayoutMk cId="653945833" sldId="2147483854"/>
              <ac:spMk id="119" creationId="{50D267EB-2BF9-76E9-6342-BF2CCAFBF82B}"/>
            </ac:spMkLst>
          </pc:spChg>
          <pc:spChg chg="mod">
            <ac:chgData name="Luís Quartin" userId="d62dd0be-a1f4-461f-90a2-b18d53884721" providerId="ADAL" clId="{9FD88B08-A2C8-44BF-9C3C-4FCE9D680F3B}" dt="2026-08-03T10:00:53.907" v="28081" actId="947"/>
            <ac:spMkLst>
              <pc:docMk/>
              <pc:sldMasterMk cId="3498098054" sldId="2147483675"/>
              <pc:sldLayoutMk cId="653945833" sldId="2147483854"/>
              <ac:spMk id="120" creationId="{397CD41E-90B1-F759-3FB4-11CB34757D49}"/>
            </ac:spMkLst>
          </pc:spChg>
          <pc:spChg chg="mod">
            <ac:chgData name="Luís Quartin" userId="d62dd0be-a1f4-461f-90a2-b18d53884721" providerId="ADAL" clId="{9FD88B08-A2C8-44BF-9C3C-4FCE9D680F3B}" dt="2026-08-03T10:00:53.920" v="28083" actId="947"/>
            <ac:spMkLst>
              <pc:docMk/>
              <pc:sldMasterMk cId="3498098054" sldId="2147483675"/>
              <pc:sldLayoutMk cId="653945833" sldId="2147483854"/>
              <ac:spMk id="121" creationId="{E343FC45-5DF6-36CF-71A5-A4B790413F14}"/>
            </ac:spMkLst>
          </pc:spChg>
          <pc:spChg chg="mod">
            <ac:chgData name="Luís Quartin" userId="d62dd0be-a1f4-461f-90a2-b18d53884721" providerId="ADAL" clId="{9FD88B08-A2C8-44BF-9C3C-4FCE9D680F3B}" dt="2026-08-03T10:00:53.932" v="28085" actId="947"/>
            <ac:spMkLst>
              <pc:docMk/>
              <pc:sldMasterMk cId="3498098054" sldId="2147483675"/>
              <pc:sldLayoutMk cId="653945833" sldId="2147483854"/>
              <ac:spMk id="122" creationId="{79DF08C5-900B-2F89-B478-28E74F47C856}"/>
            </ac:spMkLst>
          </pc:spChg>
          <pc:spChg chg="mod">
            <ac:chgData name="Luís Quartin" userId="d62dd0be-a1f4-461f-90a2-b18d53884721" providerId="ADAL" clId="{9FD88B08-A2C8-44BF-9C3C-4FCE9D680F3B}" dt="2026-08-03T10:00:53.943" v="28087" actId="947"/>
            <ac:spMkLst>
              <pc:docMk/>
              <pc:sldMasterMk cId="3498098054" sldId="2147483675"/>
              <pc:sldLayoutMk cId="653945833" sldId="2147483854"/>
              <ac:spMk id="123" creationId="{0E7D6E37-9233-23B0-C306-A7040002FFBF}"/>
            </ac:spMkLst>
          </pc:spChg>
          <pc:spChg chg="mod">
            <ac:chgData name="Luís Quartin" userId="d62dd0be-a1f4-461f-90a2-b18d53884721" providerId="ADAL" clId="{9FD88B08-A2C8-44BF-9C3C-4FCE9D680F3B}" dt="2026-08-03T10:00:53.953" v="28089" actId="947"/>
            <ac:spMkLst>
              <pc:docMk/>
              <pc:sldMasterMk cId="3498098054" sldId="2147483675"/>
              <pc:sldLayoutMk cId="653945833" sldId="2147483854"/>
              <ac:spMk id="124" creationId="{17BCFF65-EEE1-0050-CC2D-F20570539AFD}"/>
            </ac:spMkLst>
          </pc:spChg>
          <pc:spChg chg="mod">
            <ac:chgData name="Luís Quartin" userId="d62dd0be-a1f4-461f-90a2-b18d53884721" providerId="ADAL" clId="{9FD88B08-A2C8-44BF-9C3C-4FCE9D680F3B}" dt="2026-08-03T10:00:53.972" v="28091"/>
            <ac:spMkLst>
              <pc:docMk/>
              <pc:sldMasterMk cId="3498098054" sldId="2147483675"/>
              <pc:sldLayoutMk cId="653945833" sldId="2147483854"/>
              <ac:spMk id="125" creationId="{61B5F37A-34B2-E3DC-06C8-2EF67794B1FC}"/>
            </ac:spMkLst>
          </pc:spChg>
          <pc:spChg chg="mod">
            <ac:chgData name="Luís Quartin" userId="d62dd0be-a1f4-461f-90a2-b18d53884721" providerId="ADAL" clId="{9FD88B08-A2C8-44BF-9C3C-4FCE9D680F3B}" dt="2026-08-03T10:00:53.989" v="28093" actId="947"/>
            <ac:spMkLst>
              <pc:docMk/>
              <pc:sldMasterMk cId="3498098054" sldId="2147483675"/>
              <pc:sldLayoutMk cId="653945833" sldId="2147483854"/>
              <ac:spMk id="126" creationId="{27D9D41D-203F-9D3A-3052-EAD42E28BEA6}"/>
            </ac:spMkLst>
          </pc:spChg>
          <pc:spChg chg="mod">
            <ac:chgData name="Luís Quartin" userId="d62dd0be-a1f4-461f-90a2-b18d53884721" providerId="ADAL" clId="{9FD88B08-A2C8-44BF-9C3C-4FCE9D680F3B}" dt="2026-08-03T10:00:54.001" v="28095" actId="947"/>
            <ac:spMkLst>
              <pc:docMk/>
              <pc:sldMasterMk cId="3498098054" sldId="2147483675"/>
              <pc:sldLayoutMk cId="653945833" sldId="2147483854"/>
              <ac:spMk id="127" creationId="{BA1A9A0C-7945-8824-DBED-B24B089FEFF3}"/>
            </ac:spMkLst>
          </pc:spChg>
          <pc:spChg chg="mod">
            <ac:chgData name="Luís Quartin" userId="d62dd0be-a1f4-461f-90a2-b18d53884721" providerId="ADAL" clId="{9FD88B08-A2C8-44BF-9C3C-4FCE9D680F3B}" dt="2026-08-03T10:00:54.008" v="28097" actId="947"/>
            <ac:spMkLst>
              <pc:docMk/>
              <pc:sldMasterMk cId="3498098054" sldId="2147483675"/>
              <pc:sldLayoutMk cId="653945833" sldId="2147483854"/>
              <ac:spMk id="128" creationId="{91962372-B134-1647-4C51-92D0F58BD2A7}"/>
            </ac:spMkLst>
          </pc:spChg>
          <pc:spChg chg="mod">
            <ac:chgData name="Luís Quartin" userId="d62dd0be-a1f4-461f-90a2-b18d53884721" providerId="ADAL" clId="{9FD88B08-A2C8-44BF-9C3C-4FCE9D680F3B}" dt="2026-08-03T10:00:54.132" v="28131" actId="947"/>
            <ac:spMkLst>
              <pc:docMk/>
              <pc:sldMasterMk cId="3498098054" sldId="2147483675"/>
              <pc:sldLayoutMk cId="653945833" sldId="2147483854"/>
              <ac:spMk id="131" creationId="{DA1CB9D7-D558-21DB-ED9D-25744072C088}"/>
            </ac:spMkLst>
          </pc:spChg>
          <pc:spChg chg="mod">
            <ac:chgData name="Luís Quartin" userId="d62dd0be-a1f4-461f-90a2-b18d53884721" providerId="ADAL" clId="{9FD88B08-A2C8-44BF-9C3C-4FCE9D680F3B}" dt="2026-08-03T10:00:54.143" v="28133" actId="947"/>
            <ac:spMkLst>
              <pc:docMk/>
              <pc:sldMasterMk cId="3498098054" sldId="2147483675"/>
              <pc:sldLayoutMk cId="653945833" sldId="2147483854"/>
              <ac:spMk id="132" creationId="{326C335A-2328-3428-E962-0B26A2F208A5}"/>
            </ac:spMkLst>
          </pc:spChg>
          <pc:spChg chg="mod">
            <ac:chgData name="Luís Quartin" userId="d62dd0be-a1f4-461f-90a2-b18d53884721" providerId="ADAL" clId="{9FD88B08-A2C8-44BF-9C3C-4FCE9D680F3B}" dt="2026-08-03T10:00:54.151" v="28135" actId="947"/>
            <ac:spMkLst>
              <pc:docMk/>
              <pc:sldMasterMk cId="3498098054" sldId="2147483675"/>
              <pc:sldLayoutMk cId="653945833" sldId="2147483854"/>
              <ac:spMk id="133" creationId="{1865EE57-97DD-C60C-4827-81D6BFB941F0}"/>
            </ac:spMkLst>
          </pc:spChg>
          <pc:spChg chg="mod">
            <ac:chgData name="Luís Quartin" userId="d62dd0be-a1f4-461f-90a2-b18d53884721" providerId="ADAL" clId="{9FD88B08-A2C8-44BF-9C3C-4FCE9D680F3B}" dt="2026-08-03T10:00:54.162" v="28137" actId="947"/>
            <ac:spMkLst>
              <pc:docMk/>
              <pc:sldMasterMk cId="3498098054" sldId="2147483675"/>
              <pc:sldLayoutMk cId="653945833" sldId="2147483854"/>
              <ac:spMk id="134" creationId="{DF12D7D3-CCEA-3688-CB53-990725AEB560}"/>
            </ac:spMkLst>
          </pc:spChg>
          <pc:spChg chg="mod">
            <ac:chgData name="Luís Quartin" userId="d62dd0be-a1f4-461f-90a2-b18d53884721" providerId="ADAL" clId="{9FD88B08-A2C8-44BF-9C3C-4FCE9D680F3B}" dt="2026-08-03T10:00:54.232" v="28147" actId="947"/>
            <ac:spMkLst>
              <pc:docMk/>
              <pc:sldMasterMk cId="3498098054" sldId="2147483675"/>
              <pc:sldLayoutMk cId="653945833" sldId="2147483854"/>
              <ac:spMk id="136" creationId="{35468D5F-5EC7-1ABD-D466-916019AF091A}"/>
            </ac:spMkLst>
          </pc:spChg>
          <pc:spChg chg="mod">
            <ac:chgData name="Luís Quartin" userId="d62dd0be-a1f4-461f-90a2-b18d53884721" providerId="ADAL" clId="{9FD88B08-A2C8-44BF-9C3C-4FCE9D680F3B}" dt="2026-08-03T10:00:54.237" v="28149" actId="947"/>
            <ac:spMkLst>
              <pc:docMk/>
              <pc:sldMasterMk cId="3498098054" sldId="2147483675"/>
              <pc:sldLayoutMk cId="653945833" sldId="2147483854"/>
              <ac:spMk id="137" creationId="{B91C2091-94BA-DFB7-EAC9-17730CC1AC17}"/>
            </ac:spMkLst>
          </pc:spChg>
          <pc:spChg chg="mod">
            <ac:chgData name="Luís Quartin" userId="d62dd0be-a1f4-461f-90a2-b18d53884721" providerId="ADAL" clId="{9FD88B08-A2C8-44BF-9C3C-4FCE9D680F3B}" dt="2026-08-03T10:00:54.255" v="28151" actId="947"/>
            <ac:spMkLst>
              <pc:docMk/>
              <pc:sldMasterMk cId="3498098054" sldId="2147483675"/>
              <pc:sldLayoutMk cId="653945833" sldId="2147483854"/>
              <ac:spMk id="138" creationId="{A5F5923B-B5F3-7158-071F-87B9A2715473}"/>
            </ac:spMkLst>
          </pc:spChg>
          <pc:spChg chg="mod">
            <ac:chgData name="Luís Quartin" userId="d62dd0be-a1f4-461f-90a2-b18d53884721" providerId="ADAL" clId="{9FD88B08-A2C8-44BF-9C3C-4FCE9D680F3B}" dt="2026-08-03T10:00:54.267" v="28153" actId="947"/>
            <ac:spMkLst>
              <pc:docMk/>
              <pc:sldMasterMk cId="3498098054" sldId="2147483675"/>
              <pc:sldLayoutMk cId="653945833" sldId="2147483854"/>
              <ac:spMk id="139" creationId="{D491F482-5309-4701-A9DF-B6F651C60B25}"/>
            </ac:spMkLst>
          </pc:spChg>
          <pc:spChg chg="mod">
            <ac:chgData name="Luís Quartin" userId="d62dd0be-a1f4-461f-90a2-b18d53884721" providerId="ADAL" clId="{9FD88B08-A2C8-44BF-9C3C-4FCE9D680F3B}" dt="2026-08-03T10:00:54.310" v="28159" actId="947"/>
            <ac:spMkLst>
              <pc:docMk/>
              <pc:sldMasterMk cId="3498098054" sldId="2147483675"/>
              <pc:sldLayoutMk cId="653945833" sldId="2147483854"/>
              <ac:spMk id="141" creationId="{658C1164-B446-38FD-FE7C-95E64785496D}"/>
            </ac:spMkLst>
          </pc:spChg>
          <pc:spChg chg="mod">
            <ac:chgData name="Luís Quartin" userId="d62dd0be-a1f4-461f-90a2-b18d53884721" providerId="ADAL" clId="{9FD88B08-A2C8-44BF-9C3C-4FCE9D680F3B}" dt="2026-08-03T10:00:54.317" v="28161" actId="947"/>
            <ac:spMkLst>
              <pc:docMk/>
              <pc:sldMasterMk cId="3498098054" sldId="2147483675"/>
              <pc:sldLayoutMk cId="653945833" sldId="2147483854"/>
              <ac:spMk id="142" creationId="{66F0E71F-221E-28B8-0A33-0BE3A62AE1E8}"/>
            </ac:spMkLst>
          </pc:spChg>
          <pc:spChg chg="mod">
            <ac:chgData name="Luís Quartin" userId="d62dd0be-a1f4-461f-90a2-b18d53884721" providerId="ADAL" clId="{9FD88B08-A2C8-44BF-9C3C-4FCE9D680F3B}" dt="2026-08-03T10:00:54.362" v="28167" actId="947"/>
            <ac:spMkLst>
              <pc:docMk/>
              <pc:sldMasterMk cId="3498098054" sldId="2147483675"/>
              <pc:sldLayoutMk cId="653945833" sldId="2147483854"/>
              <ac:spMk id="144" creationId="{CC58C51A-D998-ECB6-4A2E-AF980C7D32C3}"/>
            </ac:spMkLst>
          </pc:spChg>
          <pc:spChg chg="mod">
            <ac:chgData name="Luís Quartin" userId="d62dd0be-a1f4-461f-90a2-b18d53884721" providerId="ADAL" clId="{9FD88B08-A2C8-44BF-9C3C-4FCE9D680F3B}" dt="2026-08-03T10:00:54.374" v="28169" actId="947"/>
            <ac:spMkLst>
              <pc:docMk/>
              <pc:sldMasterMk cId="3498098054" sldId="2147483675"/>
              <pc:sldLayoutMk cId="653945833" sldId="2147483854"/>
              <ac:spMk id="145" creationId="{E881CA59-1404-F59E-1F61-33134BE50215}"/>
            </ac:spMkLst>
          </pc:spChg>
          <pc:spChg chg="mod">
            <ac:chgData name="Luís Quartin" userId="d62dd0be-a1f4-461f-90a2-b18d53884721" providerId="ADAL" clId="{9FD88B08-A2C8-44BF-9C3C-4FCE9D680F3B}" dt="2026-08-03T10:00:54.397" v="28173" actId="947"/>
            <ac:spMkLst>
              <pc:docMk/>
              <pc:sldMasterMk cId="3498098054" sldId="2147483675"/>
              <pc:sldLayoutMk cId="653945833" sldId="2147483854"/>
              <ac:spMk id="147" creationId="{02E0EE56-4D9D-584C-9407-611449DD4680}"/>
            </ac:spMkLst>
          </pc:spChg>
          <pc:spChg chg="mod">
            <ac:chgData name="Luís Quartin" userId="d62dd0be-a1f4-461f-90a2-b18d53884721" providerId="ADAL" clId="{9FD88B08-A2C8-44BF-9C3C-4FCE9D680F3B}" dt="2026-08-03T10:00:54.407" v="28177"/>
            <ac:spMkLst>
              <pc:docMk/>
              <pc:sldMasterMk cId="3498098054" sldId="2147483675"/>
              <pc:sldLayoutMk cId="653945833" sldId="2147483854"/>
              <ac:spMk id="150" creationId="{72382494-BB1F-90AD-F092-6E412ED4C46E}"/>
            </ac:spMkLst>
          </pc:spChg>
          <pc:spChg chg="mod">
            <ac:chgData name="Luís Quartin" userId="d62dd0be-a1f4-461f-90a2-b18d53884721" providerId="ADAL" clId="{9FD88B08-A2C8-44BF-9C3C-4FCE9D680F3B}" dt="2026-08-03T10:00:54.422" v="28179" actId="947"/>
            <ac:spMkLst>
              <pc:docMk/>
              <pc:sldMasterMk cId="3498098054" sldId="2147483675"/>
              <pc:sldLayoutMk cId="653945833" sldId="2147483854"/>
              <ac:spMk id="152" creationId="{99340FA5-0762-A5C6-70D1-C4D73C7A96C3}"/>
            </ac:spMkLst>
          </pc:spChg>
          <pc:spChg chg="mod">
            <ac:chgData name="Luís Quartin" userId="d62dd0be-a1f4-461f-90a2-b18d53884721" providerId="ADAL" clId="{9FD88B08-A2C8-44BF-9C3C-4FCE9D680F3B}" dt="2026-08-03T10:00:54.477" v="28191" actId="947"/>
            <ac:spMkLst>
              <pc:docMk/>
              <pc:sldMasterMk cId="3498098054" sldId="2147483675"/>
              <pc:sldLayoutMk cId="653945833" sldId="2147483854"/>
              <ac:spMk id="154" creationId="{A6B2C452-0016-D757-FD47-A0BB3C0C1D1D}"/>
            </ac:spMkLst>
          </pc:spChg>
          <pc:spChg chg="mod">
            <ac:chgData name="Luís Quartin" userId="d62dd0be-a1f4-461f-90a2-b18d53884721" providerId="ADAL" clId="{9FD88B08-A2C8-44BF-9C3C-4FCE9D680F3B}" dt="2026-08-03T10:00:54.487" v="28193" actId="947"/>
            <ac:spMkLst>
              <pc:docMk/>
              <pc:sldMasterMk cId="3498098054" sldId="2147483675"/>
              <pc:sldLayoutMk cId="653945833" sldId="2147483854"/>
              <ac:spMk id="155" creationId="{CEB9EEAE-4118-7FCC-D262-2E1E2E1563C8}"/>
            </ac:spMkLst>
          </pc:spChg>
          <pc:spChg chg="mod">
            <ac:chgData name="Luís Quartin" userId="d62dd0be-a1f4-461f-90a2-b18d53884721" providerId="ADAL" clId="{9FD88B08-A2C8-44BF-9C3C-4FCE9D680F3B}" dt="2026-08-03T10:00:54.497" v="28195" actId="947"/>
            <ac:spMkLst>
              <pc:docMk/>
              <pc:sldMasterMk cId="3498098054" sldId="2147483675"/>
              <pc:sldLayoutMk cId="653945833" sldId="2147483854"/>
              <ac:spMk id="157" creationId="{FDCED07F-0673-F8CD-5FB5-9317D8D51A4E}"/>
            </ac:spMkLst>
          </pc:spChg>
          <pc:spChg chg="mod">
            <ac:chgData name="Luís Quartin" userId="d62dd0be-a1f4-461f-90a2-b18d53884721" providerId="ADAL" clId="{9FD88B08-A2C8-44BF-9C3C-4FCE9D680F3B}" dt="2026-08-03T10:00:54.501" v="28197"/>
            <ac:spMkLst>
              <pc:docMk/>
              <pc:sldMasterMk cId="3498098054" sldId="2147483675"/>
              <pc:sldLayoutMk cId="653945833" sldId="2147483854"/>
              <ac:spMk id="159" creationId="{3631AC19-8554-F95A-1F3F-1F6655C5F5C0}"/>
            </ac:spMkLst>
          </pc:spChg>
          <pc:spChg chg="mod">
            <ac:chgData name="Luís Quartin" userId="d62dd0be-a1f4-461f-90a2-b18d53884721" providerId="ADAL" clId="{9FD88B08-A2C8-44BF-9C3C-4FCE9D680F3B}" dt="2026-08-03T10:00:54.507" v="28199" actId="947"/>
            <ac:spMkLst>
              <pc:docMk/>
              <pc:sldMasterMk cId="3498098054" sldId="2147483675"/>
              <pc:sldLayoutMk cId="653945833" sldId="2147483854"/>
              <ac:spMk id="160" creationId="{B3F69F40-2CB0-1DC7-F5D7-FA706EE24612}"/>
            </ac:spMkLst>
          </pc:spChg>
          <pc:spChg chg="mod">
            <ac:chgData name="Luís Quartin" userId="d62dd0be-a1f4-461f-90a2-b18d53884721" providerId="ADAL" clId="{9FD88B08-A2C8-44BF-9C3C-4FCE9D680F3B}" dt="2026-08-03T10:00:54.557" v="28205" actId="947"/>
            <ac:spMkLst>
              <pc:docMk/>
              <pc:sldMasterMk cId="3498098054" sldId="2147483675"/>
              <pc:sldLayoutMk cId="653945833" sldId="2147483854"/>
              <ac:spMk id="162" creationId="{9C5B55E1-40DB-538C-E7F8-8E899894C3F1}"/>
            </ac:spMkLst>
          </pc:spChg>
          <pc:spChg chg="mod">
            <ac:chgData name="Luís Quartin" userId="d62dd0be-a1f4-461f-90a2-b18d53884721" providerId="ADAL" clId="{9FD88B08-A2C8-44BF-9C3C-4FCE9D680F3B}" dt="2026-08-03T10:00:54.567" v="28207" actId="947"/>
            <ac:spMkLst>
              <pc:docMk/>
              <pc:sldMasterMk cId="3498098054" sldId="2147483675"/>
              <pc:sldLayoutMk cId="653945833" sldId="2147483854"/>
              <ac:spMk id="163" creationId="{BDD943EE-4E68-6A98-73DB-EB33C29CAFE5}"/>
            </ac:spMkLst>
          </pc:spChg>
          <pc:spChg chg="mod">
            <ac:chgData name="Luís Quartin" userId="d62dd0be-a1f4-461f-90a2-b18d53884721" providerId="ADAL" clId="{9FD88B08-A2C8-44BF-9C3C-4FCE9D680F3B}" dt="2026-08-03T10:00:54.622" v="28213" actId="947"/>
            <ac:spMkLst>
              <pc:docMk/>
              <pc:sldMasterMk cId="3498098054" sldId="2147483675"/>
              <pc:sldLayoutMk cId="653945833" sldId="2147483854"/>
              <ac:spMk id="165" creationId="{BE9D9320-DB79-16A5-1CA5-31CC96C04DDC}"/>
            </ac:spMkLst>
          </pc:spChg>
          <pc:spChg chg="mod">
            <ac:chgData name="Luís Quartin" userId="d62dd0be-a1f4-461f-90a2-b18d53884721" providerId="ADAL" clId="{9FD88B08-A2C8-44BF-9C3C-4FCE9D680F3B}" dt="2026-08-03T10:00:54.635" v="28215" actId="947"/>
            <ac:spMkLst>
              <pc:docMk/>
              <pc:sldMasterMk cId="3498098054" sldId="2147483675"/>
              <pc:sldLayoutMk cId="653945833" sldId="2147483854"/>
              <ac:spMk id="166" creationId="{CDC308CD-E532-F35F-EC6F-617A06897C8A}"/>
            </ac:spMkLst>
          </pc:spChg>
          <pc:spChg chg="mod">
            <ac:chgData name="Luís Quartin" userId="d62dd0be-a1f4-461f-90a2-b18d53884721" providerId="ADAL" clId="{9FD88B08-A2C8-44BF-9C3C-4FCE9D680F3B}" dt="2026-08-03T10:00:54.643" v="28217" actId="947"/>
            <ac:spMkLst>
              <pc:docMk/>
              <pc:sldMasterMk cId="3498098054" sldId="2147483675"/>
              <pc:sldLayoutMk cId="653945833" sldId="2147483854"/>
              <ac:spMk id="167" creationId="{ADE5BAB8-C36F-8972-DFF2-C4E98BB3037B}"/>
            </ac:spMkLst>
          </pc:spChg>
          <pc:spChg chg="mod">
            <ac:chgData name="Luís Quartin" userId="d62dd0be-a1f4-461f-90a2-b18d53884721" providerId="ADAL" clId="{9FD88B08-A2C8-44BF-9C3C-4FCE9D680F3B}" dt="2026-08-03T10:00:54.653" v="28219" actId="947"/>
            <ac:spMkLst>
              <pc:docMk/>
              <pc:sldMasterMk cId="3498098054" sldId="2147483675"/>
              <pc:sldLayoutMk cId="653945833" sldId="2147483854"/>
              <ac:spMk id="168" creationId="{862D6FB8-D21D-371C-8B8A-FFDB494E7901}"/>
            </ac:spMkLst>
          </pc:spChg>
          <pc:spChg chg="mod">
            <ac:chgData name="Luís Quartin" userId="d62dd0be-a1f4-461f-90a2-b18d53884721" providerId="ADAL" clId="{9FD88B08-A2C8-44BF-9C3C-4FCE9D680F3B}" dt="2026-08-03T10:00:54.662" v="28221" actId="947"/>
            <ac:spMkLst>
              <pc:docMk/>
              <pc:sldMasterMk cId="3498098054" sldId="2147483675"/>
              <pc:sldLayoutMk cId="653945833" sldId="2147483854"/>
              <ac:spMk id="170" creationId="{BAF518F8-7D35-23D4-3CAE-8065DFAA0E54}"/>
            </ac:spMkLst>
          </pc:spChg>
          <pc:spChg chg="mod">
            <ac:chgData name="Luís Quartin" userId="d62dd0be-a1f4-461f-90a2-b18d53884721" providerId="ADAL" clId="{9FD88B08-A2C8-44BF-9C3C-4FCE9D680F3B}" dt="2026-08-03T10:00:54.676" v="28223" actId="947"/>
            <ac:spMkLst>
              <pc:docMk/>
              <pc:sldMasterMk cId="3498098054" sldId="2147483675"/>
              <pc:sldLayoutMk cId="653945833" sldId="2147483854"/>
              <ac:spMk id="171" creationId="{54B670C3-A5D5-4F38-7673-BE737D6ECAF9}"/>
            </ac:spMkLst>
          </pc:spChg>
          <pc:spChg chg="mod">
            <ac:chgData name="Luís Quartin" userId="d62dd0be-a1f4-461f-90a2-b18d53884721" providerId="ADAL" clId="{9FD88B08-A2C8-44BF-9C3C-4FCE9D680F3B}" dt="2026-08-03T10:00:54.687" v="28225" actId="947"/>
            <ac:spMkLst>
              <pc:docMk/>
              <pc:sldMasterMk cId="3498098054" sldId="2147483675"/>
              <pc:sldLayoutMk cId="653945833" sldId="2147483854"/>
              <ac:spMk id="172" creationId="{76946C32-57DB-01DC-D1BB-FB5B7287CA50}"/>
            </ac:spMkLst>
          </pc:spChg>
          <pc:spChg chg="mod">
            <ac:chgData name="Luís Quartin" userId="d62dd0be-a1f4-461f-90a2-b18d53884721" providerId="ADAL" clId="{9FD88B08-A2C8-44BF-9C3C-4FCE9D680F3B}" dt="2026-08-03T10:00:54.703" v="28227" actId="947"/>
            <ac:spMkLst>
              <pc:docMk/>
              <pc:sldMasterMk cId="3498098054" sldId="2147483675"/>
              <pc:sldLayoutMk cId="653945833" sldId="2147483854"/>
              <ac:spMk id="173" creationId="{BEE7ACCB-52DF-73E6-CD03-89FCAF0C012C}"/>
            </ac:spMkLst>
          </pc:spChg>
          <pc:spChg chg="mod">
            <ac:chgData name="Luís Quartin" userId="d62dd0be-a1f4-461f-90a2-b18d53884721" providerId="ADAL" clId="{9FD88B08-A2C8-44BF-9C3C-4FCE9D680F3B}" dt="2026-08-03T10:00:54.717" v="28229" actId="947"/>
            <ac:spMkLst>
              <pc:docMk/>
              <pc:sldMasterMk cId="3498098054" sldId="2147483675"/>
              <pc:sldLayoutMk cId="653945833" sldId="2147483854"/>
              <ac:spMk id="174" creationId="{6B40EF7E-9C0B-3F88-FCD6-CF76EAD15735}"/>
            </ac:spMkLst>
          </pc:spChg>
          <pc:spChg chg="mod">
            <ac:chgData name="Luís Quartin" userId="d62dd0be-a1f4-461f-90a2-b18d53884721" providerId="ADAL" clId="{9FD88B08-A2C8-44BF-9C3C-4FCE9D680F3B}" dt="2026-08-03T10:00:54.727" v="28231" actId="947"/>
            <ac:spMkLst>
              <pc:docMk/>
              <pc:sldMasterMk cId="3498098054" sldId="2147483675"/>
              <pc:sldLayoutMk cId="653945833" sldId="2147483854"/>
              <ac:spMk id="175" creationId="{54751AAF-764E-2321-17C1-915695736FBF}"/>
            </ac:spMkLst>
          </pc:spChg>
          <pc:spChg chg="mod">
            <ac:chgData name="Luís Quartin" userId="d62dd0be-a1f4-461f-90a2-b18d53884721" providerId="ADAL" clId="{9FD88B08-A2C8-44BF-9C3C-4FCE9D680F3B}" dt="2026-08-03T10:00:54.741" v="28233" actId="947"/>
            <ac:spMkLst>
              <pc:docMk/>
              <pc:sldMasterMk cId="3498098054" sldId="2147483675"/>
              <pc:sldLayoutMk cId="653945833" sldId="2147483854"/>
              <ac:spMk id="176" creationId="{165538D0-0FDB-546C-E4FD-7196F4AAA605}"/>
            </ac:spMkLst>
          </pc:spChg>
          <pc:spChg chg="mod">
            <ac:chgData name="Luís Quartin" userId="d62dd0be-a1f4-461f-90a2-b18d53884721" providerId="ADAL" clId="{9FD88B08-A2C8-44BF-9C3C-4FCE9D680F3B}" dt="2026-08-03T10:00:54.755" v="28235" actId="947"/>
            <ac:spMkLst>
              <pc:docMk/>
              <pc:sldMasterMk cId="3498098054" sldId="2147483675"/>
              <pc:sldLayoutMk cId="653945833" sldId="2147483854"/>
              <ac:spMk id="177" creationId="{A24A5D1D-D170-A076-727F-0E70941BB89D}"/>
            </ac:spMkLst>
          </pc:spChg>
          <pc:graphicFrameChg chg="mod">
            <ac:chgData name="Luís Quartin" userId="d62dd0be-a1f4-461f-90a2-b18d53884721" providerId="ADAL" clId="{9FD88B08-A2C8-44BF-9C3C-4FCE9D680F3B}" dt="2026-08-03T10:01:01.011" v="32026"/>
            <ac:graphicFrameMkLst>
              <pc:docMk/>
              <pc:sldMasterMk cId="3498098054" sldId="2147483675"/>
              <pc:sldLayoutMk cId="653945833" sldId="2147483854"/>
              <ac:graphicFrameMk id="8" creationId="{E8A2F35C-CCC5-4796-8DA9-F5D8192CB2D6}"/>
            </ac:graphicFrameMkLst>
          </pc:graphicFrameChg>
          <pc:graphicFrameChg chg="modGraphic">
            <ac:chgData name="Luís Quartin" userId="d62dd0be-a1f4-461f-90a2-b18d53884721" providerId="ADAL" clId="{9FD88B08-A2C8-44BF-9C3C-4FCE9D680F3B}" dt="2026-08-03T10:00:54.071" v="28121" actId="947"/>
            <ac:graphicFrameMkLst>
              <pc:docMk/>
              <pc:sldMasterMk cId="3498098054" sldId="2147483675"/>
              <pc:sldLayoutMk cId="653945833" sldId="2147483854"/>
              <ac:graphicFrameMk id="129" creationId="{A0FA7D38-B8E3-B8A7-BF76-8CD549010C68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08:28:42.443" v="16678" actId="947"/>
          <pc:sldLayoutMkLst>
            <pc:docMk/>
            <pc:sldMasterMk cId="3498098054" sldId="2147483675"/>
            <pc:sldLayoutMk cId="2243180077" sldId="2147483854"/>
          </pc:sldLayoutMkLst>
          <pc:spChg chg="mod">
            <ac:chgData name="Luís Quartin" userId="d62dd0be-a1f4-461f-90a2-b18d53884721" providerId="ADAL" clId="{9FD88B08-A2C8-44BF-9C3C-4FCE9D680F3B}" dt="2026-08-03T08:28:42.319" v="16654" actId="947"/>
            <ac:spMkLst>
              <pc:docMk/>
              <pc:sldMasterMk cId="3498098054" sldId="2147483675"/>
              <pc:sldLayoutMk cId="2243180077" sldId="2147483854"/>
              <ac:spMk id="2" creationId="{A64FB760-C3F0-4C80-87F0-278137ABAE45}"/>
            </ac:spMkLst>
          </pc:spChg>
          <pc:spChg chg="mod">
            <ac:chgData name="Luís Quartin" userId="d62dd0be-a1f4-461f-90a2-b18d53884721" providerId="ADAL" clId="{9FD88B08-A2C8-44BF-9C3C-4FCE9D680F3B}" dt="2026-08-03T08:28:42.324" v="16655" actId="947"/>
            <ac:spMkLst>
              <pc:docMk/>
              <pc:sldMasterMk cId="3498098054" sldId="2147483675"/>
              <pc:sldLayoutMk cId="2243180077" sldId="2147483854"/>
              <ac:spMk id="119" creationId="{50D267EB-2BF9-76E9-6342-BF2CCAFBF82B}"/>
            </ac:spMkLst>
          </pc:spChg>
          <pc:spChg chg="mod">
            <ac:chgData name="Luís Quartin" userId="d62dd0be-a1f4-461f-90a2-b18d53884721" providerId="ADAL" clId="{9FD88B08-A2C8-44BF-9C3C-4FCE9D680F3B}" dt="2026-08-03T08:28:42.331" v="16656" actId="947"/>
            <ac:spMkLst>
              <pc:docMk/>
              <pc:sldMasterMk cId="3498098054" sldId="2147483675"/>
              <pc:sldLayoutMk cId="2243180077" sldId="2147483854"/>
              <ac:spMk id="120" creationId="{397CD41E-90B1-F759-3FB4-11CB34757D49}"/>
            </ac:spMkLst>
          </pc:spChg>
          <pc:spChg chg="mod">
            <ac:chgData name="Luís Quartin" userId="d62dd0be-a1f4-461f-90a2-b18d53884721" providerId="ADAL" clId="{9FD88B08-A2C8-44BF-9C3C-4FCE9D680F3B}" dt="2026-08-03T08:28:42.336" v="16657" actId="947"/>
            <ac:spMkLst>
              <pc:docMk/>
              <pc:sldMasterMk cId="3498098054" sldId="2147483675"/>
              <pc:sldLayoutMk cId="2243180077" sldId="2147483854"/>
              <ac:spMk id="121" creationId="{E343FC45-5DF6-36CF-71A5-A4B790413F14}"/>
            </ac:spMkLst>
          </pc:spChg>
          <pc:spChg chg="mod">
            <ac:chgData name="Luís Quartin" userId="d62dd0be-a1f4-461f-90a2-b18d53884721" providerId="ADAL" clId="{9FD88B08-A2C8-44BF-9C3C-4FCE9D680F3B}" dt="2026-08-03T08:28:42.340" v="16658" actId="947"/>
            <ac:spMkLst>
              <pc:docMk/>
              <pc:sldMasterMk cId="3498098054" sldId="2147483675"/>
              <pc:sldLayoutMk cId="2243180077" sldId="2147483854"/>
              <ac:spMk id="124" creationId="{17BCFF65-EEE1-0050-CC2D-F20570539AFD}"/>
            </ac:spMkLst>
          </pc:spChg>
          <pc:spChg chg="mod">
            <ac:chgData name="Luís Quartin" userId="d62dd0be-a1f4-461f-90a2-b18d53884721" providerId="ADAL" clId="{9FD88B08-A2C8-44BF-9C3C-4FCE9D680F3B}" dt="2026-08-03T08:28:42.342" v="16659"/>
            <ac:spMkLst>
              <pc:docMk/>
              <pc:sldMasterMk cId="3498098054" sldId="2147483675"/>
              <pc:sldLayoutMk cId="2243180077" sldId="2147483854"/>
              <ac:spMk id="125" creationId="{61B5F37A-34B2-E3DC-06C8-2EF67794B1FC}"/>
            </ac:spMkLst>
          </pc:spChg>
          <pc:spChg chg="mod">
            <ac:chgData name="Luís Quartin" userId="d62dd0be-a1f4-461f-90a2-b18d53884721" providerId="ADAL" clId="{9FD88B08-A2C8-44BF-9C3C-4FCE9D680F3B}" dt="2026-08-03T08:28:42.353" v="16660" actId="947"/>
            <ac:spMkLst>
              <pc:docMk/>
              <pc:sldMasterMk cId="3498098054" sldId="2147483675"/>
              <pc:sldLayoutMk cId="2243180077" sldId="2147483854"/>
              <ac:spMk id="126" creationId="{27D9D41D-203F-9D3A-3052-EAD42E28BEA6}"/>
            </ac:spMkLst>
          </pc:spChg>
          <pc:spChg chg="mod">
            <ac:chgData name="Luís Quartin" userId="d62dd0be-a1f4-461f-90a2-b18d53884721" providerId="ADAL" clId="{9FD88B08-A2C8-44BF-9C3C-4FCE9D680F3B}" dt="2026-08-03T08:28:42.356" v="16661" actId="947"/>
            <ac:spMkLst>
              <pc:docMk/>
              <pc:sldMasterMk cId="3498098054" sldId="2147483675"/>
              <pc:sldLayoutMk cId="2243180077" sldId="2147483854"/>
              <ac:spMk id="127" creationId="{BA1A9A0C-7945-8824-DBED-B24B089FEFF3}"/>
            </ac:spMkLst>
          </pc:spChg>
          <pc:spChg chg="mod">
            <ac:chgData name="Luís Quartin" userId="d62dd0be-a1f4-461f-90a2-b18d53884721" providerId="ADAL" clId="{9FD88B08-A2C8-44BF-9C3C-4FCE9D680F3B}" dt="2026-08-03T08:28:42.360" v="16662" actId="947"/>
            <ac:spMkLst>
              <pc:docMk/>
              <pc:sldMasterMk cId="3498098054" sldId="2147483675"/>
              <pc:sldLayoutMk cId="2243180077" sldId="2147483854"/>
              <ac:spMk id="128" creationId="{91962372-B134-1647-4C51-92D0F58BD2A7}"/>
            </ac:spMkLst>
          </pc:spChg>
          <pc:spChg chg="mod">
            <ac:chgData name="Luís Quartin" userId="d62dd0be-a1f4-461f-90a2-b18d53884721" providerId="ADAL" clId="{9FD88B08-A2C8-44BF-9C3C-4FCE9D680F3B}" dt="2026-08-03T08:28:42.368" v="16663" actId="947"/>
            <ac:spMkLst>
              <pc:docMk/>
              <pc:sldMasterMk cId="3498098054" sldId="2147483675"/>
              <pc:sldLayoutMk cId="2243180077" sldId="2147483854"/>
              <ac:spMk id="147" creationId="{02E0EE56-4D9D-584C-9407-611449DD4680}"/>
            </ac:spMkLst>
          </pc:spChg>
          <pc:spChg chg="mod">
            <ac:chgData name="Luís Quartin" userId="d62dd0be-a1f4-461f-90a2-b18d53884721" providerId="ADAL" clId="{9FD88B08-A2C8-44BF-9C3C-4FCE9D680F3B}" dt="2026-08-03T08:28:42.371" v="16664"/>
            <ac:spMkLst>
              <pc:docMk/>
              <pc:sldMasterMk cId="3498098054" sldId="2147483675"/>
              <pc:sldLayoutMk cId="2243180077" sldId="2147483854"/>
              <ac:spMk id="150" creationId="{72382494-BB1F-90AD-F092-6E412ED4C46E}"/>
            </ac:spMkLst>
          </pc:spChg>
          <pc:spChg chg="mod">
            <ac:chgData name="Luís Quartin" userId="d62dd0be-a1f4-461f-90a2-b18d53884721" providerId="ADAL" clId="{9FD88B08-A2C8-44BF-9C3C-4FCE9D680F3B}" dt="2026-08-03T08:28:42.375" v="16665" actId="947"/>
            <ac:spMkLst>
              <pc:docMk/>
              <pc:sldMasterMk cId="3498098054" sldId="2147483675"/>
              <pc:sldLayoutMk cId="2243180077" sldId="2147483854"/>
              <ac:spMk id="152" creationId="{99340FA5-0762-A5C6-70D1-C4D73C7A96C3}"/>
            </ac:spMkLst>
          </pc:spChg>
          <pc:spChg chg="mod">
            <ac:chgData name="Luís Quartin" userId="d62dd0be-a1f4-461f-90a2-b18d53884721" providerId="ADAL" clId="{9FD88B08-A2C8-44BF-9C3C-4FCE9D680F3B}" dt="2026-08-03T08:28:42.379" v="16666" actId="947"/>
            <ac:spMkLst>
              <pc:docMk/>
              <pc:sldMasterMk cId="3498098054" sldId="2147483675"/>
              <pc:sldLayoutMk cId="2243180077" sldId="2147483854"/>
              <ac:spMk id="154" creationId="{A6B2C452-0016-D757-FD47-A0BB3C0C1D1D}"/>
            </ac:spMkLst>
          </pc:spChg>
          <pc:spChg chg="mod">
            <ac:chgData name="Luís Quartin" userId="d62dd0be-a1f4-461f-90a2-b18d53884721" providerId="ADAL" clId="{9FD88B08-A2C8-44BF-9C3C-4FCE9D680F3B}" dt="2026-08-03T08:28:42.384" v="16667" actId="947"/>
            <ac:spMkLst>
              <pc:docMk/>
              <pc:sldMasterMk cId="3498098054" sldId="2147483675"/>
              <pc:sldLayoutMk cId="2243180077" sldId="2147483854"/>
              <ac:spMk id="155" creationId="{CEB9EEAE-4118-7FCC-D262-2E1E2E1563C8}"/>
            </ac:spMkLst>
          </pc:spChg>
          <pc:spChg chg="mod">
            <ac:chgData name="Luís Quartin" userId="d62dd0be-a1f4-461f-90a2-b18d53884721" providerId="ADAL" clId="{9FD88B08-A2C8-44BF-9C3C-4FCE9D680F3B}" dt="2026-08-03T08:28:42.387" v="16668" actId="947"/>
            <ac:spMkLst>
              <pc:docMk/>
              <pc:sldMasterMk cId="3498098054" sldId="2147483675"/>
              <pc:sldLayoutMk cId="2243180077" sldId="2147483854"/>
              <ac:spMk id="157" creationId="{FDCED07F-0673-F8CD-5FB5-9317D8D51A4E}"/>
            </ac:spMkLst>
          </pc:spChg>
          <pc:spChg chg="mod">
            <ac:chgData name="Luís Quartin" userId="d62dd0be-a1f4-461f-90a2-b18d53884721" providerId="ADAL" clId="{9FD88B08-A2C8-44BF-9C3C-4FCE9D680F3B}" dt="2026-08-03T08:28:42.389" v="16669"/>
            <ac:spMkLst>
              <pc:docMk/>
              <pc:sldMasterMk cId="3498098054" sldId="2147483675"/>
              <pc:sldLayoutMk cId="2243180077" sldId="2147483854"/>
              <ac:spMk id="159" creationId="{3631AC19-8554-F95A-1F3F-1F6655C5F5C0}"/>
            </ac:spMkLst>
          </pc:spChg>
          <pc:spChg chg="mod">
            <ac:chgData name="Luís Quartin" userId="d62dd0be-a1f4-461f-90a2-b18d53884721" providerId="ADAL" clId="{9FD88B08-A2C8-44BF-9C3C-4FCE9D680F3B}" dt="2026-08-03T08:28:42.393" v="16670" actId="947"/>
            <ac:spMkLst>
              <pc:docMk/>
              <pc:sldMasterMk cId="3498098054" sldId="2147483675"/>
              <pc:sldLayoutMk cId="2243180077" sldId="2147483854"/>
              <ac:spMk id="160" creationId="{B3F69F40-2CB0-1DC7-F5D7-FA706EE24612}"/>
            </ac:spMkLst>
          </pc:spChg>
          <pc:spChg chg="mod">
            <ac:chgData name="Luís Quartin" userId="d62dd0be-a1f4-461f-90a2-b18d53884721" providerId="ADAL" clId="{9FD88B08-A2C8-44BF-9C3C-4FCE9D680F3B}" dt="2026-08-03T08:28:42.399" v="16671" actId="947"/>
            <ac:spMkLst>
              <pc:docMk/>
              <pc:sldMasterMk cId="3498098054" sldId="2147483675"/>
              <pc:sldLayoutMk cId="2243180077" sldId="2147483854"/>
              <ac:spMk id="167" creationId="{ADE5BAB8-C36F-8972-DFF2-C4E98BB3037B}"/>
            </ac:spMkLst>
          </pc:spChg>
          <pc:spChg chg="mod">
            <ac:chgData name="Luís Quartin" userId="d62dd0be-a1f4-461f-90a2-b18d53884721" providerId="ADAL" clId="{9FD88B08-A2C8-44BF-9C3C-4FCE9D680F3B}" dt="2026-08-03T08:28:42.404" v="16672" actId="947"/>
            <ac:spMkLst>
              <pc:docMk/>
              <pc:sldMasterMk cId="3498098054" sldId="2147483675"/>
              <pc:sldLayoutMk cId="2243180077" sldId="2147483854"/>
              <ac:spMk id="168" creationId="{862D6FB8-D21D-371C-8B8A-FFDB494E7901}"/>
            </ac:spMkLst>
          </pc:spChg>
          <pc:spChg chg="mod">
            <ac:chgData name="Luís Quartin" userId="d62dd0be-a1f4-461f-90a2-b18d53884721" providerId="ADAL" clId="{9FD88B08-A2C8-44BF-9C3C-4FCE9D680F3B}" dt="2026-08-03T08:28:42.409" v="16673" actId="947"/>
            <ac:spMkLst>
              <pc:docMk/>
              <pc:sldMasterMk cId="3498098054" sldId="2147483675"/>
              <pc:sldLayoutMk cId="2243180077" sldId="2147483854"/>
              <ac:spMk id="170" creationId="{BAF518F8-7D35-23D4-3CAE-8065DFAA0E54}"/>
            </ac:spMkLst>
          </pc:spChg>
          <pc:spChg chg="mod">
            <ac:chgData name="Luís Quartin" userId="d62dd0be-a1f4-461f-90a2-b18d53884721" providerId="ADAL" clId="{9FD88B08-A2C8-44BF-9C3C-4FCE9D680F3B}" dt="2026-08-03T08:28:42.414" v="16674" actId="947"/>
            <ac:spMkLst>
              <pc:docMk/>
              <pc:sldMasterMk cId="3498098054" sldId="2147483675"/>
              <pc:sldLayoutMk cId="2243180077" sldId="2147483854"/>
              <ac:spMk id="171" creationId="{54B670C3-A5D5-4F38-7673-BE737D6ECAF9}"/>
            </ac:spMkLst>
          </pc:spChg>
          <pc:spChg chg="mod">
            <ac:chgData name="Luís Quartin" userId="d62dd0be-a1f4-461f-90a2-b18d53884721" providerId="ADAL" clId="{9FD88B08-A2C8-44BF-9C3C-4FCE9D680F3B}" dt="2026-08-03T08:28:42.420" v="16675" actId="947"/>
            <ac:spMkLst>
              <pc:docMk/>
              <pc:sldMasterMk cId="3498098054" sldId="2147483675"/>
              <pc:sldLayoutMk cId="2243180077" sldId="2147483854"/>
              <ac:spMk id="172" creationId="{76946C32-57DB-01DC-D1BB-FB5B7287CA50}"/>
            </ac:spMkLst>
          </pc:spChg>
          <pc:spChg chg="mod">
            <ac:chgData name="Luís Quartin" userId="d62dd0be-a1f4-461f-90a2-b18d53884721" providerId="ADAL" clId="{9FD88B08-A2C8-44BF-9C3C-4FCE9D680F3B}" dt="2026-08-03T08:28:42.431" v="16676" actId="947"/>
            <ac:spMkLst>
              <pc:docMk/>
              <pc:sldMasterMk cId="3498098054" sldId="2147483675"/>
              <pc:sldLayoutMk cId="2243180077" sldId="2147483854"/>
              <ac:spMk id="173" creationId="{BEE7ACCB-52DF-73E6-CD03-89FCAF0C012C}"/>
            </ac:spMkLst>
          </pc:spChg>
          <pc:spChg chg="mod">
            <ac:chgData name="Luís Quartin" userId="d62dd0be-a1f4-461f-90a2-b18d53884721" providerId="ADAL" clId="{9FD88B08-A2C8-44BF-9C3C-4FCE9D680F3B}" dt="2026-08-03T08:28:42.437" v="16677" actId="947"/>
            <ac:spMkLst>
              <pc:docMk/>
              <pc:sldMasterMk cId="3498098054" sldId="2147483675"/>
              <pc:sldLayoutMk cId="2243180077" sldId="2147483854"/>
              <ac:spMk id="174" creationId="{6B40EF7E-9C0B-3F88-FCD6-CF76EAD15735}"/>
            </ac:spMkLst>
          </pc:spChg>
          <pc:spChg chg="mod">
            <ac:chgData name="Luís Quartin" userId="d62dd0be-a1f4-461f-90a2-b18d53884721" providerId="ADAL" clId="{9FD88B08-A2C8-44BF-9C3C-4FCE9D680F3B}" dt="2026-08-03T08:28:42.443" v="16678" actId="947"/>
            <ac:spMkLst>
              <pc:docMk/>
              <pc:sldMasterMk cId="3498098054" sldId="2147483675"/>
              <pc:sldLayoutMk cId="2243180077" sldId="2147483854"/>
              <ac:spMk id="177" creationId="{A24A5D1D-D170-A076-727F-0E70941BB89D}"/>
            </ac:spMkLst>
          </pc:spChg>
        </pc:sldLayoutChg>
      </pc:sldMasterChg>
      <pc:sldMasterChg chg="addSp delSp modSp mod modSldLayout">
        <pc:chgData name="Luís Quartin" userId="d62dd0be-a1f4-461f-90a2-b18d53884721" providerId="ADAL" clId="{9FD88B08-A2C8-44BF-9C3C-4FCE9D680F3B}" dt="2026-08-03T16:56:26.888" v="36893"/>
        <pc:sldMasterMkLst>
          <pc:docMk/>
          <pc:sldMasterMk cId="3450752371" sldId="2147483711"/>
        </pc:sldMasterMkLst>
        <pc:spChg chg="mod">
          <ac:chgData name="Luís Quartin" userId="d62dd0be-a1f4-461f-90a2-b18d53884721" providerId="ADAL" clId="{9FD88B08-A2C8-44BF-9C3C-4FCE9D680F3B}" dt="2026-08-03T10:00:56.177" v="28335" actId="299"/>
          <ac:spMkLst>
            <pc:docMk/>
            <pc:sldMasterMk cId="3450752371" sldId="2147483711"/>
            <ac:spMk id="2" creationId="{00000000-0000-0000-0000-000000000000}"/>
          </ac:spMkLst>
        </pc:spChg>
        <pc:spChg chg="mod">
          <ac:chgData name="Luís Quartin" userId="d62dd0be-a1f4-461f-90a2-b18d53884721" providerId="ADAL" clId="{9FD88B08-A2C8-44BF-9C3C-4FCE9D680F3B}" dt="2026-08-03T10:00:24.834" v="19045"/>
          <ac:spMkLst>
            <pc:docMk/>
            <pc:sldMasterMk cId="3450752371" sldId="2147483711"/>
            <ac:spMk id="3" creationId="{00000000-0000-0000-0000-000000000000}"/>
          </ac:spMkLst>
        </pc:spChg>
        <pc:spChg chg="add del mod">
          <ac:chgData name="Luís Quartin" userId="d62dd0be-a1f4-461f-90a2-b18d53884721" providerId="ADAL" clId="{9FD88B08-A2C8-44BF-9C3C-4FCE9D680F3B}" dt="2026-08-03T16:56:08.388" v="36872"/>
          <ac:spMkLst>
            <pc:docMk/>
            <pc:sldMasterMk cId="3450752371" sldId="2147483711"/>
            <ac:spMk id="6" creationId="{17131A24-31FC-2128-685E-601BECD6237D}"/>
          </ac:spMkLst>
        </pc:spChg>
        <pc:spChg chg="add mod">
          <ac:chgData name="Luís Quartin" userId="d62dd0be-a1f4-461f-90a2-b18d53884721" providerId="ADAL" clId="{9FD88B08-A2C8-44BF-9C3C-4FCE9D680F3B}" dt="2026-08-03T15:54:33.839" v="35552"/>
          <ac:spMkLst>
            <pc:docMk/>
            <pc:sldMasterMk cId="3450752371" sldId="2147483711"/>
            <ac:spMk id="6" creationId="{820AF339-EB43-D296-52B0-F6C981095274}"/>
          </ac:spMkLst>
        </pc:spChg>
        <pc:spChg chg="add del mod">
          <ac:chgData name="Luís Quartin" userId="d62dd0be-a1f4-461f-90a2-b18d53884721" providerId="ADAL" clId="{9FD88B08-A2C8-44BF-9C3C-4FCE9D680F3B}" dt="2026-08-03T10:08:30.955" v="32549"/>
          <ac:spMkLst>
            <pc:docMk/>
            <pc:sldMasterMk cId="3450752371" sldId="2147483711"/>
            <ac:spMk id="6" creationId="{8222C121-598F-5C72-84FE-B3BB8C60E238}"/>
          </ac:spMkLst>
        </pc:spChg>
        <pc:spChg chg="add mod">
          <ac:chgData name="Luís Quartin" userId="d62dd0be-a1f4-461f-90a2-b18d53884721" providerId="ADAL" clId="{9FD88B08-A2C8-44BF-9C3C-4FCE9D680F3B}" dt="2026-08-03T16:03:42.124" v="35828"/>
          <ac:spMkLst>
            <pc:docMk/>
            <pc:sldMasterMk cId="3450752371" sldId="2147483711"/>
            <ac:spMk id="6" creationId="{A5AE83B3-FB36-4E60-1D5F-C390AD70E117}"/>
          </ac:spMkLst>
        </pc:spChg>
        <pc:spChg chg="add mod">
          <ac:chgData name="Luís Quartin" userId="d62dd0be-a1f4-461f-90a2-b18d53884721" providerId="ADAL" clId="{9FD88B08-A2C8-44BF-9C3C-4FCE9D680F3B}" dt="2026-08-03T15:55:35.602" v="35582"/>
          <ac:spMkLst>
            <pc:docMk/>
            <pc:sldMasterMk cId="3450752371" sldId="2147483711"/>
            <ac:spMk id="6" creationId="{FF337276-0203-14ED-A53E-967CB99CEA1F}"/>
          </ac:spMkLst>
        </pc:spChg>
        <pc:spChg chg="add del mod">
          <ac:chgData name="Luís Quartin" userId="d62dd0be-a1f4-461f-90a2-b18d53884721" providerId="ADAL" clId="{9FD88B08-A2C8-44BF-9C3C-4FCE9D680F3B}" dt="2026-08-03T16:56:26.888" v="36893"/>
          <ac:spMkLst>
            <pc:docMk/>
            <pc:sldMasterMk cId="3450752371" sldId="2147483711"/>
            <ac:spMk id="8" creationId="{514D8630-55FF-BC28-2169-42AB80D2194A}"/>
          </ac:spMkLst>
        </pc:spChg>
        <pc:spChg chg="add del mod">
          <ac:chgData name="Luís Quartin" userId="d62dd0be-a1f4-461f-90a2-b18d53884721" providerId="ADAL" clId="{9FD88B08-A2C8-44BF-9C3C-4FCE9D680F3B}" dt="2026-08-03T10:11:06.205" v="34012"/>
          <ac:spMkLst>
            <pc:docMk/>
            <pc:sldMasterMk cId="3450752371" sldId="2147483711"/>
            <ac:spMk id="8" creationId="{CB2C48C9-933E-81C3-6716-0D7B6795CC6A}"/>
          </ac:spMkLst>
        </pc:spChg>
        <pc:spChg chg="mod">
          <ac:chgData name="Luís Quartin" userId="d62dd0be-a1f4-461f-90a2-b18d53884721" providerId="ADAL" clId="{9FD88B08-A2C8-44BF-9C3C-4FCE9D680F3B}" dt="2026-08-03T10:00:24.878" v="19093" actId="947"/>
          <ac:spMkLst>
            <pc:docMk/>
            <pc:sldMasterMk cId="3450752371" sldId="2147483711"/>
            <ac:spMk id="10" creationId="{46818AF8-F03C-6ECB-3CB0-F6FAF76ACAA5}"/>
          </ac:spMkLst>
        </pc:spChg>
        <pc:spChg chg="mod">
          <ac:chgData name="Luís Quartin" userId="d62dd0be-a1f4-461f-90a2-b18d53884721" providerId="ADAL" clId="{9FD88B08-A2C8-44BF-9C3C-4FCE9D680F3B}" dt="2026-08-03T10:00:24.882" v="19095" actId="947"/>
          <ac:spMkLst>
            <pc:docMk/>
            <pc:sldMasterMk cId="3450752371" sldId="2147483711"/>
            <ac:spMk id="11" creationId="{8C5F8729-400F-47B9-2B38-0AFF815620C1}"/>
          </ac:spMkLst>
        </pc:spChg>
        <pc:spChg chg="mod">
          <ac:chgData name="Luís Quartin" userId="d62dd0be-a1f4-461f-90a2-b18d53884721" providerId="ADAL" clId="{9FD88B08-A2C8-44BF-9C3C-4FCE9D680F3B}" dt="2026-08-03T10:00:24.838" v="19047" actId="947"/>
          <ac:spMkLst>
            <pc:docMk/>
            <pc:sldMasterMk cId="3450752371" sldId="2147483711"/>
            <ac:spMk id="12" creationId="{ED74E7B3-73BA-6CBF-F361-5C4836CC1A2A}"/>
          </ac:spMkLst>
        </pc:spChg>
        <pc:spChg chg="add del mod">
          <ac:chgData name="Luís Quartin" userId="d62dd0be-a1f4-461f-90a2-b18d53884721" providerId="ADAL" clId="{9FD88B08-A2C8-44BF-9C3C-4FCE9D680F3B}" dt="2026-08-03T10:29:06.988" v="34533"/>
          <ac:spMkLst>
            <pc:docMk/>
            <pc:sldMasterMk cId="3450752371" sldId="2147483711"/>
            <ac:spMk id="13" creationId="{1547EEC2-A924-B0A1-916B-BA4391E71C30}"/>
          </ac:spMkLst>
        </pc:spChg>
        <pc:spChg chg="mod">
          <ac:chgData name="Luís Quartin" userId="d62dd0be-a1f4-461f-90a2-b18d53884721" providerId="ADAL" clId="{9FD88B08-A2C8-44BF-9C3C-4FCE9D680F3B}" dt="2026-08-03T10:00:24.842" v="19049" actId="947"/>
          <ac:spMkLst>
            <pc:docMk/>
            <pc:sldMasterMk cId="3450752371" sldId="2147483711"/>
            <ac:spMk id="14" creationId="{F72B6F9D-B29D-E927-36D7-47D672109207}"/>
          </ac:spMkLst>
        </pc:spChg>
        <pc:spChg chg="mod">
          <ac:chgData name="Luís Quartin" userId="d62dd0be-a1f4-461f-90a2-b18d53884721" providerId="ADAL" clId="{9FD88B08-A2C8-44BF-9C3C-4FCE9D680F3B}" dt="2026-08-03T10:00:24.846" v="19051" actId="947"/>
          <ac:spMkLst>
            <pc:docMk/>
            <pc:sldMasterMk cId="3450752371" sldId="2147483711"/>
            <ac:spMk id="15" creationId="{F3C10C79-9BC5-0699-5C8C-F8347F46437D}"/>
          </ac:spMkLst>
        </pc:spChg>
        <pc:spChg chg="mod">
          <ac:chgData name="Luís Quartin" userId="d62dd0be-a1f4-461f-90a2-b18d53884721" providerId="ADAL" clId="{9FD88B08-A2C8-44BF-9C3C-4FCE9D680F3B}" dt="2026-08-03T10:00:24.869" v="19075" actId="947"/>
          <ac:spMkLst>
            <pc:docMk/>
            <pc:sldMasterMk cId="3450752371" sldId="2147483711"/>
            <ac:spMk id="16" creationId="{BDAEF2F6-2199-8B7C-514D-2E1EC340B3A1}"/>
          </ac:spMkLst>
        </pc:spChg>
        <pc:spChg chg="mod">
          <ac:chgData name="Luís Quartin" userId="d62dd0be-a1f4-461f-90a2-b18d53884721" providerId="ADAL" clId="{9FD88B08-A2C8-44BF-9C3C-4FCE9D680F3B}" dt="2026-08-03T10:00:24.869" v="19077" actId="947"/>
          <ac:spMkLst>
            <pc:docMk/>
            <pc:sldMasterMk cId="3450752371" sldId="2147483711"/>
            <ac:spMk id="17" creationId="{A935B3D6-1A6F-5DB1-368A-8BC08340CC77}"/>
          </ac:spMkLst>
        </pc:spChg>
        <pc:spChg chg="mod">
          <ac:chgData name="Luís Quartin" userId="d62dd0be-a1f4-461f-90a2-b18d53884721" providerId="ADAL" clId="{9FD88B08-A2C8-44BF-9C3C-4FCE9D680F3B}" dt="2026-08-03T10:00:24.871" v="19079" actId="947"/>
          <ac:spMkLst>
            <pc:docMk/>
            <pc:sldMasterMk cId="3450752371" sldId="2147483711"/>
            <ac:spMk id="18" creationId="{C03FEEE2-1C92-6549-AAEB-C4D5C0122371}"/>
          </ac:spMkLst>
        </pc:spChg>
        <pc:spChg chg="mod">
          <ac:chgData name="Luís Quartin" userId="d62dd0be-a1f4-461f-90a2-b18d53884721" providerId="ADAL" clId="{9FD88B08-A2C8-44BF-9C3C-4FCE9D680F3B}" dt="2026-08-03T10:00:24.873" v="19081" actId="947"/>
          <ac:spMkLst>
            <pc:docMk/>
            <pc:sldMasterMk cId="3450752371" sldId="2147483711"/>
            <ac:spMk id="19" creationId="{39C37524-D492-DDA5-EDBC-F7EBF26AADDF}"/>
          </ac:spMkLst>
        </pc:spChg>
        <pc:spChg chg="mod">
          <ac:chgData name="Luís Quartin" userId="d62dd0be-a1f4-461f-90a2-b18d53884721" providerId="ADAL" clId="{9FD88B08-A2C8-44BF-9C3C-4FCE9D680F3B}" dt="2026-08-03T10:00:24.873" v="19083" actId="947"/>
          <ac:spMkLst>
            <pc:docMk/>
            <pc:sldMasterMk cId="3450752371" sldId="2147483711"/>
            <ac:spMk id="20" creationId="{D352AD05-046D-B966-F224-24662858C2BA}"/>
          </ac:spMkLst>
        </pc:spChg>
        <pc:spChg chg="mod">
          <ac:chgData name="Luís Quartin" userId="d62dd0be-a1f4-461f-90a2-b18d53884721" providerId="ADAL" clId="{9FD88B08-A2C8-44BF-9C3C-4FCE9D680F3B}" dt="2026-08-03T10:00:24.875" v="19085" actId="947"/>
          <ac:spMkLst>
            <pc:docMk/>
            <pc:sldMasterMk cId="3450752371" sldId="2147483711"/>
            <ac:spMk id="21" creationId="{2742474B-4533-B1BC-111C-65EDF93AF0B3}"/>
          </ac:spMkLst>
        </pc:spChg>
        <pc:spChg chg="mod">
          <ac:chgData name="Luís Quartin" userId="d62dd0be-a1f4-461f-90a2-b18d53884721" providerId="ADAL" clId="{9FD88B08-A2C8-44BF-9C3C-4FCE9D680F3B}" dt="2026-08-03T10:00:24.876" v="19087" actId="947"/>
          <ac:spMkLst>
            <pc:docMk/>
            <pc:sldMasterMk cId="3450752371" sldId="2147483711"/>
            <ac:spMk id="22" creationId="{7DCF3435-BB0F-84FD-5521-7A7C31432A8D}"/>
          </ac:spMkLst>
        </pc:spChg>
        <pc:spChg chg="mod">
          <ac:chgData name="Luís Quartin" userId="d62dd0be-a1f4-461f-90a2-b18d53884721" providerId="ADAL" clId="{9FD88B08-A2C8-44BF-9C3C-4FCE9D680F3B}" dt="2026-08-03T10:00:24.876" v="19089" actId="947"/>
          <ac:spMkLst>
            <pc:docMk/>
            <pc:sldMasterMk cId="3450752371" sldId="2147483711"/>
            <ac:spMk id="23" creationId="{C17376AD-769C-D707-9A33-D895C9805FA7}"/>
          </ac:spMkLst>
        </pc:spChg>
        <pc:spChg chg="mod">
          <ac:chgData name="Luís Quartin" userId="d62dd0be-a1f4-461f-90a2-b18d53884721" providerId="ADAL" clId="{9FD88B08-A2C8-44BF-9C3C-4FCE9D680F3B}" dt="2026-08-03T10:00:24.878" v="19091" actId="947"/>
          <ac:spMkLst>
            <pc:docMk/>
            <pc:sldMasterMk cId="3450752371" sldId="2147483711"/>
            <ac:spMk id="24" creationId="{683DE02F-0F52-C06F-4937-3BB6A6495536}"/>
          </ac:spMkLst>
        </pc:spChg>
        <pc:spChg chg="del mod">
          <ac:chgData name="Luís Quartin" userId="d62dd0be-a1f4-461f-90a2-b18d53884721" providerId="ADAL" clId="{9FD88B08-A2C8-44BF-9C3C-4FCE9D680F3B}" dt="2026-08-03T10:07:06.582" v="32447"/>
          <ac:spMkLst>
            <pc:docMk/>
            <pc:sldMasterMk cId="3450752371" sldId="2147483711"/>
            <ac:spMk id="25" creationId="{B354D4D2-3DB0-D288-1E21-098F0A97DC94}"/>
          </ac:spMkLst>
        </pc:spChg>
        <pc:spChg chg="add mod">
          <ac:chgData name="Luís Quartin" userId="d62dd0be-a1f4-461f-90a2-b18d53884721" providerId="ADAL" clId="{9FD88B08-A2C8-44BF-9C3C-4FCE9D680F3B}" dt="2026-08-03T10:29:23.297" v="34547"/>
          <ac:spMkLst>
            <pc:docMk/>
            <pc:sldMasterMk cId="3450752371" sldId="2147483711"/>
            <ac:spMk id="26" creationId="{A0F1C921-4BAA-401F-681A-9FF38D36FE88}"/>
          </ac:spMkLst>
        </pc:spChg>
        <pc:spChg chg="del">
          <ac:chgData name="Luís Quartin" userId="d62dd0be-a1f4-461f-90a2-b18d53884721" providerId="ADAL" clId="{9FD88B08-A2C8-44BF-9C3C-4FCE9D680F3B}" dt="2026-08-03T15:54:30.819" v="35544"/>
          <ac:spMkLst>
            <pc:docMk/>
            <pc:sldMasterMk cId="3450752371" sldId="2147483711"/>
            <ac:spMk id="26" creationId="{A93F7243-5C76-397A-C52E-B2CCDB567829}"/>
          </ac:spMkLst>
        </pc:spChg>
        <pc:spChg chg="del">
          <ac:chgData name="Luís Quartin" userId="d62dd0be-a1f4-461f-90a2-b18d53884721" providerId="ADAL" clId="{9FD88B08-A2C8-44BF-9C3C-4FCE9D680F3B}" dt="2026-08-03T16:19:38.916" v="36130"/>
          <ac:spMkLst>
            <pc:docMk/>
            <pc:sldMasterMk cId="3450752371" sldId="2147483711"/>
            <ac:spMk id="37" creationId="{A514BC2B-0678-8EE3-35C6-2A510D0F1B2F}"/>
          </ac:spMkLst>
        </pc:spChg>
        <pc:graphicFrameChg chg="mod">
          <ac:chgData name="Luís Quartin" userId="d62dd0be-a1f4-461f-90a2-b18d53884721" providerId="ADAL" clId="{9FD88B08-A2C8-44BF-9C3C-4FCE9D680F3B}" dt="2026-08-03T10:01:00.573" v="31810"/>
          <ac:graphicFrameMkLst>
            <pc:docMk/>
            <pc:sldMasterMk cId="3450752371" sldId="2147483711"/>
            <ac:graphicFrameMk id="7" creationId="{8E25B984-40E0-BAD4-7B99-6480988D71D4}"/>
          </ac:graphicFrameMkLst>
        </pc:graphicFrameChg>
        <pc:sldLayoutChg chg="modSp mod">
          <pc:chgData name="Luís Quartin" userId="d62dd0be-a1f4-461f-90a2-b18d53884721" providerId="ADAL" clId="{9FD88B08-A2C8-44BF-9C3C-4FCE9D680F3B}" dt="2026-08-03T10:01:00.579" v="31812"/>
          <pc:sldLayoutMkLst>
            <pc:docMk/>
            <pc:sldMasterMk cId="3450752371" sldId="2147483711"/>
            <pc:sldLayoutMk cId="2687820362" sldId="2147483712"/>
          </pc:sldLayoutMkLst>
          <pc:spChg chg="mod">
            <ac:chgData name="Luís Quartin" userId="d62dd0be-a1f4-461f-90a2-b18d53884721" providerId="ADAL" clId="{9FD88B08-A2C8-44BF-9C3C-4FCE9D680F3B}" dt="2026-08-03T10:00:25.231" v="19281" actId="947"/>
            <ac:spMkLst>
              <pc:docMk/>
              <pc:sldMasterMk cId="3450752371" sldId="2147483711"/>
              <pc:sldLayoutMk cId="2687820362" sldId="2147483712"/>
              <ac:spMk id="3" creationId="{D036EC97-4F69-1380-5AD9-DD7147148623}"/>
            </ac:spMkLst>
          </pc:spChg>
          <pc:spChg chg="mod">
            <ac:chgData name="Luís Quartin" userId="d62dd0be-a1f4-461f-90a2-b18d53884721" providerId="ADAL" clId="{9FD88B08-A2C8-44BF-9C3C-4FCE9D680F3B}" dt="2026-08-03T10:00:25.236" v="19283" actId="947"/>
            <ac:spMkLst>
              <pc:docMk/>
              <pc:sldMasterMk cId="3450752371" sldId="2147483711"/>
              <pc:sldLayoutMk cId="2687820362" sldId="2147483712"/>
              <ac:spMk id="6" creationId="{DC85561D-0E2A-05DB-6095-2557AEA5E586}"/>
            </ac:spMkLst>
          </pc:spChg>
          <pc:spChg chg="mod">
            <ac:chgData name="Luís Quartin" userId="d62dd0be-a1f4-461f-90a2-b18d53884721" providerId="ADAL" clId="{9FD88B08-A2C8-44BF-9C3C-4FCE9D680F3B}" dt="2026-08-03T10:00:25.088" v="19195" actId="947"/>
            <ac:spMkLst>
              <pc:docMk/>
              <pc:sldMasterMk cId="3450752371" sldId="2147483711"/>
              <pc:sldLayoutMk cId="2687820362" sldId="2147483712"/>
              <ac:spMk id="8" creationId="{AE435593-461B-D41F-8BD9-8A42EDA22DC3}"/>
            </ac:spMkLst>
          </pc:spChg>
          <pc:spChg chg="mod">
            <ac:chgData name="Luís Quartin" userId="d62dd0be-a1f4-461f-90a2-b18d53884721" providerId="ADAL" clId="{9FD88B08-A2C8-44BF-9C3C-4FCE9D680F3B}" dt="2026-08-03T10:00:25.096" v="19197" actId="947"/>
            <ac:spMkLst>
              <pc:docMk/>
              <pc:sldMasterMk cId="3450752371" sldId="2147483711"/>
              <pc:sldLayoutMk cId="2687820362" sldId="2147483712"/>
              <ac:spMk id="9" creationId="{FE9CC627-32E5-B366-1BEE-9253AB44AABE}"/>
            </ac:spMkLst>
          </pc:spChg>
          <pc:spChg chg="mod">
            <ac:chgData name="Luís Quartin" userId="d62dd0be-a1f4-461f-90a2-b18d53884721" providerId="ADAL" clId="{9FD88B08-A2C8-44BF-9C3C-4FCE9D680F3B}" dt="2026-08-03T10:00:25.096" v="19199" actId="947"/>
            <ac:spMkLst>
              <pc:docMk/>
              <pc:sldMasterMk cId="3450752371" sldId="2147483711"/>
              <pc:sldLayoutMk cId="2687820362" sldId="2147483712"/>
              <ac:spMk id="10" creationId="{5A55E8A3-4FD5-240A-B89C-83EF148089F7}"/>
            </ac:spMkLst>
          </pc:spChg>
          <pc:spChg chg="mod">
            <ac:chgData name="Luís Quartin" userId="d62dd0be-a1f4-461f-90a2-b18d53884721" providerId="ADAL" clId="{9FD88B08-A2C8-44BF-9C3C-4FCE9D680F3B}" dt="2026-08-03T10:00:25.104" v="19201" actId="947"/>
            <ac:spMkLst>
              <pc:docMk/>
              <pc:sldMasterMk cId="3450752371" sldId="2147483711"/>
              <pc:sldLayoutMk cId="2687820362" sldId="2147483712"/>
              <ac:spMk id="11" creationId="{CA051E38-1537-0603-2001-E77E2A6F6480}"/>
            </ac:spMkLst>
          </pc:spChg>
          <pc:spChg chg="mod">
            <ac:chgData name="Luís Quartin" userId="d62dd0be-a1f4-461f-90a2-b18d53884721" providerId="ADAL" clId="{9FD88B08-A2C8-44BF-9C3C-4FCE9D680F3B}" dt="2026-08-03T10:00:25.106" v="19203" actId="947"/>
            <ac:spMkLst>
              <pc:docMk/>
              <pc:sldMasterMk cId="3450752371" sldId="2147483711"/>
              <pc:sldLayoutMk cId="2687820362" sldId="2147483712"/>
              <ac:spMk id="12" creationId="{52A9C37B-465A-CE23-90B9-4455572F3669}"/>
            </ac:spMkLst>
          </pc:spChg>
          <pc:spChg chg="mod">
            <ac:chgData name="Luís Quartin" userId="d62dd0be-a1f4-461f-90a2-b18d53884721" providerId="ADAL" clId="{9FD88B08-A2C8-44BF-9C3C-4FCE9D680F3B}" dt="2026-08-03T10:00:25.106" v="19205" actId="947"/>
            <ac:spMkLst>
              <pc:docMk/>
              <pc:sldMasterMk cId="3450752371" sldId="2147483711"/>
              <pc:sldLayoutMk cId="2687820362" sldId="2147483712"/>
              <ac:spMk id="13" creationId="{39826595-2F55-BF4D-D1F6-953AF2A03F3C}"/>
            </ac:spMkLst>
          </pc:spChg>
          <pc:spChg chg="mod">
            <ac:chgData name="Luís Quartin" userId="d62dd0be-a1f4-461f-90a2-b18d53884721" providerId="ADAL" clId="{9FD88B08-A2C8-44BF-9C3C-4FCE9D680F3B}" dt="2026-08-03T10:00:25.106" v="19207" actId="947"/>
            <ac:spMkLst>
              <pc:docMk/>
              <pc:sldMasterMk cId="3450752371" sldId="2147483711"/>
              <pc:sldLayoutMk cId="2687820362" sldId="2147483712"/>
              <ac:spMk id="14" creationId="{D869FE14-FEC4-33FD-637C-1BD86E9E8AE5}"/>
            </ac:spMkLst>
          </pc:spChg>
          <pc:spChg chg="mod">
            <ac:chgData name="Luís Quartin" userId="d62dd0be-a1f4-461f-90a2-b18d53884721" providerId="ADAL" clId="{9FD88B08-A2C8-44BF-9C3C-4FCE9D680F3B}" dt="2026-08-03T10:00:25.116" v="19209" actId="947"/>
            <ac:spMkLst>
              <pc:docMk/>
              <pc:sldMasterMk cId="3450752371" sldId="2147483711"/>
              <pc:sldLayoutMk cId="2687820362" sldId="2147483712"/>
              <ac:spMk id="15" creationId="{2B703F1D-CA3D-14BD-EA82-3E667D10E873}"/>
            </ac:spMkLst>
          </pc:spChg>
          <pc:spChg chg="mod">
            <ac:chgData name="Luís Quartin" userId="d62dd0be-a1f4-461f-90a2-b18d53884721" providerId="ADAL" clId="{9FD88B08-A2C8-44BF-9C3C-4FCE9D680F3B}" dt="2026-08-03T10:00:25.120" v="19211" actId="947"/>
            <ac:spMkLst>
              <pc:docMk/>
              <pc:sldMasterMk cId="3450752371" sldId="2147483711"/>
              <pc:sldLayoutMk cId="2687820362" sldId="2147483712"/>
              <ac:spMk id="16" creationId="{5AC610CE-65FA-EBC5-49E9-77A890D10C9F}"/>
            </ac:spMkLst>
          </pc:spChg>
          <pc:spChg chg="mod">
            <ac:chgData name="Luís Quartin" userId="d62dd0be-a1f4-461f-90a2-b18d53884721" providerId="ADAL" clId="{9FD88B08-A2C8-44BF-9C3C-4FCE9D680F3B}" dt="2026-08-03T10:00:25.120" v="19213" actId="947"/>
            <ac:spMkLst>
              <pc:docMk/>
              <pc:sldMasterMk cId="3450752371" sldId="2147483711"/>
              <pc:sldLayoutMk cId="2687820362" sldId="2147483712"/>
              <ac:spMk id="17" creationId="{8455CD92-B6DA-D9A0-FB0E-1DC7D14F81DA}"/>
            </ac:spMkLst>
          </pc:spChg>
          <pc:spChg chg="mod">
            <ac:chgData name="Luís Quartin" userId="d62dd0be-a1f4-461f-90a2-b18d53884721" providerId="ADAL" clId="{9FD88B08-A2C8-44BF-9C3C-4FCE9D680F3B}" dt="2026-08-03T10:00:25.126" v="19215" actId="947"/>
            <ac:spMkLst>
              <pc:docMk/>
              <pc:sldMasterMk cId="3450752371" sldId="2147483711"/>
              <pc:sldLayoutMk cId="2687820362" sldId="2147483712"/>
              <ac:spMk id="18" creationId="{920189C9-F04A-4D91-6D33-40328A2BF5E5}"/>
            </ac:spMkLst>
          </pc:spChg>
          <pc:spChg chg="mod">
            <ac:chgData name="Luís Quartin" userId="d62dd0be-a1f4-461f-90a2-b18d53884721" providerId="ADAL" clId="{9FD88B08-A2C8-44BF-9C3C-4FCE9D680F3B}" dt="2026-08-03T10:00:25.126" v="19217" actId="947"/>
            <ac:spMkLst>
              <pc:docMk/>
              <pc:sldMasterMk cId="3450752371" sldId="2147483711"/>
              <pc:sldLayoutMk cId="2687820362" sldId="2147483712"/>
              <ac:spMk id="19" creationId="{CABC815E-C082-5FFE-FD94-7BD78DD79F51}"/>
            </ac:spMkLst>
          </pc:spChg>
          <pc:spChg chg="mod">
            <ac:chgData name="Luís Quartin" userId="d62dd0be-a1f4-461f-90a2-b18d53884721" providerId="ADAL" clId="{9FD88B08-A2C8-44BF-9C3C-4FCE9D680F3B}" dt="2026-08-03T10:00:25.126" v="19219" actId="947"/>
            <ac:spMkLst>
              <pc:docMk/>
              <pc:sldMasterMk cId="3450752371" sldId="2147483711"/>
              <pc:sldLayoutMk cId="2687820362" sldId="2147483712"/>
              <ac:spMk id="20" creationId="{4D7601E8-9EBD-5866-44A4-C6196B5F1789}"/>
            </ac:spMkLst>
          </pc:spChg>
          <pc:spChg chg="mod">
            <ac:chgData name="Luís Quartin" userId="d62dd0be-a1f4-461f-90a2-b18d53884721" providerId="ADAL" clId="{9FD88B08-A2C8-44BF-9C3C-4FCE9D680F3B}" dt="2026-08-03T10:00:25.136" v="19221" actId="947"/>
            <ac:spMkLst>
              <pc:docMk/>
              <pc:sldMasterMk cId="3450752371" sldId="2147483711"/>
              <pc:sldLayoutMk cId="2687820362" sldId="2147483712"/>
              <ac:spMk id="21" creationId="{BEE42B5C-958A-491A-1E8E-7BC3F5B150EA}"/>
            </ac:spMkLst>
          </pc:spChg>
          <pc:spChg chg="mod">
            <ac:chgData name="Luís Quartin" userId="d62dd0be-a1f4-461f-90a2-b18d53884721" providerId="ADAL" clId="{9FD88B08-A2C8-44BF-9C3C-4FCE9D680F3B}" dt="2026-08-03T10:00:25.136" v="19223" actId="947"/>
            <ac:spMkLst>
              <pc:docMk/>
              <pc:sldMasterMk cId="3450752371" sldId="2147483711"/>
              <pc:sldLayoutMk cId="2687820362" sldId="2147483712"/>
              <ac:spMk id="22" creationId="{39A5CE39-46BA-25BD-E0DE-31C9960BA7F7}"/>
            </ac:spMkLst>
          </pc:spChg>
          <pc:spChg chg="mod">
            <ac:chgData name="Luís Quartin" userId="d62dd0be-a1f4-461f-90a2-b18d53884721" providerId="ADAL" clId="{9FD88B08-A2C8-44BF-9C3C-4FCE9D680F3B}" dt="2026-08-03T10:00:25.141" v="19225" actId="947"/>
            <ac:spMkLst>
              <pc:docMk/>
              <pc:sldMasterMk cId="3450752371" sldId="2147483711"/>
              <pc:sldLayoutMk cId="2687820362" sldId="2147483712"/>
              <ac:spMk id="23" creationId="{41BFE142-DF55-3821-D886-496CEF71605E}"/>
            </ac:spMkLst>
          </pc:spChg>
          <pc:spChg chg="mod">
            <ac:chgData name="Luís Quartin" userId="d62dd0be-a1f4-461f-90a2-b18d53884721" providerId="ADAL" clId="{9FD88B08-A2C8-44BF-9C3C-4FCE9D680F3B}" dt="2026-08-03T10:00:25.141" v="19227" actId="947"/>
            <ac:spMkLst>
              <pc:docMk/>
              <pc:sldMasterMk cId="3450752371" sldId="2147483711"/>
              <pc:sldLayoutMk cId="2687820362" sldId="2147483712"/>
              <ac:spMk id="24" creationId="{D64FADC2-247B-0888-8EC4-96D15778BF7A}"/>
            </ac:spMkLst>
          </pc:spChg>
          <pc:spChg chg="mod">
            <ac:chgData name="Luís Quartin" userId="d62dd0be-a1f4-461f-90a2-b18d53884721" providerId="ADAL" clId="{9FD88B08-A2C8-44BF-9C3C-4FCE9D680F3B}" dt="2026-08-03T10:00:25.146" v="19229" actId="947"/>
            <ac:spMkLst>
              <pc:docMk/>
              <pc:sldMasterMk cId="3450752371" sldId="2147483711"/>
              <pc:sldLayoutMk cId="2687820362" sldId="2147483712"/>
              <ac:spMk id="25" creationId="{D4C491FA-85CC-7002-11FC-E953FA9256EF}"/>
            </ac:spMkLst>
          </pc:spChg>
          <pc:spChg chg="mod">
            <ac:chgData name="Luís Quartin" userId="d62dd0be-a1f4-461f-90a2-b18d53884721" providerId="ADAL" clId="{9FD88B08-A2C8-44BF-9C3C-4FCE9D680F3B}" dt="2026-08-03T10:00:25.152" v="19231" actId="947"/>
            <ac:spMkLst>
              <pc:docMk/>
              <pc:sldMasterMk cId="3450752371" sldId="2147483711"/>
              <pc:sldLayoutMk cId="2687820362" sldId="2147483712"/>
              <ac:spMk id="26" creationId="{FD95D9E6-540F-E825-A6D2-C318651D4EBF}"/>
            </ac:spMkLst>
          </pc:spChg>
          <pc:spChg chg="mod">
            <ac:chgData name="Luís Quartin" userId="d62dd0be-a1f4-461f-90a2-b18d53884721" providerId="ADAL" clId="{9FD88B08-A2C8-44BF-9C3C-4FCE9D680F3B}" dt="2026-08-03T10:00:25.156" v="19233" actId="947"/>
            <ac:spMkLst>
              <pc:docMk/>
              <pc:sldMasterMk cId="3450752371" sldId="2147483711"/>
              <pc:sldLayoutMk cId="2687820362" sldId="2147483712"/>
              <ac:spMk id="27" creationId="{761F9B3A-08B2-29DB-85FF-A4F8C2DC3F8D}"/>
            </ac:spMkLst>
          </pc:spChg>
          <pc:spChg chg="mod">
            <ac:chgData name="Luís Quartin" userId="d62dd0be-a1f4-461f-90a2-b18d53884721" providerId="ADAL" clId="{9FD88B08-A2C8-44BF-9C3C-4FCE9D680F3B}" dt="2026-08-03T10:00:25.156" v="19235" actId="947"/>
            <ac:spMkLst>
              <pc:docMk/>
              <pc:sldMasterMk cId="3450752371" sldId="2147483711"/>
              <pc:sldLayoutMk cId="2687820362" sldId="2147483712"/>
              <ac:spMk id="28" creationId="{29B84F03-B032-8A43-4CB3-4E05F6500F1C}"/>
            </ac:spMkLst>
          </pc:spChg>
          <pc:spChg chg="mod">
            <ac:chgData name="Luís Quartin" userId="d62dd0be-a1f4-461f-90a2-b18d53884721" providerId="ADAL" clId="{9FD88B08-A2C8-44BF-9C3C-4FCE9D680F3B}" dt="2026-08-03T10:00:25.161" v="19237" actId="947"/>
            <ac:spMkLst>
              <pc:docMk/>
              <pc:sldMasterMk cId="3450752371" sldId="2147483711"/>
              <pc:sldLayoutMk cId="2687820362" sldId="2147483712"/>
              <ac:spMk id="29" creationId="{E00327E9-DCE6-247C-BBE1-1EB173B02AD2}"/>
            </ac:spMkLst>
          </pc:spChg>
          <pc:spChg chg="mod">
            <ac:chgData name="Luís Quartin" userId="d62dd0be-a1f4-461f-90a2-b18d53884721" providerId="ADAL" clId="{9FD88B08-A2C8-44BF-9C3C-4FCE9D680F3B}" dt="2026-08-03T10:00:25.166" v="19239" actId="947"/>
            <ac:spMkLst>
              <pc:docMk/>
              <pc:sldMasterMk cId="3450752371" sldId="2147483711"/>
              <pc:sldLayoutMk cId="2687820362" sldId="2147483712"/>
              <ac:spMk id="30" creationId="{2367B59A-4EEB-FA3F-36FE-33F072C629BD}"/>
            </ac:spMkLst>
          </pc:spChg>
          <pc:spChg chg="mod">
            <ac:chgData name="Luís Quartin" userId="d62dd0be-a1f4-461f-90a2-b18d53884721" providerId="ADAL" clId="{9FD88B08-A2C8-44BF-9C3C-4FCE9D680F3B}" dt="2026-08-03T10:00:25.168" v="19241" actId="947"/>
            <ac:spMkLst>
              <pc:docMk/>
              <pc:sldMasterMk cId="3450752371" sldId="2147483711"/>
              <pc:sldLayoutMk cId="2687820362" sldId="2147483712"/>
              <ac:spMk id="31" creationId="{228319E6-EA49-AB93-08E2-565728F9B32A}"/>
            </ac:spMkLst>
          </pc:spChg>
          <pc:spChg chg="mod">
            <ac:chgData name="Luís Quartin" userId="d62dd0be-a1f4-461f-90a2-b18d53884721" providerId="ADAL" clId="{9FD88B08-A2C8-44BF-9C3C-4FCE9D680F3B}" dt="2026-08-03T10:00:25.168" v="19243" actId="947"/>
            <ac:spMkLst>
              <pc:docMk/>
              <pc:sldMasterMk cId="3450752371" sldId="2147483711"/>
              <pc:sldLayoutMk cId="2687820362" sldId="2147483712"/>
              <ac:spMk id="32" creationId="{0249C70E-24F4-ED95-FE7C-8871A3C216B6}"/>
            </ac:spMkLst>
          </pc:spChg>
          <pc:spChg chg="mod">
            <ac:chgData name="Luís Quartin" userId="d62dd0be-a1f4-461f-90a2-b18d53884721" providerId="ADAL" clId="{9FD88B08-A2C8-44BF-9C3C-4FCE9D680F3B}" dt="2026-08-03T10:00:25.176" v="19245" actId="947"/>
            <ac:spMkLst>
              <pc:docMk/>
              <pc:sldMasterMk cId="3450752371" sldId="2147483711"/>
              <pc:sldLayoutMk cId="2687820362" sldId="2147483712"/>
              <ac:spMk id="33" creationId="{28707D4C-14C1-8AAC-6664-7BD149D9299A}"/>
            </ac:spMkLst>
          </pc:spChg>
          <pc:spChg chg="mod">
            <ac:chgData name="Luís Quartin" userId="d62dd0be-a1f4-461f-90a2-b18d53884721" providerId="ADAL" clId="{9FD88B08-A2C8-44BF-9C3C-4FCE9D680F3B}" dt="2026-08-03T10:00:25.176" v="19247" actId="947"/>
            <ac:spMkLst>
              <pc:docMk/>
              <pc:sldMasterMk cId="3450752371" sldId="2147483711"/>
              <pc:sldLayoutMk cId="2687820362" sldId="2147483712"/>
              <ac:spMk id="34" creationId="{C0D29B89-F71B-E1A8-1180-FB21EF64116F}"/>
            </ac:spMkLst>
          </pc:spChg>
          <pc:spChg chg="mod">
            <ac:chgData name="Luís Quartin" userId="d62dd0be-a1f4-461f-90a2-b18d53884721" providerId="ADAL" clId="{9FD88B08-A2C8-44BF-9C3C-4FCE9D680F3B}" dt="2026-08-03T10:00:25.176" v="19249" actId="947"/>
            <ac:spMkLst>
              <pc:docMk/>
              <pc:sldMasterMk cId="3450752371" sldId="2147483711"/>
              <pc:sldLayoutMk cId="2687820362" sldId="2147483712"/>
              <ac:spMk id="35" creationId="{CFA74B54-B8CC-9C6C-AF50-234F8ACD1791}"/>
            </ac:spMkLst>
          </pc:spChg>
          <pc:spChg chg="mod">
            <ac:chgData name="Luís Quartin" userId="d62dd0be-a1f4-461f-90a2-b18d53884721" providerId="ADAL" clId="{9FD88B08-A2C8-44BF-9C3C-4FCE9D680F3B}" dt="2026-08-03T10:00:25.186" v="19251" actId="947"/>
            <ac:spMkLst>
              <pc:docMk/>
              <pc:sldMasterMk cId="3450752371" sldId="2147483711"/>
              <pc:sldLayoutMk cId="2687820362" sldId="2147483712"/>
              <ac:spMk id="36" creationId="{553B07F4-8296-7AE9-CDB4-5436C437E419}"/>
            </ac:spMkLst>
          </pc:spChg>
          <pc:spChg chg="mod">
            <ac:chgData name="Luís Quartin" userId="d62dd0be-a1f4-461f-90a2-b18d53884721" providerId="ADAL" clId="{9FD88B08-A2C8-44BF-9C3C-4FCE9D680F3B}" dt="2026-08-03T10:00:25.186" v="19253" actId="947"/>
            <ac:spMkLst>
              <pc:docMk/>
              <pc:sldMasterMk cId="3450752371" sldId="2147483711"/>
              <pc:sldLayoutMk cId="2687820362" sldId="2147483712"/>
              <ac:spMk id="37" creationId="{47CB7790-A1C0-1BB1-EB89-BB3629DF374A}"/>
            </ac:spMkLst>
          </pc:spChg>
          <pc:spChg chg="mod">
            <ac:chgData name="Luís Quartin" userId="d62dd0be-a1f4-461f-90a2-b18d53884721" providerId="ADAL" clId="{9FD88B08-A2C8-44BF-9C3C-4FCE9D680F3B}" dt="2026-08-03T10:00:25.186" v="19255" actId="947"/>
            <ac:spMkLst>
              <pc:docMk/>
              <pc:sldMasterMk cId="3450752371" sldId="2147483711"/>
              <pc:sldLayoutMk cId="2687820362" sldId="2147483712"/>
              <ac:spMk id="38" creationId="{5F497963-C00B-0FB8-A487-18ED098E8449}"/>
            </ac:spMkLst>
          </pc:spChg>
          <pc:spChg chg="mod">
            <ac:chgData name="Luís Quartin" userId="d62dd0be-a1f4-461f-90a2-b18d53884721" providerId="ADAL" clId="{9FD88B08-A2C8-44BF-9C3C-4FCE9D680F3B}" dt="2026-08-03T10:00:25.186" v="19257" actId="947"/>
            <ac:spMkLst>
              <pc:docMk/>
              <pc:sldMasterMk cId="3450752371" sldId="2147483711"/>
              <pc:sldLayoutMk cId="2687820362" sldId="2147483712"/>
              <ac:spMk id="39" creationId="{1AA4F1C5-CBD3-F68C-3586-409492F65AC8}"/>
            </ac:spMkLst>
          </pc:spChg>
          <pc:spChg chg="mod">
            <ac:chgData name="Luís Quartin" userId="d62dd0be-a1f4-461f-90a2-b18d53884721" providerId="ADAL" clId="{9FD88B08-A2C8-44BF-9C3C-4FCE9D680F3B}" dt="2026-08-03T10:00:25.196" v="19259" actId="947"/>
            <ac:spMkLst>
              <pc:docMk/>
              <pc:sldMasterMk cId="3450752371" sldId="2147483711"/>
              <pc:sldLayoutMk cId="2687820362" sldId="2147483712"/>
              <ac:spMk id="40" creationId="{F59CE74D-BD52-E11F-6F05-74B250430C7B}"/>
            </ac:spMkLst>
          </pc:spChg>
          <pc:spChg chg="mod">
            <ac:chgData name="Luís Quartin" userId="d62dd0be-a1f4-461f-90a2-b18d53884721" providerId="ADAL" clId="{9FD88B08-A2C8-44BF-9C3C-4FCE9D680F3B}" dt="2026-08-03T10:00:25.201" v="19261" actId="947"/>
            <ac:spMkLst>
              <pc:docMk/>
              <pc:sldMasterMk cId="3450752371" sldId="2147483711"/>
              <pc:sldLayoutMk cId="2687820362" sldId="2147483712"/>
              <ac:spMk id="41" creationId="{B1F73BF4-D874-99B2-654D-8A98D50EA6F7}"/>
            </ac:spMkLst>
          </pc:spChg>
          <pc:spChg chg="mod">
            <ac:chgData name="Luís Quartin" userId="d62dd0be-a1f4-461f-90a2-b18d53884721" providerId="ADAL" clId="{9FD88B08-A2C8-44BF-9C3C-4FCE9D680F3B}" dt="2026-08-03T10:00:25.205" v="19263" actId="947"/>
            <ac:spMkLst>
              <pc:docMk/>
              <pc:sldMasterMk cId="3450752371" sldId="2147483711"/>
              <pc:sldLayoutMk cId="2687820362" sldId="2147483712"/>
              <ac:spMk id="42" creationId="{161B7CE8-A2D3-65D9-91C9-35A22DECC422}"/>
            </ac:spMkLst>
          </pc:spChg>
          <pc:spChg chg="mod">
            <ac:chgData name="Luís Quartin" userId="d62dd0be-a1f4-461f-90a2-b18d53884721" providerId="ADAL" clId="{9FD88B08-A2C8-44BF-9C3C-4FCE9D680F3B}" dt="2026-08-03T10:00:25.208" v="19265" actId="947"/>
            <ac:spMkLst>
              <pc:docMk/>
              <pc:sldMasterMk cId="3450752371" sldId="2147483711"/>
              <pc:sldLayoutMk cId="2687820362" sldId="2147483712"/>
              <ac:spMk id="43" creationId="{CB194DCE-EE51-E242-D9F9-C28D2921768E}"/>
            </ac:spMkLst>
          </pc:spChg>
          <pc:spChg chg="mod">
            <ac:chgData name="Luís Quartin" userId="d62dd0be-a1f4-461f-90a2-b18d53884721" providerId="ADAL" clId="{9FD88B08-A2C8-44BF-9C3C-4FCE9D680F3B}" dt="2026-08-03T10:00:25.210" v="19267" actId="947"/>
            <ac:spMkLst>
              <pc:docMk/>
              <pc:sldMasterMk cId="3450752371" sldId="2147483711"/>
              <pc:sldLayoutMk cId="2687820362" sldId="2147483712"/>
              <ac:spMk id="44" creationId="{3D1DEE59-92C7-1DB0-CBCB-2855C165D620}"/>
            </ac:spMkLst>
          </pc:spChg>
          <pc:spChg chg="mod">
            <ac:chgData name="Luís Quartin" userId="d62dd0be-a1f4-461f-90a2-b18d53884721" providerId="ADAL" clId="{9FD88B08-A2C8-44BF-9C3C-4FCE9D680F3B}" dt="2026-08-03T10:00:25.214" v="19269" actId="947"/>
            <ac:spMkLst>
              <pc:docMk/>
              <pc:sldMasterMk cId="3450752371" sldId="2147483711"/>
              <pc:sldLayoutMk cId="2687820362" sldId="2147483712"/>
              <ac:spMk id="45" creationId="{88909FD4-5500-417D-2FE2-A90ED51367F4}"/>
            </ac:spMkLst>
          </pc:spChg>
          <pc:spChg chg="mod">
            <ac:chgData name="Luís Quartin" userId="d62dd0be-a1f4-461f-90a2-b18d53884721" providerId="ADAL" clId="{9FD88B08-A2C8-44BF-9C3C-4FCE9D680F3B}" dt="2026-08-03T10:00:25.216" v="19271" actId="947"/>
            <ac:spMkLst>
              <pc:docMk/>
              <pc:sldMasterMk cId="3450752371" sldId="2147483711"/>
              <pc:sldLayoutMk cId="2687820362" sldId="2147483712"/>
              <ac:spMk id="46" creationId="{526F8177-9B40-0E74-AB3E-A0F40DDC6076}"/>
            </ac:spMkLst>
          </pc:spChg>
          <pc:spChg chg="mod">
            <ac:chgData name="Luís Quartin" userId="d62dd0be-a1f4-461f-90a2-b18d53884721" providerId="ADAL" clId="{9FD88B08-A2C8-44BF-9C3C-4FCE9D680F3B}" dt="2026-08-03T10:00:25.221" v="19273" actId="947"/>
            <ac:spMkLst>
              <pc:docMk/>
              <pc:sldMasterMk cId="3450752371" sldId="2147483711"/>
              <pc:sldLayoutMk cId="2687820362" sldId="2147483712"/>
              <ac:spMk id="47" creationId="{AAE2FE32-6206-C535-DAFF-ECF1743690EE}"/>
            </ac:spMkLst>
          </pc:spChg>
          <pc:spChg chg="mod">
            <ac:chgData name="Luís Quartin" userId="d62dd0be-a1f4-461f-90a2-b18d53884721" providerId="ADAL" clId="{9FD88B08-A2C8-44BF-9C3C-4FCE9D680F3B}" dt="2026-08-03T10:00:25.221" v="19275" actId="947"/>
            <ac:spMkLst>
              <pc:docMk/>
              <pc:sldMasterMk cId="3450752371" sldId="2147483711"/>
              <pc:sldLayoutMk cId="2687820362" sldId="2147483712"/>
              <ac:spMk id="48" creationId="{ACD2A05D-0DA1-037F-CBA1-5978A361478A}"/>
            </ac:spMkLst>
          </pc:spChg>
          <pc:spChg chg="mod">
            <ac:chgData name="Luís Quartin" userId="d62dd0be-a1f4-461f-90a2-b18d53884721" providerId="ADAL" clId="{9FD88B08-A2C8-44BF-9C3C-4FCE9D680F3B}" dt="2026-08-03T10:00:24.916" v="19107" actId="947"/>
            <ac:spMkLst>
              <pc:docMk/>
              <pc:sldMasterMk cId="3450752371" sldId="2147483711"/>
              <pc:sldLayoutMk cId="2687820362" sldId="2147483712"/>
              <ac:spMk id="274" creationId="{74103396-CF0A-A808-BF1B-463C3EF7376E}"/>
            </ac:spMkLst>
          </pc:spChg>
          <pc:spChg chg="mod">
            <ac:chgData name="Luís Quartin" userId="d62dd0be-a1f4-461f-90a2-b18d53884721" providerId="ADAL" clId="{9FD88B08-A2C8-44BF-9C3C-4FCE9D680F3B}" dt="2026-08-03T10:00:56.192" v="28338" actId="299"/>
            <ac:spMkLst>
              <pc:docMk/>
              <pc:sldMasterMk cId="3450752371" sldId="2147483711"/>
              <pc:sldLayoutMk cId="2687820362" sldId="2147483712"/>
              <ac:spMk id="275" creationId="{B57CD4DB-AED0-4F7E-41BA-02CA96598AEC}"/>
            </ac:spMkLst>
          </pc:spChg>
          <pc:spChg chg="mod">
            <ac:chgData name="Luís Quartin" userId="d62dd0be-a1f4-461f-90a2-b18d53884721" providerId="ADAL" clId="{9FD88B08-A2C8-44BF-9C3C-4FCE9D680F3B}" dt="2026-08-03T10:00:24.926" v="19111" actId="947"/>
            <ac:spMkLst>
              <pc:docMk/>
              <pc:sldMasterMk cId="3450752371" sldId="2147483711"/>
              <pc:sldLayoutMk cId="2687820362" sldId="2147483712"/>
              <ac:spMk id="289" creationId="{31D45A6D-135C-8C27-4F13-A3BC79AB3ED3}"/>
            </ac:spMkLst>
          </pc:spChg>
          <pc:spChg chg="mod">
            <ac:chgData name="Luís Quartin" userId="d62dd0be-a1f4-461f-90a2-b18d53884721" providerId="ADAL" clId="{9FD88B08-A2C8-44BF-9C3C-4FCE9D680F3B}" dt="2026-08-03T10:00:24.906" v="19103" actId="947"/>
            <ac:spMkLst>
              <pc:docMk/>
              <pc:sldMasterMk cId="3450752371" sldId="2147483711"/>
              <pc:sldLayoutMk cId="2687820362" sldId="2147483712"/>
              <ac:spMk id="297" creationId="{AD4E5D8B-12B4-19F3-17D4-D12BF368FC85}"/>
            </ac:spMkLst>
          </pc:spChg>
          <pc:spChg chg="mod">
            <ac:chgData name="Luís Quartin" userId="d62dd0be-a1f4-461f-90a2-b18d53884721" providerId="ADAL" clId="{9FD88B08-A2C8-44BF-9C3C-4FCE9D680F3B}" dt="2026-08-03T10:00:24.906" v="19105" actId="947"/>
            <ac:spMkLst>
              <pc:docMk/>
              <pc:sldMasterMk cId="3450752371" sldId="2147483711"/>
              <pc:sldLayoutMk cId="2687820362" sldId="2147483712"/>
              <ac:spMk id="298" creationId="{219789D6-6B07-F2E6-06BE-8CA9DC83E385}"/>
            </ac:spMkLst>
          </pc:spChg>
          <pc:graphicFrameChg chg="mod">
            <ac:chgData name="Luís Quartin" userId="d62dd0be-a1f4-461f-90a2-b18d53884721" providerId="ADAL" clId="{9FD88B08-A2C8-44BF-9C3C-4FCE9D680F3B}" dt="2026-08-03T10:01:00.579" v="31812"/>
            <ac:graphicFrameMkLst>
              <pc:docMk/>
              <pc:sldMasterMk cId="3450752371" sldId="2147483711"/>
              <pc:sldLayoutMk cId="2687820362" sldId="2147483712"/>
              <ac:graphicFrameMk id="50" creationId="{0C7FD916-B8D2-B393-4F5D-A8F5935C2F80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59" v="31764"/>
          <pc:sldLayoutMkLst>
            <pc:docMk/>
            <pc:sldMasterMk cId="3450752371" sldId="2147483711"/>
            <pc:sldLayoutMk cId="3501204216" sldId="2147483713"/>
          </pc:sldLayoutMkLst>
          <pc:spChg chg="mod">
            <ac:chgData name="Luís Quartin" userId="d62dd0be-a1f4-461f-90a2-b18d53884721" providerId="ADAL" clId="{9FD88B08-A2C8-44BF-9C3C-4FCE9D680F3B}" dt="2026-08-03T10:00:22.596" v="17907" actId="947"/>
            <ac:spMkLst>
              <pc:docMk/>
              <pc:sldMasterMk cId="3450752371" sldId="2147483711"/>
              <pc:sldLayoutMk cId="3501204216" sldId="2147483713"/>
              <ac:spMk id="7" creationId="{AE139B0C-68EE-AC65-BE41-119026669C1F}"/>
            </ac:spMkLst>
          </pc:spChg>
          <pc:spChg chg="mod">
            <ac:chgData name="Luís Quartin" userId="d62dd0be-a1f4-461f-90a2-b18d53884721" providerId="ADAL" clId="{9FD88B08-A2C8-44BF-9C3C-4FCE9D680F3B}" dt="2026-08-03T10:00:22.596" v="17909" actId="947"/>
            <ac:spMkLst>
              <pc:docMk/>
              <pc:sldMasterMk cId="3450752371" sldId="2147483711"/>
              <pc:sldLayoutMk cId="3501204216" sldId="2147483713"/>
              <ac:spMk id="8" creationId="{4280FC7B-4F89-B8F9-CD4B-E0786CB3FB2A}"/>
            </ac:spMkLst>
          </pc:spChg>
          <pc:spChg chg="mod">
            <ac:chgData name="Luís Quartin" userId="d62dd0be-a1f4-461f-90a2-b18d53884721" providerId="ADAL" clId="{9FD88B08-A2C8-44BF-9C3C-4FCE9D680F3B}" dt="2026-08-03T10:00:22.596" v="17911" actId="947"/>
            <ac:spMkLst>
              <pc:docMk/>
              <pc:sldMasterMk cId="3450752371" sldId="2147483711"/>
              <pc:sldLayoutMk cId="3501204216" sldId="2147483713"/>
              <ac:spMk id="9" creationId="{B6BD050A-A69F-C389-F706-064A20FB2611}"/>
            </ac:spMkLst>
          </pc:spChg>
          <pc:spChg chg="mod">
            <ac:chgData name="Luís Quartin" userId="d62dd0be-a1f4-461f-90a2-b18d53884721" providerId="ADAL" clId="{9FD88B08-A2C8-44BF-9C3C-4FCE9D680F3B}" dt="2026-08-03T10:00:22.596" v="17913" actId="947"/>
            <ac:spMkLst>
              <pc:docMk/>
              <pc:sldMasterMk cId="3450752371" sldId="2147483711"/>
              <pc:sldLayoutMk cId="3501204216" sldId="2147483713"/>
              <ac:spMk id="10" creationId="{86E31553-60D2-3E6A-78F0-B513C0385995}"/>
            </ac:spMkLst>
          </pc:spChg>
          <pc:spChg chg="mod">
            <ac:chgData name="Luís Quartin" userId="d62dd0be-a1f4-461f-90a2-b18d53884721" providerId="ADAL" clId="{9FD88B08-A2C8-44BF-9C3C-4FCE9D680F3B}" dt="2026-08-03T10:00:22.608" v="17915" actId="947"/>
            <ac:spMkLst>
              <pc:docMk/>
              <pc:sldMasterMk cId="3450752371" sldId="2147483711"/>
              <pc:sldLayoutMk cId="3501204216" sldId="2147483713"/>
              <ac:spMk id="11" creationId="{67CA42CE-733A-2798-E66D-DD70774B7411}"/>
            </ac:spMkLst>
          </pc:spChg>
          <pc:spChg chg="mod">
            <ac:chgData name="Luís Quartin" userId="d62dd0be-a1f4-461f-90a2-b18d53884721" providerId="ADAL" clId="{9FD88B08-A2C8-44BF-9C3C-4FCE9D680F3B}" dt="2026-08-03T10:00:22.610" v="17917" actId="947"/>
            <ac:spMkLst>
              <pc:docMk/>
              <pc:sldMasterMk cId="3450752371" sldId="2147483711"/>
              <pc:sldLayoutMk cId="3501204216" sldId="2147483713"/>
              <ac:spMk id="12" creationId="{CF019CB8-B574-BCFC-E6E4-8106D4F4148D}"/>
            </ac:spMkLst>
          </pc:spChg>
          <pc:spChg chg="mod">
            <ac:chgData name="Luís Quartin" userId="d62dd0be-a1f4-461f-90a2-b18d53884721" providerId="ADAL" clId="{9FD88B08-A2C8-44BF-9C3C-4FCE9D680F3B}" dt="2026-08-03T10:00:22.612" v="17919" actId="947"/>
            <ac:spMkLst>
              <pc:docMk/>
              <pc:sldMasterMk cId="3450752371" sldId="2147483711"/>
              <pc:sldLayoutMk cId="3501204216" sldId="2147483713"/>
              <ac:spMk id="13" creationId="{E1AE0962-05F0-528C-A0D8-DCACB4ACDF48}"/>
            </ac:spMkLst>
          </pc:spChg>
          <pc:spChg chg="mod">
            <ac:chgData name="Luís Quartin" userId="d62dd0be-a1f4-461f-90a2-b18d53884721" providerId="ADAL" clId="{9FD88B08-A2C8-44BF-9C3C-4FCE9D680F3B}" dt="2026-08-03T10:00:22.616" v="17921" actId="947"/>
            <ac:spMkLst>
              <pc:docMk/>
              <pc:sldMasterMk cId="3450752371" sldId="2147483711"/>
              <pc:sldLayoutMk cId="3501204216" sldId="2147483713"/>
              <ac:spMk id="14" creationId="{9412DF6D-5FEC-0A33-51B1-ACEFD3390430}"/>
            </ac:spMkLst>
          </pc:spChg>
          <pc:spChg chg="mod">
            <ac:chgData name="Luís Quartin" userId="d62dd0be-a1f4-461f-90a2-b18d53884721" providerId="ADAL" clId="{9FD88B08-A2C8-44BF-9C3C-4FCE9D680F3B}" dt="2026-08-03T10:00:22.618" v="17923" actId="947"/>
            <ac:spMkLst>
              <pc:docMk/>
              <pc:sldMasterMk cId="3450752371" sldId="2147483711"/>
              <pc:sldLayoutMk cId="3501204216" sldId="2147483713"/>
              <ac:spMk id="15" creationId="{1D5AB3FE-FF25-34F2-E4F7-C83F081D92BA}"/>
            </ac:spMkLst>
          </pc:spChg>
          <pc:spChg chg="mod">
            <ac:chgData name="Luís Quartin" userId="d62dd0be-a1f4-461f-90a2-b18d53884721" providerId="ADAL" clId="{9FD88B08-A2C8-44BF-9C3C-4FCE9D680F3B}" dt="2026-08-03T10:00:22.730" v="17993" actId="947"/>
            <ac:spMkLst>
              <pc:docMk/>
              <pc:sldMasterMk cId="3450752371" sldId="2147483711"/>
              <pc:sldLayoutMk cId="3501204216" sldId="2147483713"/>
              <ac:spMk id="16" creationId="{2E98FD8A-6CCA-F71B-63AD-6BB3D311CB86}"/>
            </ac:spMkLst>
          </pc:spChg>
          <pc:spChg chg="mod">
            <ac:chgData name="Luís Quartin" userId="d62dd0be-a1f4-461f-90a2-b18d53884721" providerId="ADAL" clId="{9FD88B08-A2C8-44BF-9C3C-4FCE9D680F3B}" dt="2026-08-03T10:00:22.622" v="17925" actId="947"/>
            <ac:spMkLst>
              <pc:docMk/>
              <pc:sldMasterMk cId="3450752371" sldId="2147483711"/>
              <pc:sldLayoutMk cId="3501204216" sldId="2147483713"/>
              <ac:spMk id="17" creationId="{8F53EE63-858F-97EB-71E7-B93F38D10A84}"/>
            </ac:spMkLst>
          </pc:spChg>
          <pc:spChg chg="mod">
            <ac:chgData name="Luís Quartin" userId="d62dd0be-a1f4-461f-90a2-b18d53884721" providerId="ADAL" clId="{9FD88B08-A2C8-44BF-9C3C-4FCE9D680F3B}" dt="2026-08-03T10:00:22.626" v="17927" actId="947"/>
            <ac:spMkLst>
              <pc:docMk/>
              <pc:sldMasterMk cId="3450752371" sldId="2147483711"/>
              <pc:sldLayoutMk cId="3501204216" sldId="2147483713"/>
              <ac:spMk id="18" creationId="{1B50AD0B-D369-E3AD-40DB-C2EF05671AD2}"/>
            </ac:spMkLst>
          </pc:spChg>
          <pc:spChg chg="mod">
            <ac:chgData name="Luís Quartin" userId="d62dd0be-a1f4-461f-90a2-b18d53884721" providerId="ADAL" clId="{9FD88B08-A2C8-44BF-9C3C-4FCE9D680F3B}" dt="2026-08-03T10:00:22.628" v="17929" actId="947"/>
            <ac:spMkLst>
              <pc:docMk/>
              <pc:sldMasterMk cId="3450752371" sldId="2147483711"/>
              <pc:sldLayoutMk cId="3501204216" sldId="2147483713"/>
              <ac:spMk id="19" creationId="{9E65AE67-18D1-11F2-AFBC-11AED36F88CD}"/>
            </ac:spMkLst>
          </pc:spChg>
          <pc:spChg chg="mod">
            <ac:chgData name="Luís Quartin" userId="d62dd0be-a1f4-461f-90a2-b18d53884721" providerId="ADAL" clId="{9FD88B08-A2C8-44BF-9C3C-4FCE9D680F3B}" dt="2026-08-03T10:00:22.630" v="17931" actId="947"/>
            <ac:spMkLst>
              <pc:docMk/>
              <pc:sldMasterMk cId="3450752371" sldId="2147483711"/>
              <pc:sldLayoutMk cId="3501204216" sldId="2147483713"/>
              <ac:spMk id="20" creationId="{91A46EA9-DEBC-2B47-ACFB-4AA14DE1D326}"/>
            </ac:spMkLst>
          </pc:spChg>
          <pc:spChg chg="mod">
            <ac:chgData name="Luís Quartin" userId="d62dd0be-a1f4-461f-90a2-b18d53884721" providerId="ADAL" clId="{9FD88B08-A2C8-44BF-9C3C-4FCE9D680F3B}" dt="2026-08-03T10:00:22.634" v="17933" actId="947"/>
            <ac:spMkLst>
              <pc:docMk/>
              <pc:sldMasterMk cId="3450752371" sldId="2147483711"/>
              <pc:sldLayoutMk cId="3501204216" sldId="2147483713"/>
              <ac:spMk id="21" creationId="{CCC4C3BB-7C3C-273A-2E5C-936FBFC3A89A}"/>
            </ac:spMkLst>
          </pc:spChg>
          <pc:spChg chg="mod">
            <ac:chgData name="Luís Quartin" userId="d62dd0be-a1f4-461f-90a2-b18d53884721" providerId="ADAL" clId="{9FD88B08-A2C8-44BF-9C3C-4FCE9D680F3B}" dt="2026-08-03T10:00:22.735" v="17995" actId="947"/>
            <ac:spMkLst>
              <pc:docMk/>
              <pc:sldMasterMk cId="3450752371" sldId="2147483711"/>
              <pc:sldLayoutMk cId="3501204216" sldId="2147483713"/>
              <ac:spMk id="22" creationId="{6418EA12-2225-80F6-DC6F-94A88C8AB378}"/>
            </ac:spMkLst>
          </pc:spChg>
          <pc:spChg chg="mod">
            <ac:chgData name="Luís Quartin" userId="d62dd0be-a1f4-461f-90a2-b18d53884721" providerId="ADAL" clId="{9FD88B08-A2C8-44BF-9C3C-4FCE9D680F3B}" dt="2026-08-03T10:00:22.456" v="17815" actId="947"/>
            <ac:spMkLst>
              <pc:docMk/>
              <pc:sldMasterMk cId="3450752371" sldId="2147483711"/>
              <pc:sldLayoutMk cId="3501204216" sldId="2147483713"/>
              <ac:spMk id="24" creationId="{4788DF65-E85A-7EA9-F2BB-B439D5C7EB16}"/>
            </ac:spMkLst>
          </pc:spChg>
          <pc:spChg chg="mod">
            <ac:chgData name="Luís Quartin" userId="d62dd0be-a1f4-461f-90a2-b18d53884721" providerId="ADAL" clId="{9FD88B08-A2C8-44BF-9C3C-4FCE9D680F3B}" dt="2026-08-03T10:00:22.461" v="17817" actId="947"/>
            <ac:spMkLst>
              <pc:docMk/>
              <pc:sldMasterMk cId="3450752371" sldId="2147483711"/>
              <pc:sldLayoutMk cId="3501204216" sldId="2147483713"/>
              <ac:spMk id="25" creationId="{DB6421F7-1BA7-70C3-4C7B-0694CD3F9A63}"/>
            </ac:spMkLst>
          </pc:spChg>
          <pc:spChg chg="mod">
            <ac:chgData name="Luís Quartin" userId="d62dd0be-a1f4-461f-90a2-b18d53884721" providerId="ADAL" clId="{9FD88B08-A2C8-44BF-9C3C-4FCE9D680F3B}" dt="2026-08-03T10:00:22.465" v="17819" actId="947"/>
            <ac:spMkLst>
              <pc:docMk/>
              <pc:sldMasterMk cId="3450752371" sldId="2147483711"/>
              <pc:sldLayoutMk cId="3501204216" sldId="2147483713"/>
              <ac:spMk id="28" creationId="{4CE2B77E-5DDA-CC5C-A575-69779E57947F}"/>
            </ac:spMkLst>
          </pc:spChg>
          <pc:spChg chg="mod">
            <ac:chgData name="Luís Quartin" userId="d62dd0be-a1f4-461f-90a2-b18d53884721" providerId="ADAL" clId="{9FD88B08-A2C8-44BF-9C3C-4FCE9D680F3B}" dt="2026-08-03T10:00:55.947" v="28272" actId="299"/>
            <ac:spMkLst>
              <pc:docMk/>
              <pc:sldMasterMk cId="3450752371" sldId="2147483711"/>
              <pc:sldLayoutMk cId="3501204216" sldId="2147483713"/>
              <ac:spMk id="29" creationId="{2C2EB3B4-62C2-DB27-F905-7B5310DF5CFC}"/>
            </ac:spMkLst>
          </pc:spChg>
          <pc:spChg chg="mod">
            <ac:chgData name="Luís Quartin" userId="d62dd0be-a1f4-461f-90a2-b18d53884721" providerId="ADAL" clId="{9FD88B08-A2C8-44BF-9C3C-4FCE9D680F3B}" dt="2026-08-03T10:00:22.470" v="17823" actId="947"/>
            <ac:spMkLst>
              <pc:docMk/>
              <pc:sldMasterMk cId="3450752371" sldId="2147483711"/>
              <pc:sldLayoutMk cId="3501204216" sldId="2147483713"/>
              <ac:spMk id="30" creationId="{41B1F747-977A-C01C-9182-B92C691E57F0}"/>
            </ac:spMkLst>
          </pc:spChg>
          <pc:spChg chg="mod">
            <ac:chgData name="Luís Quartin" userId="d62dd0be-a1f4-461f-90a2-b18d53884721" providerId="ADAL" clId="{9FD88B08-A2C8-44BF-9C3C-4FCE9D680F3B}" dt="2026-08-03T10:00:22.637" v="17935" actId="947"/>
            <ac:spMkLst>
              <pc:docMk/>
              <pc:sldMasterMk cId="3450752371" sldId="2147483711"/>
              <pc:sldLayoutMk cId="3501204216" sldId="2147483713"/>
              <ac:spMk id="31" creationId="{02E2C5F1-3187-B599-8B9A-C91C7A971C94}"/>
            </ac:spMkLst>
          </pc:spChg>
          <pc:spChg chg="mod">
            <ac:chgData name="Luís Quartin" userId="d62dd0be-a1f4-461f-90a2-b18d53884721" providerId="ADAL" clId="{9FD88B08-A2C8-44BF-9C3C-4FCE9D680F3B}" dt="2026-08-03T10:00:22.639" v="17937" actId="947"/>
            <ac:spMkLst>
              <pc:docMk/>
              <pc:sldMasterMk cId="3450752371" sldId="2147483711"/>
              <pc:sldLayoutMk cId="3501204216" sldId="2147483713"/>
              <ac:spMk id="32" creationId="{290A547E-5D2F-6046-DECF-FA57DF037091}"/>
            </ac:spMkLst>
          </pc:spChg>
          <pc:spChg chg="mod">
            <ac:chgData name="Luís Quartin" userId="d62dd0be-a1f4-461f-90a2-b18d53884721" providerId="ADAL" clId="{9FD88B08-A2C8-44BF-9C3C-4FCE9D680F3B}" dt="2026-08-03T10:00:22.644" v="17939" actId="947"/>
            <ac:spMkLst>
              <pc:docMk/>
              <pc:sldMasterMk cId="3450752371" sldId="2147483711"/>
              <pc:sldLayoutMk cId="3501204216" sldId="2147483713"/>
              <ac:spMk id="33" creationId="{769EB8AD-AB18-A174-983E-B829E76E918F}"/>
            </ac:spMkLst>
          </pc:spChg>
          <pc:spChg chg="mod">
            <ac:chgData name="Luís Quartin" userId="d62dd0be-a1f4-461f-90a2-b18d53884721" providerId="ADAL" clId="{9FD88B08-A2C8-44BF-9C3C-4FCE9D680F3B}" dt="2026-08-03T10:00:22.646" v="17941" actId="947"/>
            <ac:spMkLst>
              <pc:docMk/>
              <pc:sldMasterMk cId="3450752371" sldId="2147483711"/>
              <pc:sldLayoutMk cId="3501204216" sldId="2147483713"/>
              <ac:spMk id="34" creationId="{3D30AB15-A5EC-5215-D26C-28E3EB10804F}"/>
            </ac:spMkLst>
          </pc:spChg>
          <pc:spChg chg="mod">
            <ac:chgData name="Luís Quartin" userId="d62dd0be-a1f4-461f-90a2-b18d53884721" providerId="ADAL" clId="{9FD88B08-A2C8-44BF-9C3C-4FCE9D680F3B}" dt="2026-08-03T10:00:22.648" v="17943" actId="947"/>
            <ac:spMkLst>
              <pc:docMk/>
              <pc:sldMasterMk cId="3450752371" sldId="2147483711"/>
              <pc:sldLayoutMk cId="3501204216" sldId="2147483713"/>
              <ac:spMk id="35" creationId="{6BE5EE83-F2D2-3354-33FC-31AC0DF58F01}"/>
            </ac:spMkLst>
          </pc:spChg>
          <pc:spChg chg="mod">
            <ac:chgData name="Luís Quartin" userId="d62dd0be-a1f4-461f-90a2-b18d53884721" providerId="ADAL" clId="{9FD88B08-A2C8-44BF-9C3C-4FCE9D680F3B}" dt="2026-08-03T10:00:22.652" v="17945" actId="947"/>
            <ac:spMkLst>
              <pc:docMk/>
              <pc:sldMasterMk cId="3450752371" sldId="2147483711"/>
              <pc:sldLayoutMk cId="3501204216" sldId="2147483713"/>
              <ac:spMk id="36" creationId="{2552F7CB-9CD8-2169-9567-CC7D90F626E6}"/>
            </ac:spMkLst>
          </pc:spChg>
          <pc:spChg chg="mod">
            <ac:chgData name="Luís Quartin" userId="d62dd0be-a1f4-461f-90a2-b18d53884721" providerId="ADAL" clId="{9FD88B08-A2C8-44BF-9C3C-4FCE9D680F3B}" dt="2026-08-03T10:00:22.653" v="17947" actId="947"/>
            <ac:spMkLst>
              <pc:docMk/>
              <pc:sldMasterMk cId="3450752371" sldId="2147483711"/>
              <pc:sldLayoutMk cId="3501204216" sldId="2147483713"/>
              <ac:spMk id="37" creationId="{F7B4AE68-05BA-7F78-E4EE-19EAE2B1BF65}"/>
            </ac:spMkLst>
          </pc:spChg>
          <pc:spChg chg="mod">
            <ac:chgData name="Luís Quartin" userId="d62dd0be-a1f4-461f-90a2-b18d53884721" providerId="ADAL" clId="{9FD88B08-A2C8-44BF-9C3C-4FCE9D680F3B}" dt="2026-08-03T10:00:22.658" v="17949" actId="947"/>
            <ac:spMkLst>
              <pc:docMk/>
              <pc:sldMasterMk cId="3450752371" sldId="2147483711"/>
              <pc:sldLayoutMk cId="3501204216" sldId="2147483713"/>
              <ac:spMk id="38" creationId="{EBD5882B-36CA-8465-E792-CF63DDA08D40}"/>
            </ac:spMkLst>
          </pc:spChg>
          <pc:spChg chg="mod">
            <ac:chgData name="Luís Quartin" userId="d62dd0be-a1f4-461f-90a2-b18d53884721" providerId="ADAL" clId="{9FD88B08-A2C8-44BF-9C3C-4FCE9D680F3B}" dt="2026-08-03T10:00:22.660" v="17951" actId="947"/>
            <ac:spMkLst>
              <pc:docMk/>
              <pc:sldMasterMk cId="3450752371" sldId="2147483711"/>
              <pc:sldLayoutMk cId="3501204216" sldId="2147483713"/>
              <ac:spMk id="39" creationId="{6FCD7B46-6D30-6AB7-8374-1064742B262D}"/>
            </ac:spMkLst>
          </pc:spChg>
          <pc:spChg chg="mod">
            <ac:chgData name="Luís Quartin" userId="d62dd0be-a1f4-461f-90a2-b18d53884721" providerId="ADAL" clId="{9FD88B08-A2C8-44BF-9C3C-4FCE9D680F3B}" dt="2026-08-03T10:00:22.662" v="17953" actId="947"/>
            <ac:spMkLst>
              <pc:docMk/>
              <pc:sldMasterMk cId="3450752371" sldId="2147483711"/>
              <pc:sldLayoutMk cId="3501204216" sldId="2147483713"/>
              <ac:spMk id="40" creationId="{C8875510-31CF-370C-2B15-8F31A7E46291}"/>
            </ac:spMkLst>
          </pc:spChg>
          <pc:spChg chg="mod">
            <ac:chgData name="Luís Quartin" userId="d62dd0be-a1f4-461f-90a2-b18d53884721" providerId="ADAL" clId="{9FD88B08-A2C8-44BF-9C3C-4FCE9D680F3B}" dt="2026-08-03T10:00:22.666" v="17955" actId="947"/>
            <ac:spMkLst>
              <pc:docMk/>
              <pc:sldMasterMk cId="3450752371" sldId="2147483711"/>
              <pc:sldLayoutMk cId="3501204216" sldId="2147483713"/>
              <ac:spMk id="41" creationId="{8E196473-E3E0-BA1B-2BBC-4C373EAEC11B}"/>
            </ac:spMkLst>
          </pc:spChg>
          <pc:spChg chg="mod">
            <ac:chgData name="Luís Quartin" userId="d62dd0be-a1f4-461f-90a2-b18d53884721" providerId="ADAL" clId="{9FD88B08-A2C8-44BF-9C3C-4FCE9D680F3B}" dt="2026-08-03T10:00:22.669" v="17957" actId="947"/>
            <ac:spMkLst>
              <pc:docMk/>
              <pc:sldMasterMk cId="3450752371" sldId="2147483711"/>
              <pc:sldLayoutMk cId="3501204216" sldId="2147483713"/>
              <ac:spMk id="42" creationId="{D3EE235E-0CA2-132D-C49E-A4349F3DA49A}"/>
            </ac:spMkLst>
          </pc:spChg>
          <pc:spChg chg="mod">
            <ac:chgData name="Luís Quartin" userId="d62dd0be-a1f4-461f-90a2-b18d53884721" providerId="ADAL" clId="{9FD88B08-A2C8-44BF-9C3C-4FCE9D680F3B}" dt="2026-08-03T10:00:22.669" v="17959" actId="947"/>
            <ac:spMkLst>
              <pc:docMk/>
              <pc:sldMasterMk cId="3450752371" sldId="2147483711"/>
              <pc:sldLayoutMk cId="3501204216" sldId="2147483713"/>
              <ac:spMk id="43" creationId="{9872A221-AA50-AF7F-D2EC-4E0DB64ABFC6}"/>
            </ac:spMkLst>
          </pc:spChg>
          <pc:spChg chg="mod">
            <ac:chgData name="Luís Quartin" userId="d62dd0be-a1f4-461f-90a2-b18d53884721" providerId="ADAL" clId="{9FD88B08-A2C8-44BF-9C3C-4FCE9D680F3B}" dt="2026-08-03T10:00:22.676" v="17961" actId="947"/>
            <ac:spMkLst>
              <pc:docMk/>
              <pc:sldMasterMk cId="3450752371" sldId="2147483711"/>
              <pc:sldLayoutMk cId="3501204216" sldId="2147483713"/>
              <ac:spMk id="44" creationId="{58A2C8D9-B6A4-57CA-43E0-9782D551162B}"/>
            </ac:spMkLst>
          </pc:spChg>
          <pc:spChg chg="mod">
            <ac:chgData name="Luís Quartin" userId="d62dd0be-a1f4-461f-90a2-b18d53884721" providerId="ADAL" clId="{9FD88B08-A2C8-44BF-9C3C-4FCE9D680F3B}" dt="2026-08-03T10:00:22.676" v="17963" actId="947"/>
            <ac:spMkLst>
              <pc:docMk/>
              <pc:sldMasterMk cId="3450752371" sldId="2147483711"/>
              <pc:sldLayoutMk cId="3501204216" sldId="2147483713"/>
              <ac:spMk id="45" creationId="{09DC67E2-DD8F-3620-8104-5CBC3DED466C}"/>
            </ac:spMkLst>
          </pc:spChg>
          <pc:spChg chg="mod">
            <ac:chgData name="Luís Quartin" userId="d62dd0be-a1f4-461f-90a2-b18d53884721" providerId="ADAL" clId="{9FD88B08-A2C8-44BF-9C3C-4FCE9D680F3B}" dt="2026-08-03T10:00:22.676" v="17965" actId="947"/>
            <ac:spMkLst>
              <pc:docMk/>
              <pc:sldMasterMk cId="3450752371" sldId="2147483711"/>
              <pc:sldLayoutMk cId="3501204216" sldId="2147483713"/>
              <ac:spMk id="46" creationId="{C1740141-CC36-B176-5C38-B3DDFF3A4E6F}"/>
            </ac:spMkLst>
          </pc:spChg>
          <pc:spChg chg="mod">
            <ac:chgData name="Luís Quartin" userId="d62dd0be-a1f4-461f-90a2-b18d53884721" providerId="ADAL" clId="{9FD88B08-A2C8-44BF-9C3C-4FCE9D680F3B}" dt="2026-08-03T10:00:22.686" v="17967" actId="947"/>
            <ac:spMkLst>
              <pc:docMk/>
              <pc:sldMasterMk cId="3450752371" sldId="2147483711"/>
              <pc:sldLayoutMk cId="3501204216" sldId="2147483713"/>
              <ac:spMk id="47" creationId="{91CC779B-E74D-F978-F54E-DA69C6E77852}"/>
            </ac:spMkLst>
          </pc:spChg>
          <pc:spChg chg="mod">
            <ac:chgData name="Luís Quartin" userId="d62dd0be-a1f4-461f-90a2-b18d53884721" providerId="ADAL" clId="{9FD88B08-A2C8-44BF-9C3C-4FCE9D680F3B}" dt="2026-08-03T10:00:22.686" v="17969" actId="947"/>
            <ac:spMkLst>
              <pc:docMk/>
              <pc:sldMasterMk cId="3450752371" sldId="2147483711"/>
              <pc:sldLayoutMk cId="3501204216" sldId="2147483713"/>
              <ac:spMk id="48" creationId="{A008445A-3ED5-807A-CE7A-4004740275F0}"/>
            </ac:spMkLst>
          </pc:spChg>
          <pc:spChg chg="mod">
            <ac:chgData name="Luís Quartin" userId="d62dd0be-a1f4-461f-90a2-b18d53884721" providerId="ADAL" clId="{9FD88B08-A2C8-44BF-9C3C-4FCE9D680F3B}" dt="2026-08-03T10:00:22.692" v="17971" actId="947"/>
            <ac:spMkLst>
              <pc:docMk/>
              <pc:sldMasterMk cId="3450752371" sldId="2147483711"/>
              <pc:sldLayoutMk cId="3501204216" sldId="2147483713"/>
              <ac:spMk id="49" creationId="{ABA12EC2-D818-91F3-1814-4D80048F1DDC}"/>
            </ac:spMkLst>
          </pc:spChg>
          <pc:spChg chg="mod">
            <ac:chgData name="Luís Quartin" userId="d62dd0be-a1f4-461f-90a2-b18d53884721" providerId="ADAL" clId="{9FD88B08-A2C8-44BF-9C3C-4FCE9D680F3B}" dt="2026-08-03T10:00:22.696" v="17973" actId="947"/>
            <ac:spMkLst>
              <pc:docMk/>
              <pc:sldMasterMk cId="3450752371" sldId="2147483711"/>
              <pc:sldLayoutMk cId="3501204216" sldId="2147483713"/>
              <ac:spMk id="50" creationId="{3C6ADCCE-58E3-863E-1606-ADD98118E0C1}"/>
            </ac:spMkLst>
          </pc:spChg>
          <pc:spChg chg="mod">
            <ac:chgData name="Luís Quartin" userId="d62dd0be-a1f4-461f-90a2-b18d53884721" providerId="ADAL" clId="{9FD88B08-A2C8-44BF-9C3C-4FCE9D680F3B}" dt="2026-08-03T10:00:22.701" v="17975" actId="947"/>
            <ac:spMkLst>
              <pc:docMk/>
              <pc:sldMasterMk cId="3450752371" sldId="2147483711"/>
              <pc:sldLayoutMk cId="3501204216" sldId="2147483713"/>
              <ac:spMk id="51" creationId="{64778E86-2BCE-BFC7-E009-D1E1F0931859}"/>
            </ac:spMkLst>
          </pc:spChg>
          <pc:spChg chg="mod">
            <ac:chgData name="Luís Quartin" userId="d62dd0be-a1f4-461f-90a2-b18d53884721" providerId="ADAL" clId="{9FD88B08-A2C8-44BF-9C3C-4FCE9D680F3B}" dt="2026-08-03T10:00:22.706" v="17977" actId="947"/>
            <ac:spMkLst>
              <pc:docMk/>
              <pc:sldMasterMk cId="3450752371" sldId="2147483711"/>
              <pc:sldLayoutMk cId="3501204216" sldId="2147483713"/>
              <ac:spMk id="52" creationId="{1ED2A0A7-DB24-4239-8E6A-C73956E1C10B}"/>
            </ac:spMkLst>
          </pc:spChg>
          <pc:spChg chg="mod">
            <ac:chgData name="Luís Quartin" userId="d62dd0be-a1f4-461f-90a2-b18d53884721" providerId="ADAL" clId="{9FD88B08-A2C8-44BF-9C3C-4FCE9D680F3B}" dt="2026-08-03T10:00:22.708" v="17979" actId="947"/>
            <ac:spMkLst>
              <pc:docMk/>
              <pc:sldMasterMk cId="3450752371" sldId="2147483711"/>
              <pc:sldLayoutMk cId="3501204216" sldId="2147483713"/>
              <ac:spMk id="53" creationId="{075EFEC8-0CCA-6A37-E4A6-3BEAADA8B79E}"/>
            </ac:spMkLst>
          </pc:spChg>
          <pc:spChg chg="mod">
            <ac:chgData name="Luís Quartin" userId="d62dd0be-a1f4-461f-90a2-b18d53884721" providerId="ADAL" clId="{9FD88B08-A2C8-44BF-9C3C-4FCE9D680F3B}" dt="2026-08-03T10:00:22.712" v="17981" actId="947"/>
            <ac:spMkLst>
              <pc:docMk/>
              <pc:sldMasterMk cId="3450752371" sldId="2147483711"/>
              <pc:sldLayoutMk cId="3501204216" sldId="2147483713"/>
              <ac:spMk id="54" creationId="{F1127ADF-5376-ACA0-B0ED-EAE6FD90E39C}"/>
            </ac:spMkLst>
          </pc:spChg>
          <pc:spChg chg="mod">
            <ac:chgData name="Luís Quartin" userId="d62dd0be-a1f4-461f-90a2-b18d53884721" providerId="ADAL" clId="{9FD88B08-A2C8-44BF-9C3C-4FCE9D680F3B}" dt="2026-08-03T10:00:22.716" v="17983" actId="947"/>
            <ac:spMkLst>
              <pc:docMk/>
              <pc:sldMasterMk cId="3450752371" sldId="2147483711"/>
              <pc:sldLayoutMk cId="3501204216" sldId="2147483713"/>
              <ac:spMk id="55" creationId="{843D9F60-89A0-651C-A722-EC971C6C94D4}"/>
            </ac:spMkLst>
          </pc:spChg>
          <pc:spChg chg="mod">
            <ac:chgData name="Luís Quartin" userId="d62dd0be-a1f4-461f-90a2-b18d53884721" providerId="ADAL" clId="{9FD88B08-A2C8-44BF-9C3C-4FCE9D680F3B}" dt="2026-08-03T10:00:22.719" v="17985" actId="947"/>
            <ac:spMkLst>
              <pc:docMk/>
              <pc:sldMasterMk cId="3450752371" sldId="2147483711"/>
              <pc:sldLayoutMk cId="3501204216" sldId="2147483713"/>
              <ac:spMk id="56" creationId="{584B8078-5700-8258-9055-B31399440947}"/>
            </ac:spMkLst>
          </pc:spChg>
          <pc:spChg chg="mod">
            <ac:chgData name="Luís Quartin" userId="d62dd0be-a1f4-461f-90a2-b18d53884721" providerId="ADAL" clId="{9FD88B08-A2C8-44BF-9C3C-4FCE9D680F3B}" dt="2026-08-03T10:00:22.721" v="17987" actId="947"/>
            <ac:spMkLst>
              <pc:docMk/>
              <pc:sldMasterMk cId="3450752371" sldId="2147483711"/>
              <pc:sldLayoutMk cId="3501204216" sldId="2147483713"/>
              <ac:spMk id="57" creationId="{29A09F3B-EE17-C495-CBDF-2B46501173E1}"/>
            </ac:spMkLst>
          </pc:spChg>
          <pc:graphicFrameChg chg="mod">
            <ac:chgData name="Luís Quartin" userId="d62dd0be-a1f4-461f-90a2-b18d53884721" providerId="ADAL" clId="{9FD88B08-A2C8-44BF-9C3C-4FCE9D680F3B}" dt="2026-08-03T10:01:00.459" v="31764"/>
            <ac:graphicFrameMkLst>
              <pc:docMk/>
              <pc:sldMasterMk cId="3450752371" sldId="2147483711"/>
              <pc:sldLayoutMk cId="3501204216" sldId="2147483713"/>
              <ac:graphicFrameMk id="23" creationId="{03728847-6EDD-5C85-D24D-66C2F6B28E7B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83" v="31814"/>
          <pc:sldLayoutMkLst>
            <pc:docMk/>
            <pc:sldMasterMk cId="3450752371" sldId="2147483711"/>
            <pc:sldLayoutMk cId="3566647211" sldId="2147483714"/>
          </pc:sldLayoutMkLst>
          <pc:spChg chg="mod">
            <ac:chgData name="Luís Quartin" userId="d62dd0be-a1f4-461f-90a2-b18d53884721" providerId="ADAL" clId="{9FD88B08-A2C8-44BF-9C3C-4FCE9D680F3B}" dt="2026-08-03T10:00:25.592" v="19467" actId="947"/>
            <ac:spMkLst>
              <pc:docMk/>
              <pc:sldMasterMk cId="3450752371" sldId="2147483711"/>
              <pc:sldLayoutMk cId="3566647211" sldId="2147483714"/>
              <ac:spMk id="6" creationId="{839CD7D3-F914-92E8-3787-65A64F4EA36F}"/>
            </ac:spMkLst>
          </pc:spChg>
          <pc:spChg chg="mod">
            <ac:chgData name="Luís Quartin" userId="d62dd0be-a1f4-461f-90a2-b18d53884721" providerId="ADAL" clId="{9FD88B08-A2C8-44BF-9C3C-4FCE9D680F3B}" dt="2026-08-03T10:00:25.596" v="19469" actId="947"/>
            <ac:spMkLst>
              <pc:docMk/>
              <pc:sldMasterMk cId="3450752371" sldId="2147483711"/>
              <pc:sldLayoutMk cId="3566647211" sldId="2147483714"/>
              <ac:spMk id="7" creationId="{756A2C57-E294-F76E-DA42-511A1BCD45B6}"/>
            </ac:spMkLst>
          </pc:spChg>
          <pc:spChg chg="mod">
            <ac:chgData name="Luís Quartin" userId="d62dd0be-a1f4-461f-90a2-b18d53884721" providerId="ADAL" clId="{9FD88B08-A2C8-44BF-9C3C-4FCE9D680F3B}" dt="2026-08-03T10:00:25.426" v="19381" actId="947"/>
            <ac:spMkLst>
              <pc:docMk/>
              <pc:sldMasterMk cId="3450752371" sldId="2147483711"/>
              <pc:sldLayoutMk cId="3566647211" sldId="2147483714"/>
              <ac:spMk id="9" creationId="{3E2BDC19-A40F-0FF0-BC04-4747289DFAEE}"/>
            </ac:spMkLst>
          </pc:spChg>
          <pc:spChg chg="mod">
            <ac:chgData name="Luís Quartin" userId="d62dd0be-a1f4-461f-90a2-b18d53884721" providerId="ADAL" clId="{9FD88B08-A2C8-44BF-9C3C-4FCE9D680F3B}" dt="2026-08-03T10:00:25.426" v="19383" actId="947"/>
            <ac:spMkLst>
              <pc:docMk/>
              <pc:sldMasterMk cId="3450752371" sldId="2147483711"/>
              <pc:sldLayoutMk cId="3566647211" sldId="2147483714"/>
              <ac:spMk id="10" creationId="{23F6B1D0-E983-5092-9960-7274538777F6}"/>
            </ac:spMkLst>
          </pc:spChg>
          <pc:spChg chg="mod">
            <ac:chgData name="Luís Quartin" userId="d62dd0be-a1f4-461f-90a2-b18d53884721" providerId="ADAL" clId="{9FD88B08-A2C8-44BF-9C3C-4FCE9D680F3B}" dt="2026-08-03T10:00:25.426" v="19385" actId="947"/>
            <ac:spMkLst>
              <pc:docMk/>
              <pc:sldMasterMk cId="3450752371" sldId="2147483711"/>
              <pc:sldLayoutMk cId="3566647211" sldId="2147483714"/>
              <ac:spMk id="11" creationId="{24B05CAE-5981-EE4A-9957-EF8B54D371BC}"/>
            </ac:spMkLst>
          </pc:spChg>
          <pc:spChg chg="mod">
            <ac:chgData name="Luís Quartin" userId="d62dd0be-a1f4-461f-90a2-b18d53884721" providerId="ADAL" clId="{9FD88B08-A2C8-44BF-9C3C-4FCE9D680F3B}" dt="2026-08-03T10:00:25.436" v="19387" actId="947"/>
            <ac:spMkLst>
              <pc:docMk/>
              <pc:sldMasterMk cId="3450752371" sldId="2147483711"/>
              <pc:sldLayoutMk cId="3566647211" sldId="2147483714"/>
              <ac:spMk id="12" creationId="{81DFE0DB-6F57-B575-C9CF-E6054336C5E7}"/>
            </ac:spMkLst>
          </pc:spChg>
          <pc:spChg chg="mod">
            <ac:chgData name="Luís Quartin" userId="d62dd0be-a1f4-461f-90a2-b18d53884721" providerId="ADAL" clId="{9FD88B08-A2C8-44BF-9C3C-4FCE9D680F3B}" dt="2026-08-03T10:00:25.440" v="19389" actId="947"/>
            <ac:spMkLst>
              <pc:docMk/>
              <pc:sldMasterMk cId="3450752371" sldId="2147483711"/>
              <pc:sldLayoutMk cId="3566647211" sldId="2147483714"/>
              <ac:spMk id="13" creationId="{60F6B0BA-F965-695B-4738-EB86A72FD238}"/>
            </ac:spMkLst>
          </pc:spChg>
          <pc:spChg chg="mod">
            <ac:chgData name="Luís Quartin" userId="d62dd0be-a1f4-461f-90a2-b18d53884721" providerId="ADAL" clId="{9FD88B08-A2C8-44BF-9C3C-4FCE9D680F3B}" dt="2026-08-03T10:00:25.446" v="19391" actId="947"/>
            <ac:spMkLst>
              <pc:docMk/>
              <pc:sldMasterMk cId="3450752371" sldId="2147483711"/>
              <pc:sldLayoutMk cId="3566647211" sldId="2147483714"/>
              <ac:spMk id="14" creationId="{8A824AC5-56B4-ABA8-67DC-A662A3960A9C}"/>
            </ac:spMkLst>
          </pc:spChg>
          <pc:spChg chg="mod">
            <ac:chgData name="Luís Quartin" userId="d62dd0be-a1f4-461f-90a2-b18d53884721" providerId="ADAL" clId="{9FD88B08-A2C8-44BF-9C3C-4FCE9D680F3B}" dt="2026-08-03T10:00:25.446" v="19393" actId="947"/>
            <ac:spMkLst>
              <pc:docMk/>
              <pc:sldMasterMk cId="3450752371" sldId="2147483711"/>
              <pc:sldLayoutMk cId="3566647211" sldId="2147483714"/>
              <ac:spMk id="15" creationId="{421A655F-7B6D-4A5B-1E08-5D824CB21F3B}"/>
            </ac:spMkLst>
          </pc:spChg>
          <pc:spChg chg="mod">
            <ac:chgData name="Luís Quartin" userId="d62dd0be-a1f4-461f-90a2-b18d53884721" providerId="ADAL" clId="{9FD88B08-A2C8-44BF-9C3C-4FCE9D680F3B}" dt="2026-08-03T10:00:25.456" v="19395" actId="947"/>
            <ac:spMkLst>
              <pc:docMk/>
              <pc:sldMasterMk cId="3450752371" sldId="2147483711"/>
              <pc:sldLayoutMk cId="3566647211" sldId="2147483714"/>
              <ac:spMk id="16" creationId="{2E1B348D-7E15-803B-8645-6FE7CF3AE3FE}"/>
            </ac:spMkLst>
          </pc:spChg>
          <pc:spChg chg="mod">
            <ac:chgData name="Luís Quartin" userId="d62dd0be-a1f4-461f-90a2-b18d53884721" providerId="ADAL" clId="{9FD88B08-A2C8-44BF-9C3C-4FCE9D680F3B}" dt="2026-08-03T10:00:25.456" v="19397" actId="947"/>
            <ac:spMkLst>
              <pc:docMk/>
              <pc:sldMasterMk cId="3450752371" sldId="2147483711"/>
              <pc:sldLayoutMk cId="3566647211" sldId="2147483714"/>
              <ac:spMk id="17" creationId="{2A0584CD-AACF-0F02-261F-D05BCD720E15}"/>
            </ac:spMkLst>
          </pc:spChg>
          <pc:spChg chg="mod">
            <ac:chgData name="Luís Quartin" userId="d62dd0be-a1f4-461f-90a2-b18d53884721" providerId="ADAL" clId="{9FD88B08-A2C8-44BF-9C3C-4FCE9D680F3B}" dt="2026-08-03T10:00:25.456" v="19399" actId="947"/>
            <ac:spMkLst>
              <pc:docMk/>
              <pc:sldMasterMk cId="3450752371" sldId="2147483711"/>
              <pc:sldLayoutMk cId="3566647211" sldId="2147483714"/>
              <ac:spMk id="18" creationId="{778562D6-3885-E9EC-4E33-4318DD005477}"/>
            </ac:spMkLst>
          </pc:spChg>
          <pc:spChg chg="mod">
            <ac:chgData name="Luís Quartin" userId="d62dd0be-a1f4-461f-90a2-b18d53884721" providerId="ADAL" clId="{9FD88B08-A2C8-44BF-9C3C-4FCE9D680F3B}" dt="2026-08-03T10:00:25.466" v="19401" actId="947"/>
            <ac:spMkLst>
              <pc:docMk/>
              <pc:sldMasterMk cId="3450752371" sldId="2147483711"/>
              <pc:sldLayoutMk cId="3566647211" sldId="2147483714"/>
              <ac:spMk id="19" creationId="{6845F917-C296-DD1F-CECD-118682D36836}"/>
            </ac:spMkLst>
          </pc:spChg>
          <pc:spChg chg="mod">
            <ac:chgData name="Luís Quartin" userId="d62dd0be-a1f4-461f-90a2-b18d53884721" providerId="ADAL" clId="{9FD88B08-A2C8-44BF-9C3C-4FCE9D680F3B}" dt="2026-08-03T10:00:25.472" v="19403" actId="947"/>
            <ac:spMkLst>
              <pc:docMk/>
              <pc:sldMasterMk cId="3450752371" sldId="2147483711"/>
              <pc:sldLayoutMk cId="3566647211" sldId="2147483714"/>
              <ac:spMk id="20" creationId="{584F729B-A59E-4679-1D7A-0043AF31F73D}"/>
            </ac:spMkLst>
          </pc:spChg>
          <pc:spChg chg="mod">
            <ac:chgData name="Luís Quartin" userId="d62dd0be-a1f4-461f-90a2-b18d53884721" providerId="ADAL" clId="{9FD88B08-A2C8-44BF-9C3C-4FCE9D680F3B}" dt="2026-08-03T10:00:25.256" v="19289" actId="947"/>
            <ac:spMkLst>
              <pc:docMk/>
              <pc:sldMasterMk cId="3450752371" sldId="2147483711"/>
              <pc:sldLayoutMk cId="3566647211" sldId="2147483714"/>
              <ac:spMk id="24" creationId="{BDF3ED9A-57E4-25C5-BC4E-AC1C77798191}"/>
            </ac:spMkLst>
          </pc:spChg>
          <pc:spChg chg="mod">
            <ac:chgData name="Luís Quartin" userId="d62dd0be-a1f4-461f-90a2-b18d53884721" providerId="ADAL" clId="{9FD88B08-A2C8-44BF-9C3C-4FCE9D680F3B}" dt="2026-08-03T10:00:25.256" v="19291" actId="947"/>
            <ac:spMkLst>
              <pc:docMk/>
              <pc:sldMasterMk cId="3450752371" sldId="2147483711"/>
              <pc:sldLayoutMk cId="3566647211" sldId="2147483714"/>
              <ac:spMk id="25" creationId="{F8AD9B21-63CE-8D03-9802-DB2391C6BC13}"/>
            </ac:spMkLst>
          </pc:spChg>
          <pc:spChg chg="mod">
            <ac:chgData name="Luís Quartin" userId="d62dd0be-a1f4-461f-90a2-b18d53884721" providerId="ADAL" clId="{9FD88B08-A2C8-44BF-9C3C-4FCE9D680F3B}" dt="2026-08-03T10:00:25.476" v="19405" actId="947"/>
            <ac:spMkLst>
              <pc:docMk/>
              <pc:sldMasterMk cId="3450752371" sldId="2147483711"/>
              <pc:sldLayoutMk cId="3566647211" sldId="2147483714"/>
              <ac:spMk id="27" creationId="{80A0E2B8-A153-984D-CB53-B8476C0EFC62}"/>
            </ac:spMkLst>
          </pc:spChg>
          <pc:spChg chg="mod">
            <ac:chgData name="Luís Quartin" userId="d62dd0be-a1f4-461f-90a2-b18d53884721" providerId="ADAL" clId="{9FD88B08-A2C8-44BF-9C3C-4FCE9D680F3B}" dt="2026-08-03T10:00:25.263" v="19293" actId="947"/>
            <ac:spMkLst>
              <pc:docMk/>
              <pc:sldMasterMk cId="3450752371" sldId="2147483711"/>
              <pc:sldLayoutMk cId="3566647211" sldId="2147483714"/>
              <ac:spMk id="28" creationId="{632E76BF-46D5-8E94-88AA-4783DD302E89}"/>
            </ac:spMkLst>
          </pc:spChg>
          <pc:spChg chg="mod">
            <ac:chgData name="Luís Quartin" userId="d62dd0be-a1f4-461f-90a2-b18d53884721" providerId="ADAL" clId="{9FD88B08-A2C8-44BF-9C3C-4FCE9D680F3B}" dt="2026-08-03T10:00:56.211" v="28341" actId="299"/>
            <ac:spMkLst>
              <pc:docMk/>
              <pc:sldMasterMk cId="3450752371" sldId="2147483711"/>
              <pc:sldLayoutMk cId="3566647211" sldId="2147483714"/>
              <ac:spMk id="29" creationId="{1F7B1FDC-B90E-6693-A750-B9BA4B535E8A}"/>
            </ac:spMkLst>
          </pc:spChg>
          <pc:spChg chg="mod">
            <ac:chgData name="Luís Quartin" userId="d62dd0be-a1f4-461f-90a2-b18d53884721" providerId="ADAL" clId="{9FD88B08-A2C8-44BF-9C3C-4FCE9D680F3B}" dt="2026-08-03T10:00:25.266" v="19297" actId="947"/>
            <ac:spMkLst>
              <pc:docMk/>
              <pc:sldMasterMk cId="3450752371" sldId="2147483711"/>
              <pc:sldLayoutMk cId="3566647211" sldId="2147483714"/>
              <ac:spMk id="30" creationId="{1673B89D-F206-B9D2-CDB7-BDE045C7447F}"/>
            </ac:spMkLst>
          </pc:spChg>
          <pc:spChg chg="mod">
            <ac:chgData name="Luís Quartin" userId="d62dd0be-a1f4-461f-90a2-b18d53884721" providerId="ADAL" clId="{9FD88B08-A2C8-44BF-9C3C-4FCE9D680F3B}" dt="2026-08-03T10:00:25.476" v="19407" actId="947"/>
            <ac:spMkLst>
              <pc:docMk/>
              <pc:sldMasterMk cId="3450752371" sldId="2147483711"/>
              <pc:sldLayoutMk cId="3566647211" sldId="2147483714"/>
              <ac:spMk id="32" creationId="{48D411FA-664E-A6AD-1EE5-8C14FEB2E6DD}"/>
            </ac:spMkLst>
          </pc:spChg>
          <pc:spChg chg="mod">
            <ac:chgData name="Luís Quartin" userId="d62dd0be-a1f4-461f-90a2-b18d53884721" providerId="ADAL" clId="{9FD88B08-A2C8-44BF-9C3C-4FCE9D680F3B}" dt="2026-08-03T10:00:25.481" v="19409" actId="947"/>
            <ac:spMkLst>
              <pc:docMk/>
              <pc:sldMasterMk cId="3450752371" sldId="2147483711"/>
              <pc:sldLayoutMk cId="3566647211" sldId="2147483714"/>
              <ac:spMk id="33" creationId="{64E4EA14-1E32-BC67-07D8-8C6B4B06ACB9}"/>
            </ac:spMkLst>
          </pc:spChg>
          <pc:spChg chg="mod">
            <ac:chgData name="Luís Quartin" userId="d62dd0be-a1f4-461f-90a2-b18d53884721" providerId="ADAL" clId="{9FD88B08-A2C8-44BF-9C3C-4FCE9D680F3B}" dt="2026-08-03T10:00:25.486" v="19411" actId="947"/>
            <ac:spMkLst>
              <pc:docMk/>
              <pc:sldMasterMk cId="3450752371" sldId="2147483711"/>
              <pc:sldLayoutMk cId="3566647211" sldId="2147483714"/>
              <ac:spMk id="34" creationId="{576BAE99-7CBD-1B37-DC2D-EAFAE493EF2F}"/>
            </ac:spMkLst>
          </pc:spChg>
          <pc:spChg chg="mod">
            <ac:chgData name="Luís Quartin" userId="d62dd0be-a1f4-461f-90a2-b18d53884721" providerId="ADAL" clId="{9FD88B08-A2C8-44BF-9C3C-4FCE9D680F3B}" dt="2026-08-03T10:00:25.492" v="19413" actId="947"/>
            <ac:spMkLst>
              <pc:docMk/>
              <pc:sldMasterMk cId="3450752371" sldId="2147483711"/>
              <pc:sldLayoutMk cId="3566647211" sldId="2147483714"/>
              <ac:spMk id="35" creationId="{1EAD2EF0-BDD1-F77F-C924-1979CD1C1771}"/>
            </ac:spMkLst>
          </pc:spChg>
          <pc:spChg chg="mod">
            <ac:chgData name="Luís Quartin" userId="d62dd0be-a1f4-461f-90a2-b18d53884721" providerId="ADAL" clId="{9FD88B08-A2C8-44BF-9C3C-4FCE9D680F3B}" dt="2026-08-03T10:00:25.496" v="19415" actId="947"/>
            <ac:spMkLst>
              <pc:docMk/>
              <pc:sldMasterMk cId="3450752371" sldId="2147483711"/>
              <pc:sldLayoutMk cId="3566647211" sldId="2147483714"/>
              <ac:spMk id="36" creationId="{94DBDDED-4026-98F1-FAD7-2293879B72D4}"/>
            </ac:spMkLst>
          </pc:spChg>
          <pc:spChg chg="mod">
            <ac:chgData name="Luís Quartin" userId="d62dd0be-a1f4-461f-90a2-b18d53884721" providerId="ADAL" clId="{9FD88B08-A2C8-44BF-9C3C-4FCE9D680F3B}" dt="2026-08-03T10:00:25.496" v="19417" actId="947"/>
            <ac:spMkLst>
              <pc:docMk/>
              <pc:sldMasterMk cId="3450752371" sldId="2147483711"/>
              <pc:sldLayoutMk cId="3566647211" sldId="2147483714"/>
              <ac:spMk id="37" creationId="{3CA8B275-CC67-034A-28E5-40CD3ED34E42}"/>
            </ac:spMkLst>
          </pc:spChg>
          <pc:spChg chg="mod">
            <ac:chgData name="Luís Quartin" userId="d62dd0be-a1f4-461f-90a2-b18d53884721" providerId="ADAL" clId="{9FD88B08-A2C8-44BF-9C3C-4FCE9D680F3B}" dt="2026-08-03T10:00:25.502" v="19419" actId="947"/>
            <ac:spMkLst>
              <pc:docMk/>
              <pc:sldMasterMk cId="3450752371" sldId="2147483711"/>
              <pc:sldLayoutMk cId="3566647211" sldId="2147483714"/>
              <ac:spMk id="38" creationId="{4E98DCD5-4D04-6484-8BFC-18DD839F37AC}"/>
            </ac:spMkLst>
          </pc:spChg>
          <pc:spChg chg="mod">
            <ac:chgData name="Luís Quartin" userId="d62dd0be-a1f4-461f-90a2-b18d53884721" providerId="ADAL" clId="{9FD88B08-A2C8-44BF-9C3C-4FCE9D680F3B}" dt="2026-08-03T10:00:25.506" v="19421" actId="947"/>
            <ac:spMkLst>
              <pc:docMk/>
              <pc:sldMasterMk cId="3450752371" sldId="2147483711"/>
              <pc:sldLayoutMk cId="3566647211" sldId="2147483714"/>
              <ac:spMk id="39" creationId="{27AFDB20-E78A-4D84-5484-F22C3CE568FA}"/>
            </ac:spMkLst>
          </pc:spChg>
          <pc:spChg chg="mod">
            <ac:chgData name="Luís Quartin" userId="d62dd0be-a1f4-461f-90a2-b18d53884721" providerId="ADAL" clId="{9FD88B08-A2C8-44BF-9C3C-4FCE9D680F3B}" dt="2026-08-03T10:00:25.506" v="19423" actId="947"/>
            <ac:spMkLst>
              <pc:docMk/>
              <pc:sldMasterMk cId="3450752371" sldId="2147483711"/>
              <pc:sldLayoutMk cId="3566647211" sldId="2147483714"/>
              <ac:spMk id="40" creationId="{6FDBFCB9-3339-B610-EE3F-2984892F5842}"/>
            </ac:spMkLst>
          </pc:spChg>
          <pc:spChg chg="mod">
            <ac:chgData name="Luís Quartin" userId="d62dd0be-a1f4-461f-90a2-b18d53884721" providerId="ADAL" clId="{9FD88B08-A2C8-44BF-9C3C-4FCE9D680F3B}" dt="2026-08-03T10:00:25.506" v="19425" actId="947"/>
            <ac:spMkLst>
              <pc:docMk/>
              <pc:sldMasterMk cId="3450752371" sldId="2147483711"/>
              <pc:sldLayoutMk cId="3566647211" sldId="2147483714"/>
              <ac:spMk id="41" creationId="{295D1E05-F6B2-E183-8A01-DF1F2414E101}"/>
            </ac:spMkLst>
          </pc:spChg>
          <pc:spChg chg="mod">
            <ac:chgData name="Luís Quartin" userId="d62dd0be-a1f4-461f-90a2-b18d53884721" providerId="ADAL" clId="{9FD88B08-A2C8-44BF-9C3C-4FCE9D680F3B}" dt="2026-08-03T10:00:25.516" v="19427" actId="947"/>
            <ac:spMkLst>
              <pc:docMk/>
              <pc:sldMasterMk cId="3450752371" sldId="2147483711"/>
              <pc:sldLayoutMk cId="3566647211" sldId="2147483714"/>
              <ac:spMk id="42" creationId="{BBBB53DB-64E3-1F67-86F1-0DC5164D0F30}"/>
            </ac:spMkLst>
          </pc:spChg>
          <pc:spChg chg="mod">
            <ac:chgData name="Luís Quartin" userId="d62dd0be-a1f4-461f-90a2-b18d53884721" providerId="ADAL" clId="{9FD88B08-A2C8-44BF-9C3C-4FCE9D680F3B}" dt="2026-08-03T10:00:25.520" v="19429" actId="947"/>
            <ac:spMkLst>
              <pc:docMk/>
              <pc:sldMasterMk cId="3450752371" sldId="2147483711"/>
              <pc:sldLayoutMk cId="3566647211" sldId="2147483714"/>
              <ac:spMk id="43" creationId="{4FB22AAE-D167-F29D-65EE-C99C1BA85C62}"/>
            </ac:spMkLst>
          </pc:spChg>
          <pc:spChg chg="mod">
            <ac:chgData name="Luís Quartin" userId="d62dd0be-a1f4-461f-90a2-b18d53884721" providerId="ADAL" clId="{9FD88B08-A2C8-44BF-9C3C-4FCE9D680F3B}" dt="2026-08-03T10:00:25.520" v="19431" actId="947"/>
            <ac:spMkLst>
              <pc:docMk/>
              <pc:sldMasterMk cId="3450752371" sldId="2147483711"/>
              <pc:sldLayoutMk cId="3566647211" sldId="2147483714"/>
              <ac:spMk id="44" creationId="{0D4EAA45-B471-81C1-182D-B43E51F0E0E0}"/>
            </ac:spMkLst>
          </pc:spChg>
          <pc:spChg chg="mod">
            <ac:chgData name="Luís Quartin" userId="d62dd0be-a1f4-461f-90a2-b18d53884721" providerId="ADAL" clId="{9FD88B08-A2C8-44BF-9C3C-4FCE9D680F3B}" dt="2026-08-03T10:00:25.526" v="19433" actId="947"/>
            <ac:spMkLst>
              <pc:docMk/>
              <pc:sldMasterMk cId="3450752371" sldId="2147483711"/>
              <pc:sldLayoutMk cId="3566647211" sldId="2147483714"/>
              <ac:spMk id="45" creationId="{200C22C4-EE1B-359C-CE4D-BC5AC4B57A6F}"/>
            </ac:spMkLst>
          </pc:spChg>
          <pc:spChg chg="mod">
            <ac:chgData name="Luís Quartin" userId="d62dd0be-a1f4-461f-90a2-b18d53884721" providerId="ADAL" clId="{9FD88B08-A2C8-44BF-9C3C-4FCE9D680F3B}" dt="2026-08-03T10:00:25.526" v="19435" actId="947"/>
            <ac:spMkLst>
              <pc:docMk/>
              <pc:sldMasterMk cId="3450752371" sldId="2147483711"/>
              <pc:sldLayoutMk cId="3566647211" sldId="2147483714"/>
              <ac:spMk id="46" creationId="{086D4F8A-DB0A-7D02-424E-0B5B77F2B350}"/>
            </ac:spMkLst>
          </pc:spChg>
          <pc:spChg chg="mod">
            <ac:chgData name="Luís Quartin" userId="d62dd0be-a1f4-461f-90a2-b18d53884721" providerId="ADAL" clId="{9FD88B08-A2C8-44BF-9C3C-4FCE9D680F3B}" dt="2026-08-03T10:00:25.536" v="19437" actId="947"/>
            <ac:spMkLst>
              <pc:docMk/>
              <pc:sldMasterMk cId="3450752371" sldId="2147483711"/>
              <pc:sldLayoutMk cId="3566647211" sldId="2147483714"/>
              <ac:spMk id="47" creationId="{94C267D8-E263-791B-FC7F-AC05B6EBDEBB}"/>
            </ac:spMkLst>
          </pc:spChg>
          <pc:spChg chg="mod">
            <ac:chgData name="Luís Quartin" userId="d62dd0be-a1f4-461f-90a2-b18d53884721" providerId="ADAL" clId="{9FD88B08-A2C8-44BF-9C3C-4FCE9D680F3B}" dt="2026-08-03T10:00:25.536" v="19439" actId="947"/>
            <ac:spMkLst>
              <pc:docMk/>
              <pc:sldMasterMk cId="3450752371" sldId="2147483711"/>
              <pc:sldLayoutMk cId="3566647211" sldId="2147483714"/>
              <ac:spMk id="48" creationId="{BB5A9300-B3D2-682F-EF0B-BBE6E56376AF}"/>
            </ac:spMkLst>
          </pc:spChg>
          <pc:spChg chg="mod">
            <ac:chgData name="Luís Quartin" userId="d62dd0be-a1f4-461f-90a2-b18d53884721" providerId="ADAL" clId="{9FD88B08-A2C8-44BF-9C3C-4FCE9D680F3B}" dt="2026-08-03T10:00:25.536" v="19441" actId="947"/>
            <ac:spMkLst>
              <pc:docMk/>
              <pc:sldMasterMk cId="3450752371" sldId="2147483711"/>
              <pc:sldLayoutMk cId="3566647211" sldId="2147483714"/>
              <ac:spMk id="49" creationId="{3036C2B0-BC7A-9A66-AEC5-4FDBBD21AA52}"/>
            </ac:spMkLst>
          </pc:spChg>
          <pc:spChg chg="mod">
            <ac:chgData name="Luís Quartin" userId="d62dd0be-a1f4-461f-90a2-b18d53884721" providerId="ADAL" clId="{9FD88B08-A2C8-44BF-9C3C-4FCE9D680F3B}" dt="2026-08-03T10:00:25.536" v="19443" actId="947"/>
            <ac:spMkLst>
              <pc:docMk/>
              <pc:sldMasterMk cId="3450752371" sldId="2147483711"/>
              <pc:sldLayoutMk cId="3566647211" sldId="2147483714"/>
              <ac:spMk id="50" creationId="{B05B6A33-51A5-8AAA-66C8-342CAE7237B6}"/>
            </ac:spMkLst>
          </pc:spChg>
          <pc:spChg chg="mod">
            <ac:chgData name="Luís Quartin" userId="d62dd0be-a1f4-461f-90a2-b18d53884721" providerId="ADAL" clId="{9FD88B08-A2C8-44BF-9C3C-4FCE9D680F3B}" dt="2026-08-03T10:00:25.546" v="19445" actId="947"/>
            <ac:spMkLst>
              <pc:docMk/>
              <pc:sldMasterMk cId="3450752371" sldId="2147483711"/>
              <pc:sldLayoutMk cId="3566647211" sldId="2147483714"/>
              <ac:spMk id="51" creationId="{07A01657-AC3F-4E3A-84E5-6D427BF47F42}"/>
            </ac:spMkLst>
          </pc:spChg>
          <pc:spChg chg="mod">
            <ac:chgData name="Luís Quartin" userId="d62dd0be-a1f4-461f-90a2-b18d53884721" providerId="ADAL" clId="{9FD88B08-A2C8-44BF-9C3C-4FCE9D680F3B}" dt="2026-08-03T10:00:25.554" v="19447" actId="947"/>
            <ac:spMkLst>
              <pc:docMk/>
              <pc:sldMasterMk cId="3450752371" sldId="2147483711"/>
              <pc:sldLayoutMk cId="3566647211" sldId="2147483714"/>
              <ac:spMk id="52" creationId="{F54515EE-33C0-F0EA-2EBE-952A07177B09}"/>
            </ac:spMkLst>
          </pc:spChg>
          <pc:spChg chg="mod">
            <ac:chgData name="Luís Quartin" userId="d62dd0be-a1f4-461f-90a2-b18d53884721" providerId="ADAL" clId="{9FD88B08-A2C8-44BF-9C3C-4FCE9D680F3B}" dt="2026-08-03T10:00:25.556" v="19449" actId="947"/>
            <ac:spMkLst>
              <pc:docMk/>
              <pc:sldMasterMk cId="3450752371" sldId="2147483711"/>
              <pc:sldLayoutMk cId="3566647211" sldId="2147483714"/>
              <ac:spMk id="53" creationId="{FBE89F94-59A0-B3EC-0A6F-8D9FBCAF86E3}"/>
            </ac:spMkLst>
          </pc:spChg>
          <pc:spChg chg="mod">
            <ac:chgData name="Luís Quartin" userId="d62dd0be-a1f4-461f-90a2-b18d53884721" providerId="ADAL" clId="{9FD88B08-A2C8-44BF-9C3C-4FCE9D680F3B}" dt="2026-08-03T10:00:25.560" v="19451" actId="947"/>
            <ac:spMkLst>
              <pc:docMk/>
              <pc:sldMasterMk cId="3450752371" sldId="2147483711"/>
              <pc:sldLayoutMk cId="3566647211" sldId="2147483714"/>
              <ac:spMk id="54" creationId="{D47CFE8F-9CDE-2406-CA3D-35FB10378B98}"/>
            </ac:spMkLst>
          </pc:spChg>
          <pc:spChg chg="mod">
            <ac:chgData name="Luís Quartin" userId="d62dd0be-a1f4-461f-90a2-b18d53884721" providerId="ADAL" clId="{9FD88B08-A2C8-44BF-9C3C-4FCE9D680F3B}" dt="2026-08-03T10:00:25.566" v="19453" actId="947"/>
            <ac:spMkLst>
              <pc:docMk/>
              <pc:sldMasterMk cId="3450752371" sldId="2147483711"/>
              <pc:sldLayoutMk cId="3566647211" sldId="2147483714"/>
              <ac:spMk id="55" creationId="{06AD0C29-44E0-2D92-DA0D-72B43BB085F8}"/>
            </ac:spMkLst>
          </pc:spChg>
          <pc:spChg chg="mod">
            <ac:chgData name="Luís Quartin" userId="d62dd0be-a1f4-461f-90a2-b18d53884721" providerId="ADAL" clId="{9FD88B08-A2C8-44BF-9C3C-4FCE9D680F3B}" dt="2026-08-03T10:00:25.570" v="19455" actId="947"/>
            <ac:spMkLst>
              <pc:docMk/>
              <pc:sldMasterMk cId="3450752371" sldId="2147483711"/>
              <pc:sldLayoutMk cId="3566647211" sldId="2147483714"/>
              <ac:spMk id="56" creationId="{B4B1EABA-4AC4-6D69-5271-8E64107FCF70}"/>
            </ac:spMkLst>
          </pc:spChg>
          <pc:spChg chg="mod">
            <ac:chgData name="Luís Quartin" userId="d62dd0be-a1f4-461f-90a2-b18d53884721" providerId="ADAL" clId="{9FD88B08-A2C8-44BF-9C3C-4FCE9D680F3B}" dt="2026-08-03T10:00:25.572" v="19457" actId="947"/>
            <ac:spMkLst>
              <pc:docMk/>
              <pc:sldMasterMk cId="3450752371" sldId="2147483711"/>
              <pc:sldLayoutMk cId="3566647211" sldId="2147483714"/>
              <ac:spMk id="57" creationId="{51436850-488E-43D5-60D0-CD92A955EE53}"/>
            </ac:spMkLst>
          </pc:spChg>
          <pc:spChg chg="mod">
            <ac:chgData name="Luís Quartin" userId="d62dd0be-a1f4-461f-90a2-b18d53884721" providerId="ADAL" clId="{9FD88B08-A2C8-44BF-9C3C-4FCE9D680F3B}" dt="2026-08-03T10:00:25.576" v="19459" actId="947"/>
            <ac:spMkLst>
              <pc:docMk/>
              <pc:sldMasterMk cId="3450752371" sldId="2147483711"/>
              <pc:sldLayoutMk cId="3566647211" sldId="2147483714"/>
              <ac:spMk id="58" creationId="{EE5BDF53-1C20-D4E3-90CD-805F1B8670C7}"/>
            </ac:spMkLst>
          </pc:spChg>
          <pc:spChg chg="mod">
            <ac:chgData name="Luís Quartin" userId="d62dd0be-a1f4-461f-90a2-b18d53884721" providerId="ADAL" clId="{9FD88B08-A2C8-44BF-9C3C-4FCE9D680F3B}" dt="2026-08-03T10:00:25.580" v="19461" actId="947"/>
            <ac:spMkLst>
              <pc:docMk/>
              <pc:sldMasterMk cId="3450752371" sldId="2147483711"/>
              <pc:sldLayoutMk cId="3566647211" sldId="2147483714"/>
              <ac:spMk id="59" creationId="{7DD3ECBE-CB20-32A9-2D88-29ED648A5735}"/>
            </ac:spMkLst>
          </pc:spChg>
          <pc:graphicFrameChg chg="mod">
            <ac:chgData name="Luís Quartin" userId="d62dd0be-a1f4-461f-90a2-b18d53884721" providerId="ADAL" clId="{9FD88B08-A2C8-44BF-9C3C-4FCE9D680F3B}" dt="2026-08-03T10:01:00.583" v="31814"/>
            <ac:graphicFrameMkLst>
              <pc:docMk/>
              <pc:sldMasterMk cId="3450752371" sldId="2147483711"/>
              <pc:sldLayoutMk cId="3566647211" sldId="2147483714"/>
              <ac:graphicFrameMk id="21" creationId="{CDA80B33-8F73-F38C-525D-E253D3EE9F4D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87" v="31816"/>
          <pc:sldLayoutMkLst>
            <pc:docMk/>
            <pc:sldMasterMk cId="3450752371" sldId="2147483711"/>
            <pc:sldLayoutMk cId="2023547810" sldId="2147483715"/>
          </pc:sldLayoutMkLst>
          <pc:spChg chg="mod">
            <ac:chgData name="Luís Quartin" userId="d62dd0be-a1f4-461f-90a2-b18d53884721" providerId="ADAL" clId="{9FD88B08-A2C8-44BF-9C3C-4FCE9D680F3B}" dt="2026-08-03T10:00:25.638" v="19485" actId="947"/>
            <ac:spMkLst>
              <pc:docMk/>
              <pc:sldMasterMk cId="3450752371" sldId="2147483711"/>
              <pc:sldLayoutMk cId="2023547810" sldId="2147483715"/>
              <ac:spMk id="4" creationId="{7E9D0337-F340-664F-6A13-B03AA4BA4F82}"/>
            </ac:spMkLst>
          </pc:spChg>
          <pc:spChg chg="mod">
            <ac:chgData name="Luís Quartin" userId="d62dd0be-a1f4-461f-90a2-b18d53884721" providerId="ADAL" clId="{9FD88B08-A2C8-44BF-9C3C-4FCE9D680F3B}" dt="2026-08-03T10:00:25.648" v="19491" actId="947"/>
            <ac:spMkLst>
              <pc:docMk/>
              <pc:sldMasterMk cId="3450752371" sldId="2147483711"/>
              <pc:sldLayoutMk cId="2023547810" sldId="2147483715"/>
              <ac:spMk id="6" creationId="{875073E2-0CC8-7482-BB09-B51C11D1E284}"/>
            </ac:spMkLst>
          </pc:spChg>
          <pc:spChg chg="mod">
            <ac:chgData name="Luís Quartin" userId="d62dd0be-a1f4-461f-90a2-b18d53884721" providerId="ADAL" clId="{9FD88B08-A2C8-44BF-9C3C-4FCE9D680F3B}" dt="2026-08-03T10:00:25.648" v="19493" actId="947"/>
            <ac:spMkLst>
              <pc:docMk/>
              <pc:sldMasterMk cId="3450752371" sldId="2147483711"/>
              <pc:sldLayoutMk cId="2023547810" sldId="2147483715"/>
              <ac:spMk id="7" creationId="{3D95440A-9E5C-5AD1-D79F-C55F92D15F02}"/>
            </ac:spMkLst>
          </pc:spChg>
          <pc:spChg chg="mod">
            <ac:chgData name="Luís Quartin" userId="d62dd0be-a1f4-461f-90a2-b18d53884721" providerId="ADAL" clId="{9FD88B08-A2C8-44BF-9C3C-4FCE9D680F3B}" dt="2026-08-03T10:00:25.608" v="19471" actId="947"/>
            <ac:spMkLst>
              <pc:docMk/>
              <pc:sldMasterMk cId="3450752371" sldId="2147483711"/>
              <pc:sldLayoutMk cId="2023547810" sldId="2147483715"/>
              <ac:spMk id="8" creationId="{9D5BBB5A-0446-3C14-B12C-56A5730E1CC1}"/>
            </ac:spMkLst>
          </pc:spChg>
          <pc:spChg chg="mod">
            <ac:chgData name="Luís Quartin" userId="d62dd0be-a1f4-461f-90a2-b18d53884721" providerId="ADAL" clId="{9FD88B08-A2C8-44BF-9C3C-4FCE9D680F3B}" dt="2026-08-03T10:00:25.796" v="19577" actId="947"/>
            <ac:spMkLst>
              <pc:docMk/>
              <pc:sldMasterMk cId="3450752371" sldId="2147483711"/>
              <pc:sldLayoutMk cId="2023547810" sldId="2147483715"/>
              <ac:spMk id="10" creationId="{B5693816-90AF-54F5-5BDF-72EFFC2D1BAC}"/>
            </ac:spMkLst>
          </pc:spChg>
          <pc:spChg chg="mod">
            <ac:chgData name="Luís Quartin" userId="d62dd0be-a1f4-461f-90a2-b18d53884721" providerId="ADAL" clId="{9FD88B08-A2C8-44BF-9C3C-4FCE9D680F3B}" dt="2026-08-03T10:00:25.802" v="19579" actId="947"/>
            <ac:spMkLst>
              <pc:docMk/>
              <pc:sldMasterMk cId="3450752371" sldId="2147483711"/>
              <pc:sldLayoutMk cId="2023547810" sldId="2147483715"/>
              <ac:spMk id="11" creationId="{BFC3E7FA-8F35-777F-B153-705C2210B2C4}"/>
            </ac:spMkLst>
          </pc:spChg>
          <pc:spChg chg="mod">
            <ac:chgData name="Luís Quartin" userId="d62dd0be-a1f4-461f-90a2-b18d53884721" providerId="ADAL" clId="{9FD88B08-A2C8-44BF-9C3C-4FCE9D680F3B}" dt="2026-08-03T10:00:25.806" v="19581" actId="947"/>
            <ac:spMkLst>
              <pc:docMk/>
              <pc:sldMasterMk cId="3450752371" sldId="2147483711"/>
              <pc:sldLayoutMk cId="2023547810" sldId="2147483715"/>
              <ac:spMk id="12" creationId="{09E141C3-E7AF-0A90-B1A1-F03AE4366177}"/>
            </ac:spMkLst>
          </pc:spChg>
          <pc:spChg chg="mod">
            <ac:chgData name="Luís Quartin" userId="d62dd0be-a1f4-461f-90a2-b18d53884721" providerId="ADAL" clId="{9FD88B08-A2C8-44BF-9C3C-4FCE9D680F3B}" dt="2026-08-03T10:00:25.806" v="19583" actId="947"/>
            <ac:spMkLst>
              <pc:docMk/>
              <pc:sldMasterMk cId="3450752371" sldId="2147483711"/>
              <pc:sldLayoutMk cId="2023547810" sldId="2147483715"/>
              <ac:spMk id="13" creationId="{A55F0132-233E-3872-A00B-9EAFC079990D}"/>
            </ac:spMkLst>
          </pc:spChg>
          <pc:spChg chg="mod">
            <ac:chgData name="Luís Quartin" userId="d62dd0be-a1f4-461f-90a2-b18d53884721" providerId="ADAL" clId="{9FD88B08-A2C8-44BF-9C3C-4FCE9D680F3B}" dt="2026-08-03T10:00:25.806" v="19585" actId="947"/>
            <ac:spMkLst>
              <pc:docMk/>
              <pc:sldMasterMk cId="3450752371" sldId="2147483711"/>
              <pc:sldLayoutMk cId="2023547810" sldId="2147483715"/>
              <ac:spMk id="14" creationId="{DC8D0561-D6D8-F96E-4CB3-2DC751A8B0B6}"/>
            </ac:spMkLst>
          </pc:spChg>
          <pc:spChg chg="mod">
            <ac:chgData name="Luís Quartin" userId="d62dd0be-a1f4-461f-90a2-b18d53884721" providerId="ADAL" clId="{9FD88B08-A2C8-44BF-9C3C-4FCE9D680F3B}" dt="2026-08-03T10:00:25.816" v="19587" actId="947"/>
            <ac:spMkLst>
              <pc:docMk/>
              <pc:sldMasterMk cId="3450752371" sldId="2147483711"/>
              <pc:sldLayoutMk cId="2023547810" sldId="2147483715"/>
              <ac:spMk id="15" creationId="{B279A299-8506-BC05-BC21-2F6DF5C1A023}"/>
            </ac:spMkLst>
          </pc:spChg>
          <pc:spChg chg="mod">
            <ac:chgData name="Luís Quartin" userId="d62dd0be-a1f4-461f-90a2-b18d53884721" providerId="ADAL" clId="{9FD88B08-A2C8-44BF-9C3C-4FCE9D680F3B}" dt="2026-08-03T10:00:25.816" v="19589" actId="947"/>
            <ac:spMkLst>
              <pc:docMk/>
              <pc:sldMasterMk cId="3450752371" sldId="2147483711"/>
              <pc:sldLayoutMk cId="2023547810" sldId="2147483715"/>
              <ac:spMk id="16" creationId="{6DEA2AAA-05CE-74A9-3D2A-1994A090655C}"/>
            </ac:spMkLst>
          </pc:spChg>
          <pc:spChg chg="mod">
            <ac:chgData name="Luís Quartin" userId="d62dd0be-a1f4-461f-90a2-b18d53884721" providerId="ADAL" clId="{9FD88B08-A2C8-44BF-9C3C-4FCE9D680F3B}" dt="2026-08-03T10:00:25.822" v="19591" actId="947"/>
            <ac:spMkLst>
              <pc:docMk/>
              <pc:sldMasterMk cId="3450752371" sldId="2147483711"/>
              <pc:sldLayoutMk cId="2023547810" sldId="2147483715"/>
              <ac:spMk id="17" creationId="{7372FB10-C192-0396-6805-BD375B38FC36}"/>
            </ac:spMkLst>
          </pc:spChg>
          <pc:spChg chg="mod">
            <ac:chgData name="Luís Quartin" userId="d62dd0be-a1f4-461f-90a2-b18d53884721" providerId="ADAL" clId="{9FD88B08-A2C8-44BF-9C3C-4FCE9D680F3B}" dt="2026-08-03T10:00:25.826" v="19593" actId="947"/>
            <ac:spMkLst>
              <pc:docMk/>
              <pc:sldMasterMk cId="3450752371" sldId="2147483711"/>
              <pc:sldLayoutMk cId="2023547810" sldId="2147483715"/>
              <ac:spMk id="18" creationId="{F06A5B23-70C0-C995-D44F-004504E1ACA1}"/>
            </ac:spMkLst>
          </pc:spChg>
          <pc:spChg chg="mod">
            <ac:chgData name="Luís Quartin" userId="d62dd0be-a1f4-461f-90a2-b18d53884721" providerId="ADAL" clId="{9FD88B08-A2C8-44BF-9C3C-4FCE9D680F3B}" dt="2026-08-03T10:00:25.826" v="19595" actId="947"/>
            <ac:spMkLst>
              <pc:docMk/>
              <pc:sldMasterMk cId="3450752371" sldId="2147483711"/>
              <pc:sldLayoutMk cId="2023547810" sldId="2147483715"/>
              <ac:spMk id="19" creationId="{E0FF1528-791A-2C6E-03F8-7AA1628538E5}"/>
            </ac:spMkLst>
          </pc:spChg>
          <pc:spChg chg="mod">
            <ac:chgData name="Luís Quartin" userId="d62dd0be-a1f4-461f-90a2-b18d53884721" providerId="ADAL" clId="{9FD88B08-A2C8-44BF-9C3C-4FCE9D680F3B}" dt="2026-08-03T10:00:25.836" v="19597" actId="947"/>
            <ac:spMkLst>
              <pc:docMk/>
              <pc:sldMasterMk cId="3450752371" sldId="2147483711"/>
              <pc:sldLayoutMk cId="2023547810" sldId="2147483715"/>
              <ac:spMk id="20" creationId="{7B25E00A-C8DF-1BED-E8AF-F5B34BF9BBE4}"/>
            </ac:spMkLst>
          </pc:spChg>
          <pc:spChg chg="mod">
            <ac:chgData name="Luís Quartin" userId="d62dd0be-a1f4-461f-90a2-b18d53884721" providerId="ADAL" clId="{9FD88B08-A2C8-44BF-9C3C-4FCE9D680F3B}" dt="2026-08-03T10:00:25.636" v="19483" actId="947"/>
            <ac:spMkLst>
              <pc:docMk/>
              <pc:sldMasterMk cId="3450752371" sldId="2147483711"/>
              <pc:sldLayoutMk cId="2023547810" sldId="2147483715"/>
              <ac:spMk id="26" creationId="{F7E50E80-DFF0-E065-898F-1AFD970459B6}"/>
            </ac:spMkLst>
          </pc:spChg>
          <pc:spChg chg="mod">
            <ac:chgData name="Luís Quartin" userId="d62dd0be-a1f4-461f-90a2-b18d53884721" providerId="ADAL" clId="{9FD88B08-A2C8-44BF-9C3C-4FCE9D680F3B}" dt="2026-08-03T10:00:25.838" v="19599" actId="947"/>
            <ac:spMkLst>
              <pc:docMk/>
              <pc:sldMasterMk cId="3450752371" sldId="2147483711"/>
              <pc:sldLayoutMk cId="2023547810" sldId="2147483715"/>
              <ac:spMk id="27" creationId="{4F77595F-2F34-9A24-CF24-38A868D945EE}"/>
            </ac:spMkLst>
          </pc:spChg>
          <pc:spChg chg="mod">
            <ac:chgData name="Luís Quartin" userId="d62dd0be-a1f4-461f-90a2-b18d53884721" providerId="ADAL" clId="{9FD88B08-A2C8-44BF-9C3C-4FCE9D680F3B}" dt="2026-08-03T10:00:25.608" v="19473" actId="947"/>
            <ac:spMkLst>
              <pc:docMk/>
              <pc:sldMasterMk cId="3450752371" sldId="2147483711"/>
              <pc:sldLayoutMk cId="2023547810" sldId="2147483715"/>
              <ac:spMk id="28" creationId="{632E76BF-46D5-8E94-88AA-4783DD302E89}"/>
            </ac:spMkLst>
          </pc:spChg>
          <pc:spChg chg="mod">
            <ac:chgData name="Luís Quartin" userId="d62dd0be-a1f4-461f-90a2-b18d53884721" providerId="ADAL" clId="{9FD88B08-A2C8-44BF-9C3C-4FCE9D680F3B}" dt="2026-08-03T10:00:56.227" v="28344" actId="299"/>
            <ac:spMkLst>
              <pc:docMk/>
              <pc:sldMasterMk cId="3450752371" sldId="2147483711"/>
              <pc:sldLayoutMk cId="2023547810" sldId="2147483715"/>
              <ac:spMk id="29" creationId="{1F7B1FDC-B90E-6693-A750-B9BA4B535E8A}"/>
            </ac:spMkLst>
          </pc:spChg>
          <pc:spChg chg="mod">
            <ac:chgData name="Luís Quartin" userId="d62dd0be-a1f4-461f-90a2-b18d53884721" providerId="ADAL" clId="{9FD88B08-A2C8-44BF-9C3C-4FCE9D680F3B}" dt="2026-08-03T10:00:25.621" v="19477" actId="947"/>
            <ac:spMkLst>
              <pc:docMk/>
              <pc:sldMasterMk cId="3450752371" sldId="2147483711"/>
              <pc:sldLayoutMk cId="2023547810" sldId="2147483715"/>
              <ac:spMk id="30" creationId="{1673B89D-F206-B9D2-CDB7-BDE045C7447F}"/>
            </ac:spMkLst>
          </pc:spChg>
          <pc:spChg chg="mod">
            <ac:chgData name="Luís Quartin" userId="d62dd0be-a1f4-461f-90a2-b18d53884721" providerId="ADAL" clId="{9FD88B08-A2C8-44BF-9C3C-4FCE9D680F3B}" dt="2026-08-03T10:00:25.838" v="19601" actId="947"/>
            <ac:spMkLst>
              <pc:docMk/>
              <pc:sldMasterMk cId="3450752371" sldId="2147483711"/>
              <pc:sldLayoutMk cId="2023547810" sldId="2147483715"/>
              <ac:spMk id="31" creationId="{E8A9D428-67D0-DCD0-0F64-7D73953EDA3F}"/>
            </ac:spMkLst>
          </pc:spChg>
          <pc:spChg chg="mod">
            <ac:chgData name="Luís Quartin" userId="d62dd0be-a1f4-461f-90a2-b18d53884721" providerId="ADAL" clId="{9FD88B08-A2C8-44BF-9C3C-4FCE9D680F3B}" dt="2026-08-03T10:00:25.846" v="19603" actId="947"/>
            <ac:spMkLst>
              <pc:docMk/>
              <pc:sldMasterMk cId="3450752371" sldId="2147483711"/>
              <pc:sldLayoutMk cId="2023547810" sldId="2147483715"/>
              <ac:spMk id="32" creationId="{CE7E7F2B-DDF3-376A-6D73-7C1914B51665}"/>
            </ac:spMkLst>
          </pc:spChg>
          <pc:spChg chg="mod">
            <ac:chgData name="Luís Quartin" userId="d62dd0be-a1f4-461f-90a2-b18d53884721" providerId="ADAL" clId="{9FD88B08-A2C8-44BF-9C3C-4FCE9D680F3B}" dt="2026-08-03T10:00:25.846" v="19605" actId="947"/>
            <ac:spMkLst>
              <pc:docMk/>
              <pc:sldMasterMk cId="3450752371" sldId="2147483711"/>
              <pc:sldLayoutMk cId="2023547810" sldId="2147483715"/>
              <ac:spMk id="33" creationId="{CE82F85B-D37C-31D7-DAC4-7F0EC59E4F8F}"/>
            </ac:spMkLst>
          </pc:spChg>
          <pc:spChg chg="mod">
            <ac:chgData name="Luís Quartin" userId="d62dd0be-a1f4-461f-90a2-b18d53884721" providerId="ADAL" clId="{9FD88B08-A2C8-44BF-9C3C-4FCE9D680F3B}" dt="2026-08-03T10:00:25.854" v="19607" actId="947"/>
            <ac:spMkLst>
              <pc:docMk/>
              <pc:sldMasterMk cId="3450752371" sldId="2147483711"/>
              <pc:sldLayoutMk cId="2023547810" sldId="2147483715"/>
              <ac:spMk id="34" creationId="{8F9FC53A-4BB0-1A34-91FD-3E7020110E3D}"/>
            </ac:spMkLst>
          </pc:spChg>
          <pc:spChg chg="mod">
            <ac:chgData name="Luís Quartin" userId="d62dd0be-a1f4-461f-90a2-b18d53884721" providerId="ADAL" clId="{9FD88B08-A2C8-44BF-9C3C-4FCE9D680F3B}" dt="2026-08-03T10:00:25.856" v="19609" actId="947"/>
            <ac:spMkLst>
              <pc:docMk/>
              <pc:sldMasterMk cId="3450752371" sldId="2147483711"/>
              <pc:sldLayoutMk cId="2023547810" sldId="2147483715"/>
              <ac:spMk id="35" creationId="{149C2944-DEE2-4F47-62D1-AE50D50A8AD8}"/>
            </ac:spMkLst>
          </pc:spChg>
          <pc:spChg chg="mod">
            <ac:chgData name="Luís Quartin" userId="d62dd0be-a1f4-461f-90a2-b18d53884721" providerId="ADAL" clId="{9FD88B08-A2C8-44BF-9C3C-4FCE9D680F3B}" dt="2026-08-03T10:00:25.860" v="19611" actId="947"/>
            <ac:spMkLst>
              <pc:docMk/>
              <pc:sldMasterMk cId="3450752371" sldId="2147483711"/>
              <pc:sldLayoutMk cId="2023547810" sldId="2147483715"/>
              <ac:spMk id="36" creationId="{F330B1EA-9949-DB61-6F62-8D9CF5F1F2BA}"/>
            </ac:spMkLst>
          </pc:spChg>
          <pc:spChg chg="mod">
            <ac:chgData name="Luís Quartin" userId="d62dd0be-a1f4-461f-90a2-b18d53884721" providerId="ADAL" clId="{9FD88B08-A2C8-44BF-9C3C-4FCE9D680F3B}" dt="2026-08-03T10:00:25.864" v="19613" actId="947"/>
            <ac:spMkLst>
              <pc:docMk/>
              <pc:sldMasterMk cId="3450752371" sldId="2147483711"/>
              <pc:sldLayoutMk cId="2023547810" sldId="2147483715"/>
              <ac:spMk id="37" creationId="{100468C1-1E3C-E349-C2E1-01D36B0CA1EF}"/>
            </ac:spMkLst>
          </pc:spChg>
          <pc:spChg chg="mod">
            <ac:chgData name="Luís Quartin" userId="d62dd0be-a1f4-461f-90a2-b18d53884721" providerId="ADAL" clId="{9FD88B08-A2C8-44BF-9C3C-4FCE9D680F3B}" dt="2026-08-03T10:00:25.866" v="19615" actId="947"/>
            <ac:spMkLst>
              <pc:docMk/>
              <pc:sldMasterMk cId="3450752371" sldId="2147483711"/>
              <pc:sldLayoutMk cId="2023547810" sldId="2147483715"/>
              <ac:spMk id="38" creationId="{9DAEF4DB-475A-31CF-44F1-134663025776}"/>
            </ac:spMkLst>
          </pc:spChg>
          <pc:spChg chg="mod">
            <ac:chgData name="Luís Quartin" userId="d62dd0be-a1f4-461f-90a2-b18d53884721" providerId="ADAL" clId="{9FD88B08-A2C8-44BF-9C3C-4FCE9D680F3B}" dt="2026-08-03T10:00:25.870" v="19617" actId="947"/>
            <ac:spMkLst>
              <pc:docMk/>
              <pc:sldMasterMk cId="3450752371" sldId="2147483711"/>
              <pc:sldLayoutMk cId="2023547810" sldId="2147483715"/>
              <ac:spMk id="39" creationId="{2043FF32-8C8D-C3A2-D4D6-A0C926A77E11}"/>
            </ac:spMkLst>
          </pc:spChg>
          <pc:spChg chg="mod">
            <ac:chgData name="Luís Quartin" userId="d62dd0be-a1f4-461f-90a2-b18d53884721" providerId="ADAL" clId="{9FD88B08-A2C8-44BF-9C3C-4FCE9D680F3B}" dt="2026-08-03T10:00:25.874" v="19619" actId="947"/>
            <ac:spMkLst>
              <pc:docMk/>
              <pc:sldMasterMk cId="3450752371" sldId="2147483711"/>
              <pc:sldLayoutMk cId="2023547810" sldId="2147483715"/>
              <ac:spMk id="40" creationId="{7A301ED1-E6BA-7CD4-8A58-EAE131B1DD10}"/>
            </ac:spMkLst>
          </pc:spChg>
          <pc:spChg chg="mod">
            <ac:chgData name="Luís Quartin" userId="d62dd0be-a1f4-461f-90a2-b18d53884721" providerId="ADAL" clId="{9FD88B08-A2C8-44BF-9C3C-4FCE9D680F3B}" dt="2026-08-03T10:00:25.878" v="19621" actId="947"/>
            <ac:spMkLst>
              <pc:docMk/>
              <pc:sldMasterMk cId="3450752371" sldId="2147483711"/>
              <pc:sldLayoutMk cId="2023547810" sldId="2147483715"/>
              <ac:spMk id="41" creationId="{142EE2C0-3470-567E-1823-FEC7CCAAA5BD}"/>
            </ac:spMkLst>
          </pc:spChg>
          <pc:spChg chg="mod">
            <ac:chgData name="Luís Quartin" userId="d62dd0be-a1f4-461f-90a2-b18d53884721" providerId="ADAL" clId="{9FD88B08-A2C8-44BF-9C3C-4FCE9D680F3B}" dt="2026-08-03T10:00:25.880" v="19623" actId="947"/>
            <ac:spMkLst>
              <pc:docMk/>
              <pc:sldMasterMk cId="3450752371" sldId="2147483711"/>
              <pc:sldLayoutMk cId="2023547810" sldId="2147483715"/>
              <ac:spMk id="42" creationId="{92FA2525-CF86-A839-42D7-DD1A94BAE576}"/>
            </ac:spMkLst>
          </pc:spChg>
          <pc:spChg chg="mod">
            <ac:chgData name="Luís Quartin" userId="d62dd0be-a1f4-461f-90a2-b18d53884721" providerId="ADAL" clId="{9FD88B08-A2C8-44BF-9C3C-4FCE9D680F3B}" dt="2026-08-03T10:00:25.886" v="19625" actId="947"/>
            <ac:spMkLst>
              <pc:docMk/>
              <pc:sldMasterMk cId="3450752371" sldId="2147483711"/>
              <pc:sldLayoutMk cId="2023547810" sldId="2147483715"/>
              <ac:spMk id="43" creationId="{6D30A39F-C8D4-38E8-2158-E0CFD6CCFBB4}"/>
            </ac:spMkLst>
          </pc:spChg>
          <pc:spChg chg="mod">
            <ac:chgData name="Luís Quartin" userId="d62dd0be-a1f4-461f-90a2-b18d53884721" providerId="ADAL" clId="{9FD88B08-A2C8-44BF-9C3C-4FCE9D680F3B}" dt="2026-08-03T10:00:25.890" v="19627" actId="947"/>
            <ac:spMkLst>
              <pc:docMk/>
              <pc:sldMasterMk cId="3450752371" sldId="2147483711"/>
              <pc:sldLayoutMk cId="2023547810" sldId="2147483715"/>
              <ac:spMk id="44" creationId="{7871BC9F-8745-D8D1-7599-071ABA549814}"/>
            </ac:spMkLst>
          </pc:spChg>
          <pc:spChg chg="mod">
            <ac:chgData name="Luís Quartin" userId="d62dd0be-a1f4-461f-90a2-b18d53884721" providerId="ADAL" clId="{9FD88B08-A2C8-44BF-9C3C-4FCE9D680F3B}" dt="2026-08-03T10:00:25.894" v="19629" actId="947"/>
            <ac:spMkLst>
              <pc:docMk/>
              <pc:sldMasterMk cId="3450752371" sldId="2147483711"/>
              <pc:sldLayoutMk cId="2023547810" sldId="2147483715"/>
              <ac:spMk id="45" creationId="{D50F9CA2-F7BF-7DB1-B385-671BAB763DB7}"/>
            </ac:spMkLst>
          </pc:spChg>
          <pc:spChg chg="mod">
            <ac:chgData name="Luís Quartin" userId="d62dd0be-a1f4-461f-90a2-b18d53884721" providerId="ADAL" clId="{9FD88B08-A2C8-44BF-9C3C-4FCE9D680F3B}" dt="2026-08-03T10:00:25.898" v="19631" actId="947"/>
            <ac:spMkLst>
              <pc:docMk/>
              <pc:sldMasterMk cId="3450752371" sldId="2147483711"/>
              <pc:sldLayoutMk cId="2023547810" sldId="2147483715"/>
              <ac:spMk id="46" creationId="{BC7779EC-E433-CC52-B4DF-7FB27982E88B}"/>
            </ac:spMkLst>
          </pc:spChg>
          <pc:spChg chg="mod">
            <ac:chgData name="Luís Quartin" userId="d62dd0be-a1f4-461f-90a2-b18d53884721" providerId="ADAL" clId="{9FD88B08-A2C8-44BF-9C3C-4FCE9D680F3B}" dt="2026-08-03T10:00:25.902" v="19633" actId="947"/>
            <ac:spMkLst>
              <pc:docMk/>
              <pc:sldMasterMk cId="3450752371" sldId="2147483711"/>
              <pc:sldLayoutMk cId="2023547810" sldId="2147483715"/>
              <ac:spMk id="47" creationId="{14D4CAE6-6296-E5DE-9711-5AF087A6F099}"/>
            </ac:spMkLst>
          </pc:spChg>
          <pc:spChg chg="mod">
            <ac:chgData name="Luís Quartin" userId="d62dd0be-a1f4-461f-90a2-b18d53884721" providerId="ADAL" clId="{9FD88B08-A2C8-44BF-9C3C-4FCE9D680F3B}" dt="2026-08-03T10:00:25.906" v="19635" actId="947"/>
            <ac:spMkLst>
              <pc:docMk/>
              <pc:sldMasterMk cId="3450752371" sldId="2147483711"/>
              <pc:sldLayoutMk cId="2023547810" sldId="2147483715"/>
              <ac:spMk id="48" creationId="{DFEAF8AE-FCF3-5C72-669B-271CBAACC356}"/>
            </ac:spMkLst>
          </pc:spChg>
          <pc:spChg chg="mod">
            <ac:chgData name="Luís Quartin" userId="d62dd0be-a1f4-461f-90a2-b18d53884721" providerId="ADAL" clId="{9FD88B08-A2C8-44BF-9C3C-4FCE9D680F3B}" dt="2026-08-03T10:00:25.906" v="19637" actId="947"/>
            <ac:spMkLst>
              <pc:docMk/>
              <pc:sldMasterMk cId="3450752371" sldId="2147483711"/>
              <pc:sldLayoutMk cId="2023547810" sldId="2147483715"/>
              <ac:spMk id="49" creationId="{CC4385CA-214A-EF76-332B-3D2C76E5A36A}"/>
            </ac:spMkLst>
          </pc:spChg>
          <pc:spChg chg="mod">
            <ac:chgData name="Luís Quartin" userId="d62dd0be-a1f4-461f-90a2-b18d53884721" providerId="ADAL" clId="{9FD88B08-A2C8-44BF-9C3C-4FCE9D680F3B}" dt="2026-08-03T10:00:25.911" v="19639" actId="947"/>
            <ac:spMkLst>
              <pc:docMk/>
              <pc:sldMasterMk cId="3450752371" sldId="2147483711"/>
              <pc:sldLayoutMk cId="2023547810" sldId="2147483715"/>
              <ac:spMk id="50" creationId="{51BA20EA-49BD-96CB-69FE-D6BA04DE948F}"/>
            </ac:spMkLst>
          </pc:spChg>
          <pc:spChg chg="mod">
            <ac:chgData name="Luís Quartin" userId="d62dd0be-a1f4-461f-90a2-b18d53884721" providerId="ADAL" clId="{9FD88B08-A2C8-44BF-9C3C-4FCE9D680F3B}" dt="2026-08-03T10:00:25.918" v="19641" actId="947"/>
            <ac:spMkLst>
              <pc:docMk/>
              <pc:sldMasterMk cId="3450752371" sldId="2147483711"/>
              <pc:sldLayoutMk cId="2023547810" sldId="2147483715"/>
              <ac:spMk id="51" creationId="{E8F2C2D5-7794-567F-5F59-A3F3D52D027D}"/>
            </ac:spMkLst>
          </pc:spChg>
          <pc:spChg chg="mod">
            <ac:chgData name="Luís Quartin" userId="d62dd0be-a1f4-461f-90a2-b18d53884721" providerId="ADAL" clId="{9FD88B08-A2C8-44BF-9C3C-4FCE9D680F3B}" dt="2026-08-03T10:00:25.918" v="19643" actId="947"/>
            <ac:spMkLst>
              <pc:docMk/>
              <pc:sldMasterMk cId="3450752371" sldId="2147483711"/>
              <pc:sldLayoutMk cId="2023547810" sldId="2147483715"/>
              <ac:spMk id="52" creationId="{E66CE8CD-5059-0E87-6CE0-CF365AE57D36}"/>
            </ac:spMkLst>
          </pc:spChg>
          <pc:spChg chg="mod">
            <ac:chgData name="Luís Quartin" userId="d62dd0be-a1f4-461f-90a2-b18d53884721" providerId="ADAL" clId="{9FD88B08-A2C8-44BF-9C3C-4FCE9D680F3B}" dt="2026-08-03T10:00:25.926" v="19645" actId="947"/>
            <ac:spMkLst>
              <pc:docMk/>
              <pc:sldMasterMk cId="3450752371" sldId="2147483711"/>
              <pc:sldLayoutMk cId="2023547810" sldId="2147483715"/>
              <ac:spMk id="53" creationId="{6229E324-010A-AC69-E007-C11E05C218C4}"/>
            </ac:spMkLst>
          </pc:spChg>
          <pc:spChg chg="mod">
            <ac:chgData name="Luís Quartin" userId="d62dd0be-a1f4-461f-90a2-b18d53884721" providerId="ADAL" clId="{9FD88B08-A2C8-44BF-9C3C-4FCE9D680F3B}" dt="2026-08-03T10:00:25.926" v="19647" actId="947"/>
            <ac:spMkLst>
              <pc:docMk/>
              <pc:sldMasterMk cId="3450752371" sldId="2147483711"/>
              <pc:sldLayoutMk cId="2023547810" sldId="2147483715"/>
              <ac:spMk id="54" creationId="{B40E4BC3-B447-E9D7-83A7-1621D2B65228}"/>
            </ac:spMkLst>
          </pc:spChg>
          <pc:spChg chg="mod">
            <ac:chgData name="Luís Quartin" userId="d62dd0be-a1f4-461f-90a2-b18d53884721" providerId="ADAL" clId="{9FD88B08-A2C8-44BF-9C3C-4FCE9D680F3B}" dt="2026-08-03T10:00:25.926" v="19649" actId="947"/>
            <ac:spMkLst>
              <pc:docMk/>
              <pc:sldMasterMk cId="3450752371" sldId="2147483711"/>
              <pc:sldLayoutMk cId="2023547810" sldId="2147483715"/>
              <ac:spMk id="55" creationId="{E6307EAB-BCA4-F6B6-87C0-6AD2E0C89B60}"/>
            </ac:spMkLst>
          </pc:spChg>
          <pc:spChg chg="mod">
            <ac:chgData name="Luís Quartin" userId="d62dd0be-a1f4-461f-90a2-b18d53884721" providerId="ADAL" clId="{9FD88B08-A2C8-44BF-9C3C-4FCE9D680F3B}" dt="2026-08-03T10:00:25.936" v="19651" actId="947"/>
            <ac:spMkLst>
              <pc:docMk/>
              <pc:sldMasterMk cId="3450752371" sldId="2147483711"/>
              <pc:sldLayoutMk cId="2023547810" sldId="2147483715"/>
              <ac:spMk id="56" creationId="{D30FB7FA-9358-DFB4-203E-8DE33924553B}"/>
            </ac:spMkLst>
          </pc:spChg>
          <pc:spChg chg="mod">
            <ac:chgData name="Luís Quartin" userId="d62dd0be-a1f4-461f-90a2-b18d53884721" providerId="ADAL" clId="{9FD88B08-A2C8-44BF-9C3C-4FCE9D680F3B}" dt="2026-08-03T10:00:25.936" v="19653" actId="947"/>
            <ac:spMkLst>
              <pc:docMk/>
              <pc:sldMasterMk cId="3450752371" sldId="2147483711"/>
              <pc:sldLayoutMk cId="2023547810" sldId="2147483715"/>
              <ac:spMk id="57" creationId="{456AC445-DD76-FBB8-E6F7-997D559E1382}"/>
            </ac:spMkLst>
          </pc:spChg>
          <pc:spChg chg="mod">
            <ac:chgData name="Luís Quartin" userId="d62dd0be-a1f4-461f-90a2-b18d53884721" providerId="ADAL" clId="{9FD88B08-A2C8-44BF-9C3C-4FCE9D680F3B}" dt="2026-08-03T10:00:25.941" v="19655" actId="947"/>
            <ac:spMkLst>
              <pc:docMk/>
              <pc:sldMasterMk cId="3450752371" sldId="2147483711"/>
              <pc:sldLayoutMk cId="2023547810" sldId="2147483715"/>
              <ac:spMk id="58" creationId="{F40E08E6-B5AD-B428-ADCE-F9211FC52EE6}"/>
            </ac:spMkLst>
          </pc:spChg>
          <pc:spChg chg="mod">
            <ac:chgData name="Luís Quartin" userId="d62dd0be-a1f4-461f-90a2-b18d53884721" providerId="ADAL" clId="{9FD88B08-A2C8-44BF-9C3C-4FCE9D680F3B}" dt="2026-08-03T10:00:25.946" v="19657" actId="947"/>
            <ac:spMkLst>
              <pc:docMk/>
              <pc:sldMasterMk cId="3450752371" sldId="2147483711"/>
              <pc:sldLayoutMk cId="2023547810" sldId="2147483715"/>
              <ac:spMk id="59" creationId="{1B69A92C-A560-8EC8-37F6-92AC7C261A81}"/>
            </ac:spMkLst>
          </pc:spChg>
          <pc:graphicFrameChg chg="mod">
            <ac:chgData name="Luís Quartin" userId="d62dd0be-a1f4-461f-90a2-b18d53884721" providerId="ADAL" clId="{9FD88B08-A2C8-44BF-9C3C-4FCE9D680F3B}" dt="2026-08-03T10:01:00.587" v="31816"/>
            <ac:graphicFrameMkLst>
              <pc:docMk/>
              <pc:sldMasterMk cId="3450752371" sldId="2147483711"/>
              <pc:sldLayoutMk cId="2023547810" sldId="2147483715"/>
              <ac:graphicFrameMk id="21" creationId="{FD235A81-DD14-DDF5-BB0E-58E06B8CCFCC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91" v="31818"/>
          <pc:sldLayoutMkLst>
            <pc:docMk/>
            <pc:sldMasterMk cId="3450752371" sldId="2147483711"/>
            <pc:sldLayoutMk cId="153923334" sldId="2147483716"/>
          </pc:sldLayoutMkLst>
          <pc:spChg chg="mod">
            <ac:chgData name="Luís Quartin" userId="d62dd0be-a1f4-461f-90a2-b18d53884721" providerId="ADAL" clId="{9FD88B08-A2C8-44BF-9C3C-4FCE9D680F3B}" dt="2026-08-03T10:00:26.146" v="19763" actId="947"/>
            <ac:spMkLst>
              <pc:docMk/>
              <pc:sldMasterMk cId="3450752371" sldId="2147483711"/>
              <pc:sldLayoutMk cId="153923334" sldId="2147483716"/>
              <ac:spMk id="5" creationId="{132BF5A3-8810-C7E4-FC5C-4B5A83C30A08}"/>
            </ac:spMkLst>
          </pc:spChg>
          <pc:spChg chg="mod">
            <ac:chgData name="Luís Quartin" userId="d62dd0be-a1f4-461f-90a2-b18d53884721" providerId="ADAL" clId="{9FD88B08-A2C8-44BF-9C3C-4FCE9D680F3B}" dt="2026-08-03T10:00:26.156" v="19765" actId="947"/>
            <ac:spMkLst>
              <pc:docMk/>
              <pc:sldMasterMk cId="3450752371" sldId="2147483711"/>
              <pc:sldLayoutMk cId="153923334" sldId="2147483716"/>
              <ac:spMk id="6" creationId="{38C7960C-88A4-21FB-F9CA-40C5D2A12ED8}"/>
            </ac:spMkLst>
          </pc:spChg>
          <pc:spChg chg="mod">
            <ac:chgData name="Luís Quartin" userId="d62dd0be-a1f4-461f-90a2-b18d53884721" providerId="ADAL" clId="{9FD88B08-A2C8-44BF-9C3C-4FCE9D680F3B}" dt="2026-08-03T10:00:26.161" v="19767" actId="947"/>
            <ac:spMkLst>
              <pc:docMk/>
              <pc:sldMasterMk cId="3450752371" sldId="2147483711"/>
              <pc:sldLayoutMk cId="153923334" sldId="2147483716"/>
              <ac:spMk id="7" creationId="{4E1B45A0-676E-385A-A213-D0CEC72E2A3A}"/>
            </ac:spMkLst>
          </pc:spChg>
          <pc:spChg chg="mod">
            <ac:chgData name="Luís Quartin" userId="d62dd0be-a1f4-461f-90a2-b18d53884721" providerId="ADAL" clId="{9FD88B08-A2C8-44BF-9C3C-4FCE9D680F3B}" dt="2026-08-03T10:00:26.166" v="19769" actId="947"/>
            <ac:spMkLst>
              <pc:docMk/>
              <pc:sldMasterMk cId="3450752371" sldId="2147483711"/>
              <pc:sldLayoutMk cId="153923334" sldId="2147483716"/>
              <ac:spMk id="8" creationId="{C5E4F08B-357B-CF77-7C27-7DE5DA73F570}"/>
            </ac:spMkLst>
          </pc:spChg>
          <pc:spChg chg="mod">
            <ac:chgData name="Luís Quartin" userId="d62dd0be-a1f4-461f-90a2-b18d53884721" providerId="ADAL" clId="{9FD88B08-A2C8-44BF-9C3C-4FCE9D680F3B}" dt="2026-08-03T10:00:26.171" v="19771" actId="947"/>
            <ac:spMkLst>
              <pc:docMk/>
              <pc:sldMasterMk cId="3450752371" sldId="2147483711"/>
              <pc:sldLayoutMk cId="153923334" sldId="2147483716"/>
              <ac:spMk id="9" creationId="{2D796B94-94A2-FC63-B6F8-9DF4AB387984}"/>
            </ac:spMkLst>
          </pc:spChg>
          <pc:spChg chg="mod">
            <ac:chgData name="Luís Quartin" userId="d62dd0be-a1f4-461f-90a2-b18d53884721" providerId="ADAL" clId="{9FD88B08-A2C8-44BF-9C3C-4FCE9D680F3B}" dt="2026-08-03T10:00:25.976" v="19669" actId="947"/>
            <ac:spMkLst>
              <pc:docMk/>
              <pc:sldMasterMk cId="3450752371" sldId="2147483711"/>
              <pc:sldLayoutMk cId="153923334" sldId="2147483716"/>
              <ac:spMk id="10" creationId="{F7E50E80-DFF0-E065-898F-1AFD970459B6}"/>
            </ac:spMkLst>
          </pc:spChg>
          <pc:spChg chg="mod">
            <ac:chgData name="Luís Quartin" userId="d62dd0be-a1f4-461f-90a2-b18d53884721" providerId="ADAL" clId="{9FD88B08-A2C8-44BF-9C3C-4FCE9D680F3B}" dt="2026-08-03T10:00:25.956" v="19659" actId="947"/>
            <ac:spMkLst>
              <pc:docMk/>
              <pc:sldMasterMk cId="3450752371" sldId="2147483711"/>
              <pc:sldLayoutMk cId="153923334" sldId="2147483716"/>
              <ac:spMk id="11" creationId="{632E76BF-46D5-8E94-88AA-4783DD302E89}"/>
            </ac:spMkLst>
          </pc:spChg>
          <pc:spChg chg="mod">
            <ac:chgData name="Luís Quartin" userId="d62dd0be-a1f4-461f-90a2-b18d53884721" providerId="ADAL" clId="{9FD88B08-A2C8-44BF-9C3C-4FCE9D680F3B}" dt="2026-08-03T10:00:56.249" v="28347" actId="299"/>
            <ac:spMkLst>
              <pc:docMk/>
              <pc:sldMasterMk cId="3450752371" sldId="2147483711"/>
              <pc:sldLayoutMk cId="153923334" sldId="2147483716"/>
              <ac:spMk id="12" creationId="{1F7B1FDC-B90E-6693-A750-B9BA4B535E8A}"/>
            </ac:spMkLst>
          </pc:spChg>
          <pc:spChg chg="mod">
            <ac:chgData name="Luís Quartin" userId="d62dd0be-a1f4-461f-90a2-b18d53884721" providerId="ADAL" clId="{9FD88B08-A2C8-44BF-9C3C-4FCE9D680F3B}" dt="2026-08-03T10:00:25.966" v="19663" actId="947"/>
            <ac:spMkLst>
              <pc:docMk/>
              <pc:sldMasterMk cId="3450752371" sldId="2147483711"/>
              <pc:sldLayoutMk cId="153923334" sldId="2147483716"/>
              <ac:spMk id="13" creationId="{1673B89D-F206-B9D2-CDB7-BDE045C7447F}"/>
            </ac:spMkLst>
          </pc:spChg>
          <pc:spChg chg="mod">
            <ac:chgData name="Luís Quartin" userId="d62dd0be-a1f4-461f-90a2-b18d53884721" providerId="ADAL" clId="{9FD88B08-A2C8-44BF-9C3C-4FCE9D680F3B}" dt="2026-08-03T10:00:25.976" v="19671" actId="947"/>
            <ac:spMkLst>
              <pc:docMk/>
              <pc:sldMasterMk cId="3450752371" sldId="2147483711"/>
              <pc:sldLayoutMk cId="153923334" sldId="2147483716"/>
              <ac:spMk id="14" creationId="{7E9D0337-F340-664F-6A13-B03AA4BA4F82}"/>
            </ac:spMkLst>
          </pc:spChg>
          <pc:spChg chg="mod">
            <ac:chgData name="Luís Quartin" userId="d62dd0be-a1f4-461f-90a2-b18d53884721" providerId="ADAL" clId="{9FD88B08-A2C8-44BF-9C3C-4FCE9D680F3B}" dt="2026-08-03T10:00:25.987" v="19673" actId="947"/>
            <ac:spMkLst>
              <pc:docMk/>
              <pc:sldMasterMk cId="3450752371" sldId="2147483711"/>
              <pc:sldLayoutMk cId="153923334" sldId="2147483716"/>
              <ac:spMk id="15" creationId="{EEB2775D-C14D-1FFE-E3E9-4E62DDA32301}"/>
            </ac:spMkLst>
          </pc:spChg>
          <pc:spChg chg="mod">
            <ac:chgData name="Luís Quartin" userId="d62dd0be-a1f4-461f-90a2-b18d53884721" providerId="ADAL" clId="{9FD88B08-A2C8-44BF-9C3C-4FCE9D680F3B}" dt="2026-08-03T10:00:25.987" v="19675" actId="947"/>
            <ac:spMkLst>
              <pc:docMk/>
              <pc:sldMasterMk cId="3450752371" sldId="2147483711"/>
              <pc:sldLayoutMk cId="153923334" sldId="2147483716"/>
              <ac:spMk id="16" creationId="{FAE2F50B-78AF-04F3-4BFF-980630AF7AFF}"/>
            </ac:spMkLst>
          </pc:spChg>
          <pc:spChg chg="mod">
            <ac:chgData name="Luís Quartin" userId="d62dd0be-a1f4-461f-90a2-b18d53884721" providerId="ADAL" clId="{9FD88B08-A2C8-44BF-9C3C-4FCE9D680F3B}" dt="2026-08-03T10:00:25.996" v="19677" actId="947"/>
            <ac:spMkLst>
              <pc:docMk/>
              <pc:sldMasterMk cId="3450752371" sldId="2147483711"/>
              <pc:sldLayoutMk cId="153923334" sldId="2147483716"/>
              <ac:spMk id="17" creationId="{A5473ED8-C1F4-379D-AE01-5E7A3D5F3401}"/>
            </ac:spMkLst>
          </pc:spChg>
          <pc:spChg chg="mod">
            <ac:chgData name="Luís Quartin" userId="d62dd0be-a1f4-461f-90a2-b18d53884721" providerId="ADAL" clId="{9FD88B08-A2C8-44BF-9C3C-4FCE9D680F3B}" dt="2026-08-03T10:00:26.002" v="19679" actId="947"/>
            <ac:spMkLst>
              <pc:docMk/>
              <pc:sldMasterMk cId="3450752371" sldId="2147483711"/>
              <pc:sldLayoutMk cId="153923334" sldId="2147483716"/>
              <ac:spMk id="18" creationId="{812BC08D-D0F7-900D-1481-4C172F6BE56E}"/>
            </ac:spMkLst>
          </pc:spChg>
          <pc:spChg chg="mod">
            <ac:chgData name="Luís Quartin" userId="d62dd0be-a1f4-461f-90a2-b18d53884721" providerId="ADAL" clId="{9FD88B08-A2C8-44BF-9C3C-4FCE9D680F3B}" dt="2026-08-03T10:00:26.171" v="19773" actId="947"/>
            <ac:spMkLst>
              <pc:docMk/>
              <pc:sldMasterMk cId="3450752371" sldId="2147483711"/>
              <pc:sldLayoutMk cId="153923334" sldId="2147483716"/>
              <ac:spMk id="20" creationId="{BE9F1976-FA0F-5C9C-0007-AC626A8B1559}"/>
            </ac:spMkLst>
          </pc:spChg>
          <pc:spChg chg="mod">
            <ac:chgData name="Luís Quartin" userId="d62dd0be-a1f4-461f-90a2-b18d53884721" providerId="ADAL" clId="{9FD88B08-A2C8-44BF-9C3C-4FCE9D680F3B}" dt="2026-08-03T10:00:26.177" v="19775" actId="947"/>
            <ac:spMkLst>
              <pc:docMk/>
              <pc:sldMasterMk cId="3450752371" sldId="2147483711"/>
              <pc:sldLayoutMk cId="153923334" sldId="2147483716"/>
              <ac:spMk id="24" creationId="{DFCF251F-3717-6EFC-621A-E003210CDF8E}"/>
            </ac:spMkLst>
          </pc:spChg>
          <pc:spChg chg="mod">
            <ac:chgData name="Luís Quartin" userId="d62dd0be-a1f4-461f-90a2-b18d53884721" providerId="ADAL" clId="{9FD88B08-A2C8-44BF-9C3C-4FCE9D680F3B}" dt="2026-08-03T10:00:26.177" v="19777" actId="947"/>
            <ac:spMkLst>
              <pc:docMk/>
              <pc:sldMasterMk cId="3450752371" sldId="2147483711"/>
              <pc:sldLayoutMk cId="153923334" sldId="2147483716"/>
              <ac:spMk id="25" creationId="{027D882C-FE34-33DD-235D-611B24B9C247}"/>
            </ac:spMkLst>
          </pc:spChg>
          <pc:spChg chg="mod">
            <ac:chgData name="Luís Quartin" userId="d62dd0be-a1f4-461f-90a2-b18d53884721" providerId="ADAL" clId="{9FD88B08-A2C8-44BF-9C3C-4FCE9D680F3B}" dt="2026-08-03T10:00:26.177" v="19779" actId="947"/>
            <ac:spMkLst>
              <pc:docMk/>
              <pc:sldMasterMk cId="3450752371" sldId="2147483711"/>
              <pc:sldLayoutMk cId="153923334" sldId="2147483716"/>
              <ac:spMk id="26" creationId="{A424AAB4-1B09-E662-219F-31E45475CFBA}"/>
            </ac:spMkLst>
          </pc:spChg>
          <pc:spChg chg="mod">
            <ac:chgData name="Luís Quartin" userId="d62dd0be-a1f4-461f-90a2-b18d53884721" providerId="ADAL" clId="{9FD88B08-A2C8-44BF-9C3C-4FCE9D680F3B}" dt="2026-08-03T10:00:26.186" v="19781" actId="947"/>
            <ac:spMkLst>
              <pc:docMk/>
              <pc:sldMasterMk cId="3450752371" sldId="2147483711"/>
              <pc:sldLayoutMk cId="153923334" sldId="2147483716"/>
              <ac:spMk id="27" creationId="{0C5D414D-B6FF-CBBC-A77A-9B914BFFFB26}"/>
            </ac:spMkLst>
          </pc:spChg>
          <pc:spChg chg="mod">
            <ac:chgData name="Luís Quartin" userId="d62dd0be-a1f4-461f-90a2-b18d53884721" providerId="ADAL" clId="{9FD88B08-A2C8-44BF-9C3C-4FCE9D680F3B}" dt="2026-08-03T10:00:26.186" v="19783" actId="947"/>
            <ac:spMkLst>
              <pc:docMk/>
              <pc:sldMasterMk cId="3450752371" sldId="2147483711"/>
              <pc:sldLayoutMk cId="153923334" sldId="2147483716"/>
              <ac:spMk id="28" creationId="{CB17F66D-A7D0-A793-2C9E-6D417ED12033}"/>
            </ac:spMkLst>
          </pc:spChg>
          <pc:spChg chg="mod">
            <ac:chgData name="Luís Quartin" userId="d62dd0be-a1f4-461f-90a2-b18d53884721" providerId="ADAL" clId="{9FD88B08-A2C8-44BF-9C3C-4FCE9D680F3B}" dt="2026-08-03T10:00:26.196" v="19785" actId="947"/>
            <ac:spMkLst>
              <pc:docMk/>
              <pc:sldMasterMk cId="3450752371" sldId="2147483711"/>
              <pc:sldLayoutMk cId="153923334" sldId="2147483716"/>
              <ac:spMk id="29" creationId="{A515B828-E8F0-D055-167D-F4008B519C2F}"/>
            </ac:spMkLst>
          </pc:spChg>
          <pc:spChg chg="mod">
            <ac:chgData name="Luís Quartin" userId="d62dd0be-a1f4-461f-90a2-b18d53884721" providerId="ADAL" clId="{9FD88B08-A2C8-44BF-9C3C-4FCE9D680F3B}" dt="2026-08-03T10:00:26.200" v="19787" actId="947"/>
            <ac:spMkLst>
              <pc:docMk/>
              <pc:sldMasterMk cId="3450752371" sldId="2147483711"/>
              <pc:sldLayoutMk cId="153923334" sldId="2147483716"/>
              <ac:spMk id="30" creationId="{D1D44EE9-20D6-D928-BAC0-79692D86A1DE}"/>
            </ac:spMkLst>
          </pc:spChg>
          <pc:spChg chg="mod">
            <ac:chgData name="Luís Quartin" userId="d62dd0be-a1f4-461f-90a2-b18d53884721" providerId="ADAL" clId="{9FD88B08-A2C8-44BF-9C3C-4FCE9D680F3B}" dt="2026-08-03T10:00:26.206" v="19789" actId="947"/>
            <ac:spMkLst>
              <pc:docMk/>
              <pc:sldMasterMk cId="3450752371" sldId="2147483711"/>
              <pc:sldLayoutMk cId="153923334" sldId="2147483716"/>
              <ac:spMk id="31" creationId="{8121E3A5-FD52-C803-5947-6E5EF18C2514}"/>
            </ac:spMkLst>
          </pc:spChg>
          <pc:spChg chg="mod">
            <ac:chgData name="Luís Quartin" userId="d62dd0be-a1f4-461f-90a2-b18d53884721" providerId="ADAL" clId="{9FD88B08-A2C8-44BF-9C3C-4FCE9D680F3B}" dt="2026-08-03T10:00:26.209" v="19791" actId="947"/>
            <ac:spMkLst>
              <pc:docMk/>
              <pc:sldMasterMk cId="3450752371" sldId="2147483711"/>
              <pc:sldLayoutMk cId="153923334" sldId="2147483716"/>
              <ac:spMk id="32" creationId="{0A921CE6-C203-8B12-DC89-D9C03DF615F2}"/>
            </ac:spMkLst>
          </pc:spChg>
          <pc:spChg chg="mod">
            <ac:chgData name="Luís Quartin" userId="d62dd0be-a1f4-461f-90a2-b18d53884721" providerId="ADAL" clId="{9FD88B08-A2C8-44BF-9C3C-4FCE9D680F3B}" dt="2026-08-03T10:00:26.213" v="19793" actId="947"/>
            <ac:spMkLst>
              <pc:docMk/>
              <pc:sldMasterMk cId="3450752371" sldId="2147483711"/>
              <pc:sldLayoutMk cId="153923334" sldId="2147483716"/>
              <ac:spMk id="33" creationId="{92B91019-B1DF-2F25-B6E6-3FA711C9D8BF}"/>
            </ac:spMkLst>
          </pc:spChg>
          <pc:spChg chg="mod">
            <ac:chgData name="Luís Quartin" userId="d62dd0be-a1f4-461f-90a2-b18d53884721" providerId="ADAL" clId="{9FD88B08-A2C8-44BF-9C3C-4FCE9D680F3B}" dt="2026-08-03T10:00:26.218" v="19795" actId="947"/>
            <ac:spMkLst>
              <pc:docMk/>
              <pc:sldMasterMk cId="3450752371" sldId="2147483711"/>
              <pc:sldLayoutMk cId="153923334" sldId="2147483716"/>
              <ac:spMk id="34" creationId="{D1210D88-4255-373B-EF11-529E04BC8A07}"/>
            </ac:spMkLst>
          </pc:spChg>
          <pc:spChg chg="mod">
            <ac:chgData name="Luís Quartin" userId="d62dd0be-a1f4-461f-90a2-b18d53884721" providerId="ADAL" clId="{9FD88B08-A2C8-44BF-9C3C-4FCE9D680F3B}" dt="2026-08-03T10:00:26.222" v="19797" actId="947"/>
            <ac:spMkLst>
              <pc:docMk/>
              <pc:sldMasterMk cId="3450752371" sldId="2147483711"/>
              <pc:sldLayoutMk cId="153923334" sldId="2147483716"/>
              <ac:spMk id="35" creationId="{7AB89903-9A6B-A239-D83E-5835F4C2B46C}"/>
            </ac:spMkLst>
          </pc:spChg>
          <pc:spChg chg="mod">
            <ac:chgData name="Luís Quartin" userId="d62dd0be-a1f4-461f-90a2-b18d53884721" providerId="ADAL" clId="{9FD88B08-A2C8-44BF-9C3C-4FCE9D680F3B}" dt="2026-08-03T10:00:26.226" v="19799" actId="947"/>
            <ac:spMkLst>
              <pc:docMk/>
              <pc:sldMasterMk cId="3450752371" sldId="2147483711"/>
              <pc:sldLayoutMk cId="153923334" sldId="2147483716"/>
              <ac:spMk id="36" creationId="{95F05520-7B53-F811-7C8C-C6CF2CE08862}"/>
            </ac:spMkLst>
          </pc:spChg>
          <pc:spChg chg="mod">
            <ac:chgData name="Luís Quartin" userId="d62dd0be-a1f4-461f-90a2-b18d53884721" providerId="ADAL" clId="{9FD88B08-A2C8-44BF-9C3C-4FCE9D680F3B}" dt="2026-08-03T10:00:26.230" v="19801" actId="947"/>
            <ac:spMkLst>
              <pc:docMk/>
              <pc:sldMasterMk cId="3450752371" sldId="2147483711"/>
              <pc:sldLayoutMk cId="153923334" sldId="2147483716"/>
              <ac:spMk id="37" creationId="{1EC3384D-E918-803A-F074-9427B80FB518}"/>
            </ac:spMkLst>
          </pc:spChg>
          <pc:spChg chg="mod">
            <ac:chgData name="Luís Quartin" userId="d62dd0be-a1f4-461f-90a2-b18d53884721" providerId="ADAL" clId="{9FD88B08-A2C8-44BF-9C3C-4FCE9D680F3B}" dt="2026-08-03T10:00:26.234" v="19803" actId="947"/>
            <ac:spMkLst>
              <pc:docMk/>
              <pc:sldMasterMk cId="3450752371" sldId="2147483711"/>
              <pc:sldLayoutMk cId="153923334" sldId="2147483716"/>
              <ac:spMk id="38" creationId="{55024E12-FD5B-2FF8-C797-059B65684976}"/>
            </ac:spMkLst>
          </pc:spChg>
          <pc:spChg chg="mod">
            <ac:chgData name="Luís Quartin" userId="d62dd0be-a1f4-461f-90a2-b18d53884721" providerId="ADAL" clId="{9FD88B08-A2C8-44BF-9C3C-4FCE9D680F3B}" dt="2026-08-03T10:00:26.238" v="19805" actId="947"/>
            <ac:spMkLst>
              <pc:docMk/>
              <pc:sldMasterMk cId="3450752371" sldId="2147483711"/>
              <pc:sldLayoutMk cId="153923334" sldId="2147483716"/>
              <ac:spMk id="39" creationId="{A93128F2-0172-C349-A19A-68CB419F677E}"/>
            </ac:spMkLst>
          </pc:spChg>
          <pc:spChg chg="mod">
            <ac:chgData name="Luís Quartin" userId="d62dd0be-a1f4-461f-90a2-b18d53884721" providerId="ADAL" clId="{9FD88B08-A2C8-44BF-9C3C-4FCE9D680F3B}" dt="2026-08-03T10:00:26.242" v="19807" actId="947"/>
            <ac:spMkLst>
              <pc:docMk/>
              <pc:sldMasterMk cId="3450752371" sldId="2147483711"/>
              <pc:sldLayoutMk cId="153923334" sldId="2147483716"/>
              <ac:spMk id="40" creationId="{EFBBB3F5-70F8-4671-BE69-FB43E97213F9}"/>
            </ac:spMkLst>
          </pc:spChg>
          <pc:spChg chg="mod">
            <ac:chgData name="Luís Quartin" userId="d62dd0be-a1f4-461f-90a2-b18d53884721" providerId="ADAL" clId="{9FD88B08-A2C8-44BF-9C3C-4FCE9D680F3B}" dt="2026-08-03T10:00:26.246" v="19809" actId="947"/>
            <ac:spMkLst>
              <pc:docMk/>
              <pc:sldMasterMk cId="3450752371" sldId="2147483711"/>
              <pc:sldLayoutMk cId="153923334" sldId="2147483716"/>
              <ac:spMk id="41" creationId="{EEBDF111-CFB8-0A13-B9E1-24A1D8ADAA08}"/>
            </ac:spMkLst>
          </pc:spChg>
          <pc:spChg chg="mod">
            <ac:chgData name="Luís Quartin" userId="d62dd0be-a1f4-461f-90a2-b18d53884721" providerId="ADAL" clId="{9FD88B08-A2C8-44BF-9C3C-4FCE9D680F3B}" dt="2026-08-03T10:00:26.246" v="19811" actId="947"/>
            <ac:spMkLst>
              <pc:docMk/>
              <pc:sldMasterMk cId="3450752371" sldId="2147483711"/>
              <pc:sldLayoutMk cId="153923334" sldId="2147483716"/>
              <ac:spMk id="42" creationId="{51051B97-EF75-922D-50E2-EEF18A444259}"/>
            </ac:spMkLst>
          </pc:spChg>
          <pc:spChg chg="mod">
            <ac:chgData name="Luís Quartin" userId="d62dd0be-a1f4-461f-90a2-b18d53884721" providerId="ADAL" clId="{9FD88B08-A2C8-44BF-9C3C-4FCE9D680F3B}" dt="2026-08-03T10:00:26.246" v="19813" actId="947"/>
            <ac:spMkLst>
              <pc:docMk/>
              <pc:sldMasterMk cId="3450752371" sldId="2147483711"/>
              <pc:sldLayoutMk cId="153923334" sldId="2147483716"/>
              <ac:spMk id="43" creationId="{9EE13394-7A2C-F1C7-571C-669B8113393E}"/>
            </ac:spMkLst>
          </pc:spChg>
          <pc:spChg chg="mod">
            <ac:chgData name="Luís Quartin" userId="d62dd0be-a1f4-461f-90a2-b18d53884721" providerId="ADAL" clId="{9FD88B08-A2C8-44BF-9C3C-4FCE9D680F3B}" dt="2026-08-03T10:00:26.256" v="19815" actId="947"/>
            <ac:spMkLst>
              <pc:docMk/>
              <pc:sldMasterMk cId="3450752371" sldId="2147483711"/>
              <pc:sldLayoutMk cId="153923334" sldId="2147483716"/>
              <ac:spMk id="44" creationId="{F7F4EA0E-16CD-5911-929E-4C93B2783062}"/>
            </ac:spMkLst>
          </pc:spChg>
          <pc:spChg chg="mod">
            <ac:chgData name="Luís Quartin" userId="d62dd0be-a1f4-461f-90a2-b18d53884721" providerId="ADAL" clId="{9FD88B08-A2C8-44BF-9C3C-4FCE9D680F3B}" dt="2026-08-03T10:00:26.259" v="19817" actId="947"/>
            <ac:spMkLst>
              <pc:docMk/>
              <pc:sldMasterMk cId="3450752371" sldId="2147483711"/>
              <pc:sldLayoutMk cId="153923334" sldId="2147483716"/>
              <ac:spMk id="45" creationId="{6440CAD5-2595-BE04-CB70-AF4664558704}"/>
            </ac:spMkLst>
          </pc:spChg>
          <pc:spChg chg="mod">
            <ac:chgData name="Luís Quartin" userId="d62dd0be-a1f4-461f-90a2-b18d53884721" providerId="ADAL" clId="{9FD88B08-A2C8-44BF-9C3C-4FCE9D680F3B}" dt="2026-08-03T10:00:26.266" v="19819" actId="947"/>
            <ac:spMkLst>
              <pc:docMk/>
              <pc:sldMasterMk cId="3450752371" sldId="2147483711"/>
              <pc:sldLayoutMk cId="153923334" sldId="2147483716"/>
              <ac:spMk id="46" creationId="{067D9E93-AA61-926B-0B6A-DB1050637926}"/>
            </ac:spMkLst>
          </pc:spChg>
          <pc:spChg chg="mod">
            <ac:chgData name="Luís Quartin" userId="d62dd0be-a1f4-461f-90a2-b18d53884721" providerId="ADAL" clId="{9FD88B08-A2C8-44BF-9C3C-4FCE9D680F3B}" dt="2026-08-03T10:00:26.266" v="19821" actId="947"/>
            <ac:spMkLst>
              <pc:docMk/>
              <pc:sldMasterMk cId="3450752371" sldId="2147483711"/>
              <pc:sldLayoutMk cId="153923334" sldId="2147483716"/>
              <ac:spMk id="47" creationId="{197AA35D-E865-F773-A32A-196BE700714C}"/>
            </ac:spMkLst>
          </pc:spChg>
          <pc:spChg chg="mod">
            <ac:chgData name="Luís Quartin" userId="d62dd0be-a1f4-461f-90a2-b18d53884721" providerId="ADAL" clId="{9FD88B08-A2C8-44BF-9C3C-4FCE9D680F3B}" dt="2026-08-03T10:00:26.272" v="19823" actId="947"/>
            <ac:spMkLst>
              <pc:docMk/>
              <pc:sldMasterMk cId="3450752371" sldId="2147483711"/>
              <pc:sldLayoutMk cId="153923334" sldId="2147483716"/>
              <ac:spMk id="48" creationId="{C7D58B6A-7226-8D73-BE9D-5C0483F9467A}"/>
            </ac:spMkLst>
          </pc:spChg>
          <pc:spChg chg="mod">
            <ac:chgData name="Luís Quartin" userId="d62dd0be-a1f4-461f-90a2-b18d53884721" providerId="ADAL" clId="{9FD88B08-A2C8-44BF-9C3C-4FCE9D680F3B}" dt="2026-08-03T10:00:26.276" v="19825" actId="947"/>
            <ac:spMkLst>
              <pc:docMk/>
              <pc:sldMasterMk cId="3450752371" sldId="2147483711"/>
              <pc:sldLayoutMk cId="153923334" sldId="2147483716"/>
              <ac:spMk id="49" creationId="{94476D9E-6E14-FF53-0CF9-B3F9F5D8400A}"/>
            </ac:spMkLst>
          </pc:spChg>
          <pc:spChg chg="mod">
            <ac:chgData name="Luís Quartin" userId="d62dd0be-a1f4-461f-90a2-b18d53884721" providerId="ADAL" clId="{9FD88B08-A2C8-44BF-9C3C-4FCE9D680F3B}" dt="2026-08-03T10:00:26.276" v="19827" actId="947"/>
            <ac:spMkLst>
              <pc:docMk/>
              <pc:sldMasterMk cId="3450752371" sldId="2147483711"/>
              <pc:sldLayoutMk cId="153923334" sldId="2147483716"/>
              <ac:spMk id="50" creationId="{E75D3652-AF88-12A6-FB72-BFFF4A226035}"/>
            </ac:spMkLst>
          </pc:spChg>
          <pc:spChg chg="mod">
            <ac:chgData name="Luís Quartin" userId="d62dd0be-a1f4-461f-90a2-b18d53884721" providerId="ADAL" clId="{9FD88B08-A2C8-44BF-9C3C-4FCE9D680F3B}" dt="2026-08-03T10:00:26.276" v="19829" actId="947"/>
            <ac:spMkLst>
              <pc:docMk/>
              <pc:sldMasterMk cId="3450752371" sldId="2147483711"/>
              <pc:sldLayoutMk cId="153923334" sldId="2147483716"/>
              <ac:spMk id="51" creationId="{5E2C411C-D239-27AB-292B-C05FB05984CF}"/>
            </ac:spMkLst>
          </pc:spChg>
          <pc:spChg chg="mod">
            <ac:chgData name="Luís Quartin" userId="d62dd0be-a1f4-461f-90a2-b18d53884721" providerId="ADAL" clId="{9FD88B08-A2C8-44BF-9C3C-4FCE9D680F3B}" dt="2026-08-03T10:00:26.288" v="19831" actId="947"/>
            <ac:spMkLst>
              <pc:docMk/>
              <pc:sldMasterMk cId="3450752371" sldId="2147483711"/>
              <pc:sldLayoutMk cId="153923334" sldId="2147483716"/>
              <ac:spMk id="52" creationId="{06E9899A-6F88-D121-7525-1C37DDB91FDE}"/>
            </ac:spMkLst>
          </pc:spChg>
          <pc:spChg chg="mod">
            <ac:chgData name="Luís Quartin" userId="d62dd0be-a1f4-461f-90a2-b18d53884721" providerId="ADAL" clId="{9FD88B08-A2C8-44BF-9C3C-4FCE9D680F3B}" dt="2026-08-03T10:00:26.288" v="19833" actId="947"/>
            <ac:spMkLst>
              <pc:docMk/>
              <pc:sldMasterMk cId="3450752371" sldId="2147483711"/>
              <pc:sldLayoutMk cId="153923334" sldId="2147483716"/>
              <ac:spMk id="53" creationId="{3D464FD6-A7E4-21C9-D54D-A89A65E3AB5C}"/>
            </ac:spMkLst>
          </pc:spChg>
          <pc:spChg chg="mod">
            <ac:chgData name="Luís Quartin" userId="d62dd0be-a1f4-461f-90a2-b18d53884721" providerId="ADAL" clId="{9FD88B08-A2C8-44BF-9C3C-4FCE9D680F3B}" dt="2026-08-03T10:00:26.288" v="19835" actId="947"/>
            <ac:spMkLst>
              <pc:docMk/>
              <pc:sldMasterMk cId="3450752371" sldId="2147483711"/>
              <pc:sldLayoutMk cId="153923334" sldId="2147483716"/>
              <ac:spMk id="54" creationId="{9D0E0480-20B4-86B6-5986-30EE3A7E286F}"/>
            </ac:spMkLst>
          </pc:spChg>
          <pc:spChg chg="mod">
            <ac:chgData name="Luís Quartin" userId="d62dd0be-a1f4-461f-90a2-b18d53884721" providerId="ADAL" clId="{9FD88B08-A2C8-44BF-9C3C-4FCE9D680F3B}" dt="2026-08-03T10:00:26.296" v="19837" actId="947"/>
            <ac:spMkLst>
              <pc:docMk/>
              <pc:sldMasterMk cId="3450752371" sldId="2147483711"/>
              <pc:sldLayoutMk cId="153923334" sldId="2147483716"/>
              <ac:spMk id="55" creationId="{01581DA0-5B15-A42C-0CFB-F13D86CF22DF}"/>
            </ac:spMkLst>
          </pc:spChg>
          <pc:spChg chg="mod">
            <ac:chgData name="Luís Quartin" userId="d62dd0be-a1f4-461f-90a2-b18d53884721" providerId="ADAL" clId="{9FD88B08-A2C8-44BF-9C3C-4FCE9D680F3B}" dt="2026-08-03T10:00:26.303" v="19839" actId="947"/>
            <ac:spMkLst>
              <pc:docMk/>
              <pc:sldMasterMk cId="3450752371" sldId="2147483711"/>
              <pc:sldLayoutMk cId="153923334" sldId="2147483716"/>
              <ac:spMk id="56" creationId="{6E979109-653A-C7E4-189B-623A467AC57F}"/>
            </ac:spMkLst>
          </pc:spChg>
          <pc:spChg chg="mod">
            <ac:chgData name="Luís Quartin" userId="d62dd0be-a1f4-461f-90a2-b18d53884721" providerId="ADAL" clId="{9FD88B08-A2C8-44BF-9C3C-4FCE9D680F3B}" dt="2026-08-03T10:00:26.306" v="19841" actId="947"/>
            <ac:spMkLst>
              <pc:docMk/>
              <pc:sldMasterMk cId="3450752371" sldId="2147483711"/>
              <pc:sldLayoutMk cId="153923334" sldId="2147483716"/>
              <ac:spMk id="57" creationId="{D2E66811-6F0B-D597-7ECD-6E6A40578BDF}"/>
            </ac:spMkLst>
          </pc:spChg>
          <pc:spChg chg="mod">
            <ac:chgData name="Luís Quartin" userId="d62dd0be-a1f4-461f-90a2-b18d53884721" providerId="ADAL" clId="{9FD88B08-A2C8-44BF-9C3C-4FCE9D680F3B}" dt="2026-08-03T10:00:26.306" v="19843" actId="947"/>
            <ac:spMkLst>
              <pc:docMk/>
              <pc:sldMasterMk cId="3450752371" sldId="2147483711"/>
              <pc:sldLayoutMk cId="153923334" sldId="2147483716"/>
              <ac:spMk id="58" creationId="{224815CF-9CF6-C083-EECA-27A7D2CE67D0}"/>
            </ac:spMkLst>
          </pc:spChg>
          <pc:graphicFrameChg chg="mod">
            <ac:chgData name="Luís Quartin" userId="d62dd0be-a1f4-461f-90a2-b18d53884721" providerId="ADAL" clId="{9FD88B08-A2C8-44BF-9C3C-4FCE9D680F3B}" dt="2026-08-03T10:01:00.591" v="31818"/>
            <ac:graphicFrameMkLst>
              <pc:docMk/>
              <pc:sldMasterMk cId="3450752371" sldId="2147483711"/>
              <pc:sldLayoutMk cId="153923334" sldId="2147483716"/>
              <ac:graphicFrameMk id="21" creationId="{681B921E-02C1-170E-0DAE-A7183657B72C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95" v="31820"/>
          <pc:sldLayoutMkLst>
            <pc:docMk/>
            <pc:sldMasterMk cId="3450752371" sldId="2147483711"/>
            <pc:sldLayoutMk cId="1216613187" sldId="2147483717"/>
          </pc:sldLayoutMkLst>
          <pc:spChg chg="mod">
            <ac:chgData name="Luís Quartin" userId="d62dd0be-a1f4-461f-90a2-b18d53884721" providerId="ADAL" clId="{9FD88B08-A2C8-44BF-9C3C-4FCE9D680F3B}" dt="2026-08-03T10:00:26.326" v="19845" actId="947"/>
            <ac:spMkLst>
              <pc:docMk/>
              <pc:sldMasterMk cId="3450752371" sldId="2147483711"/>
              <pc:sldLayoutMk cId="1216613187" sldId="2147483717"/>
              <ac:spMk id="3" creationId="{E713817A-1A0E-6215-C86F-711F67622AC3}"/>
            </ac:spMkLst>
          </pc:spChg>
          <pc:spChg chg="mod">
            <ac:chgData name="Luís Quartin" userId="d62dd0be-a1f4-461f-90a2-b18d53884721" providerId="ADAL" clId="{9FD88B08-A2C8-44BF-9C3C-4FCE9D680F3B}" dt="2026-08-03T10:00:26.661" v="20029" actId="947"/>
            <ac:spMkLst>
              <pc:docMk/>
              <pc:sldMasterMk cId="3450752371" sldId="2147483711"/>
              <pc:sldLayoutMk cId="1216613187" sldId="2147483717"/>
              <ac:spMk id="4" creationId="{33F5AFA1-6939-3CE8-6466-1DA07A1C3933}"/>
            </ac:spMkLst>
          </pc:spChg>
          <pc:spChg chg="mod">
            <ac:chgData name="Luís Quartin" userId="d62dd0be-a1f4-461f-90a2-b18d53884721" providerId="ADAL" clId="{9FD88B08-A2C8-44BF-9C3C-4FCE9D680F3B}" dt="2026-08-03T10:00:26.661" v="20031" actId="947"/>
            <ac:spMkLst>
              <pc:docMk/>
              <pc:sldMasterMk cId="3450752371" sldId="2147483711"/>
              <pc:sldLayoutMk cId="1216613187" sldId="2147483717"/>
              <ac:spMk id="5" creationId="{9F65FB1F-47C8-4FB8-9BE6-FBA059C05F13}"/>
            </ac:spMkLst>
          </pc:spChg>
          <pc:spChg chg="mod">
            <ac:chgData name="Luís Quartin" userId="d62dd0be-a1f4-461f-90a2-b18d53884721" providerId="ADAL" clId="{9FD88B08-A2C8-44BF-9C3C-4FCE9D680F3B}" dt="2026-08-03T10:00:26.356" v="19857" actId="947"/>
            <ac:spMkLst>
              <pc:docMk/>
              <pc:sldMasterMk cId="3450752371" sldId="2147483711"/>
              <pc:sldLayoutMk cId="1216613187" sldId="2147483717"/>
              <ac:spMk id="7" creationId="{B3A41DA9-8772-8758-C932-5CD251B31648}"/>
            </ac:spMkLst>
          </pc:spChg>
          <pc:spChg chg="mod">
            <ac:chgData name="Luís Quartin" userId="d62dd0be-a1f4-461f-90a2-b18d53884721" providerId="ADAL" clId="{9FD88B08-A2C8-44BF-9C3C-4FCE9D680F3B}" dt="2026-08-03T10:00:26.356" v="19859" actId="947"/>
            <ac:spMkLst>
              <pc:docMk/>
              <pc:sldMasterMk cId="3450752371" sldId="2147483711"/>
              <pc:sldLayoutMk cId="1216613187" sldId="2147483717"/>
              <ac:spMk id="8" creationId="{31D93988-BB3A-D51F-76B6-DC92DB8088CA}"/>
            </ac:spMkLst>
          </pc:spChg>
          <pc:spChg chg="mod">
            <ac:chgData name="Luís Quartin" userId="d62dd0be-a1f4-461f-90a2-b18d53884721" providerId="ADAL" clId="{9FD88B08-A2C8-44BF-9C3C-4FCE9D680F3B}" dt="2026-08-03T10:00:26.512" v="19943" actId="947"/>
            <ac:spMkLst>
              <pc:docMk/>
              <pc:sldMasterMk cId="3450752371" sldId="2147483711"/>
              <pc:sldLayoutMk cId="1216613187" sldId="2147483717"/>
              <ac:spMk id="13" creationId="{E7759458-6C81-87E8-FA48-ABD21CF9FFBC}"/>
            </ac:spMkLst>
          </pc:spChg>
          <pc:spChg chg="mod">
            <ac:chgData name="Luís Quartin" userId="d62dd0be-a1f4-461f-90a2-b18d53884721" providerId="ADAL" clId="{9FD88B08-A2C8-44BF-9C3C-4FCE9D680F3B}" dt="2026-08-03T10:00:26.516" v="19945" actId="947"/>
            <ac:spMkLst>
              <pc:docMk/>
              <pc:sldMasterMk cId="3450752371" sldId="2147483711"/>
              <pc:sldLayoutMk cId="1216613187" sldId="2147483717"/>
              <ac:spMk id="14" creationId="{ED76FA16-101B-5F5F-E471-585203AAD52F}"/>
            </ac:spMkLst>
          </pc:spChg>
          <pc:spChg chg="mod">
            <ac:chgData name="Luís Quartin" userId="d62dd0be-a1f4-461f-90a2-b18d53884721" providerId="ADAL" clId="{9FD88B08-A2C8-44BF-9C3C-4FCE9D680F3B}" dt="2026-08-03T10:00:26.516" v="19947" actId="947"/>
            <ac:spMkLst>
              <pc:docMk/>
              <pc:sldMasterMk cId="3450752371" sldId="2147483711"/>
              <pc:sldLayoutMk cId="1216613187" sldId="2147483717"/>
              <ac:spMk id="15" creationId="{A5AB0C12-51ED-EFF3-88FA-15A4F19A82BE}"/>
            </ac:spMkLst>
          </pc:spChg>
          <pc:spChg chg="mod">
            <ac:chgData name="Luís Quartin" userId="d62dd0be-a1f4-461f-90a2-b18d53884721" providerId="ADAL" clId="{9FD88B08-A2C8-44BF-9C3C-4FCE9D680F3B}" dt="2026-08-03T10:00:26.516" v="19949" actId="947"/>
            <ac:spMkLst>
              <pc:docMk/>
              <pc:sldMasterMk cId="3450752371" sldId="2147483711"/>
              <pc:sldLayoutMk cId="1216613187" sldId="2147483717"/>
              <ac:spMk id="16" creationId="{301330E0-4987-8AAE-E88D-4B8DF1139AA1}"/>
            </ac:spMkLst>
          </pc:spChg>
          <pc:spChg chg="mod">
            <ac:chgData name="Luís Quartin" userId="d62dd0be-a1f4-461f-90a2-b18d53884721" providerId="ADAL" clId="{9FD88B08-A2C8-44BF-9C3C-4FCE9D680F3B}" dt="2026-08-03T10:00:26.526" v="19951" actId="947"/>
            <ac:spMkLst>
              <pc:docMk/>
              <pc:sldMasterMk cId="3450752371" sldId="2147483711"/>
              <pc:sldLayoutMk cId="1216613187" sldId="2147483717"/>
              <ac:spMk id="17" creationId="{0C17656A-FAC8-E324-654A-45198B195118}"/>
            </ac:spMkLst>
          </pc:spChg>
          <pc:spChg chg="mod">
            <ac:chgData name="Luís Quartin" userId="d62dd0be-a1f4-461f-90a2-b18d53884721" providerId="ADAL" clId="{9FD88B08-A2C8-44BF-9C3C-4FCE9D680F3B}" dt="2026-08-03T10:00:26.528" v="19953" actId="947"/>
            <ac:spMkLst>
              <pc:docMk/>
              <pc:sldMasterMk cId="3450752371" sldId="2147483711"/>
              <pc:sldLayoutMk cId="1216613187" sldId="2147483717"/>
              <ac:spMk id="18" creationId="{E0E4EC6F-15F6-AB4C-7E17-50720330941A}"/>
            </ac:spMkLst>
          </pc:spChg>
          <pc:spChg chg="mod">
            <ac:chgData name="Luís Quartin" userId="d62dd0be-a1f4-461f-90a2-b18d53884721" providerId="ADAL" clId="{9FD88B08-A2C8-44BF-9C3C-4FCE9D680F3B}" dt="2026-08-03T10:00:26.528" v="19955" actId="947"/>
            <ac:spMkLst>
              <pc:docMk/>
              <pc:sldMasterMk cId="3450752371" sldId="2147483711"/>
              <pc:sldLayoutMk cId="1216613187" sldId="2147483717"/>
              <ac:spMk id="19" creationId="{F657BB86-7DFA-3A66-9DA1-B3DFD2DFA1CE}"/>
            </ac:spMkLst>
          </pc:spChg>
          <pc:spChg chg="mod">
            <ac:chgData name="Luís Quartin" userId="d62dd0be-a1f4-461f-90a2-b18d53884721" providerId="ADAL" clId="{9FD88B08-A2C8-44BF-9C3C-4FCE9D680F3B}" dt="2026-08-03T10:00:26.536" v="19957" actId="947"/>
            <ac:spMkLst>
              <pc:docMk/>
              <pc:sldMasterMk cId="3450752371" sldId="2147483711"/>
              <pc:sldLayoutMk cId="1216613187" sldId="2147483717"/>
              <ac:spMk id="20" creationId="{8A23A86C-0C22-AB77-C217-2E38D4412E77}"/>
            </ac:spMkLst>
          </pc:spChg>
          <pc:spChg chg="mod">
            <ac:chgData name="Luís Quartin" userId="d62dd0be-a1f4-461f-90a2-b18d53884721" providerId="ADAL" clId="{9FD88B08-A2C8-44BF-9C3C-4FCE9D680F3B}" dt="2026-08-03T10:00:26.536" v="19959" actId="947"/>
            <ac:spMkLst>
              <pc:docMk/>
              <pc:sldMasterMk cId="3450752371" sldId="2147483711"/>
              <pc:sldLayoutMk cId="1216613187" sldId="2147483717"/>
              <ac:spMk id="27" creationId="{3E1B27AC-63C3-E2EA-41F4-1FCF2F9A979A}"/>
            </ac:spMkLst>
          </pc:spChg>
          <pc:spChg chg="mod">
            <ac:chgData name="Luís Quartin" userId="d62dd0be-a1f4-461f-90a2-b18d53884721" providerId="ADAL" clId="{9FD88B08-A2C8-44BF-9C3C-4FCE9D680F3B}" dt="2026-08-03T10:00:26.326" v="19847" actId="947"/>
            <ac:spMkLst>
              <pc:docMk/>
              <pc:sldMasterMk cId="3450752371" sldId="2147483711"/>
              <pc:sldLayoutMk cId="1216613187" sldId="2147483717"/>
              <ac:spMk id="28" creationId="{632E76BF-46D5-8E94-88AA-4783DD302E89}"/>
            </ac:spMkLst>
          </pc:spChg>
          <pc:spChg chg="mod">
            <ac:chgData name="Luís Quartin" userId="d62dd0be-a1f4-461f-90a2-b18d53884721" providerId="ADAL" clId="{9FD88B08-A2C8-44BF-9C3C-4FCE9D680F3B}" dt="2026-08-03T10:00:56.257" v="28350" actId="299"/>
            <ac:spMkLst>
              <pc:docMk/>
              <pc:sldMasterMk cId="3450752371" sldId="2147483711"/>
              <pc:sldLayoutMk cId="1216613187" sldId="2147483717"/>
              <ac:spMk id="29" creationId="{1F7B1FDC-B90E-6693-A750-B9BA4B535E8A}"/>
            </ac:spMkLst>
          </pc:spChg>
          <pc:spChg chg="mod">
            <ac:chgData name="Luís Quartin" userId="d62dd0be-a1f4-461f-90a2-b18d53884721" providerId="ADAL" clId="{9FD88B08-A2C8-44BF-9C3C-4FCE9D680F3B}" dt="2026-08-03T10:00:26.336" v="19851" actId="947"/>
            <ac:spMkLst>
              <pc:docMk/>
              <pc:sldMasterMk cId="3450752371" sldId="2147483711"/>
              <pc:sldLayoutMk cId="1216613187" sldId="2147483717"/>
              <ac:spMk id="30" creationId="{1673B89D-F206-B9D2-CDB7-BDE045C7447F}"/>
            </ac:spMkLst>
          </pc:spChg>
          <pc:spChg chg="mod">
            <ac:chgData name="Luís Quartin" userId="d62dd0be-a1f4-461f-90a2-b18d53884721" providerId="ADAL" clId="{9FD88B08-A2C8-44BF-9C3C-4FCE9D680F3B}" dt="2026-08-03T10:00:26.543" v="19961" actId="947"/>
            <ac:spMkLst>
              <pc:docMk/>
              <pc:sldMasterMk cId="3450752371" sldId="2147483711"/>
              <pc:sldLayoutMk cId="1216613187" sldId="2147483717"/>
              <ac:spMk id="31" creationId="{A0F4A27E-3CF3-41AC-8382-8551E0A7E569}"/>
            </ac:spMkLst>
          </pc:spChg>
          <pc:spChg chg="mod">
            <ac:chgData name="Luís Quartin" userId="d62dd0be-a1f4-461f-90a2-b18d53884721" providerId="ADAL" clId="{9FD88B08-A2C8-44BF-9C3C-4FCE9D680F3B}" dt="2026-08-03T10:00:26.546" v="19963" actId="947"/>
            <ac:spMkLst>
              <pc:docMk/>
              <pc:sldMasterMk cId="3450752371" sldId="2147483711"/>
              <pc:sldLayoutMk cId="1216613187" sldId="2147483717"/>
              <ac:spMk id="32" creationId="{93223F4B-C2B6-065F-4AB9-A81316243B74}"/>
            </ac:spMkLst>
          </pc:spChg>
          <pc:spChg chg="mod">
            <ac:chgData name="Luís Quartin" userId="d62dd0be-a1f4-461f-90a2-b18d53884721" providerId="ADAL" clId="{9FD88B08-A2C8-44BF-9C3C-4FCE9D680F3B}" dt="2026-08-03T10:00:26.546" v="19965" actId="947"/>
            <ac:spMkLst>
              <pc:docMk/>
              <pc:sldMasterMk cId="3450752371" sldId="2147483711"/>
              <pc:sldLayoutMk cId="1216613187" sldId="2147483717"/>
              <ac:spMk id="33" creationId="{1B03ACE3-2128-1A66-FCA8-76F1E62A9EAD}"/>
            </ac:spMkLst>
          </pc:spChg>
          <pc:spChg chg="mod">
            <ac:chgData name="Luís Quartin" userId="d62dd0be-a1f4-461f-90a2-b18d53884721" providerId="ADAL" clId="{9FD88B08-A2C8-44BF-9C3C-4FCE9D680F3B}" dt="2026-08-03T10:00:26.546" v="19967" actId="947"/>
            <ac:spMkLst>
              <pc:docMk/>
              <pc:sldMasterMk cId="3450752371" sldId="2147483711"/>
              <pc:sldLayoutMk cId="1216613187" sldId="2147483717"/>
              <ac:spMk id="34" creationId="{31BB9706-9BFC-1AB2-E8F7-367F7A1E5BE1}"/>
            </ac:spMkLst>
          </pc:spChg>
          <pc:spChg chg="mod">
            <ac:chgData name="Luís Quartin" userId="d62dd0be-a1f4-461f-90a2-b18d53884721" providerId="ADAL" clId="{9FD88B08-A2C8-44BF-9C3C-4FCE9D680F3B}" dt="2026-08-03T10:00:26.556" v="19969" actId="947"/>
            <ac:spMkLst>
              <pc:docMk/>
              <pc:sldMasterMk cId="3450752371" sldId="2147483711"/>
              <pc:sldLayoutMk cId="1216613187" sldId="2147483717"/>
              <ac:spMk id="35" creationId="{CD2C29DE-ECA2-1508-77EA-11B288DBB0F6}"/>
            </ac:spMkLst>
          </pc:spChg>
          <pc:spChg chg="mod">
            <ac:chgData name="Luís Quartin" userId="d62dd0be-a1f4-461f-90a2-b18d53884721" providerId="ADAL" clId="{9FD88B08-A2C8-44BF-9C3C-4FCE9D680F3B}" dt="2026-08-03T10:00:26.559" v="19971" actId="947"/>
            <ac:spMkLst>
              <pc:docMk/>
              <pc:sldMasterMk cId="3450752371" sldId="2147483711"/>
              <pc:sldLayoutMk cId="1216613187" sldId="2147483717"/>
              <ac:spMk id="36" creationId="{741B91B7-6702-9BE8-44C3-9381B868655E}"/>
            </ac:spMkLst>
          </pc:spChg>
          <pc:spChg chg="mod">
            <ac:chgData name="Luís Quartin" userId="d62dd0be-a1f4-461f-90a2-b18d53884721" providerId="ADAL" clId="{9FD88B08-A2C8-44BF-9C3C-4FCE9D680F3B}" dt="2026-08-03T10:00:26.559" v="19973" actId="947"/>
            <ac:spMkLst>
              <pc:docMk/>
              <pc:sldMasterMk cId="3450752371" sldId="2147483711"/>
              <pc:sldLayoutMk cId="1216613187" sldId="2147483717"/>
              <ac:spMk id="37" creationId="{AD88697F-9BEF-1B60-6FF1-6443AFAF89CF}"/>
            </ac:spMkLst>
          </pc:spChg>
          <pc:spChg chg="mod">
            <ac:chgData name="Luís Quartin" userId="d62dd0be-a1f4-461f-90a2-b18d53884721" providerId="ADAL" clId="{9FD88B08-A2C8-44BF-9C3C-4FCE9D680F3B}" dt="2026-08-03T10:00:26.566" v="19975" actId="947"/>
            <ac:spMkLst>
              <pc:docMk/>
              <pc:sldMasterMk cId="3450752371" sldId="2147483711"/>
              <pc:sldLayoutMk cId="1216613187" sldId="2147483717"/>
              <ac:spMk id="38" creationId="{3214D5D5-7C3A-CECF-4F02-1C49B923065B}"/>
            </ac:spMkLst>
          </pc:spChg>
          <pc:spChg chg="mod">
            <ac:chgData name="Luís Quartin" userId="d62dd0be-a1f4-461f-90a2-b18d53884721" providerId="ADAL" clId="{9FD88B08-A2C8-44BF-9C3C-4FCE9D680F3B}" dt="2026-08-03T10:00:26.571" v="19977" actId="947"/>
            <ac:spMkLst>
              <pc:docMk/>
              <pc:sldMasterMk cId="3450752371" sldId="2147483711"/>
              <pc:sldLayoutMk cId="1216613187" sldId="2147483717"/>
              <ac:spMk id="39" creationId="{F7A7675F-6EA4-CEDE-3815-068E0A4F529D}"/>
            </ac:spMkLst>
          </pc:spChg>
          <pc:spChg chg="mod">
            <ac:chgData name="Luís Quartin" userId="d62dd0be-a1f4-461f-90a2-b18d53884721" providerId="ADAL" clId="{9FD88B08-A2C8-44BF-9C3C-4FCE9D680F3B}" dt="2026-08-03T10:00:26.571" v="19979" actId="947"/>
            <ac:spMkLst>
              <pc:docMk/>
              <pc:sldMasterMk cId="3450752371" sldId="2147483711"/>
              <pc:sldLayoutMk cId="1216613187" sldId="2147483717"/>
              <ac:spMk id="40" creationId="{1750E06A-1EA2-93C7-6088-D3465A46EFDC}"/>
            </ac:spMkLst>
          </pc:spChg>
          <pc:spChg chg="mod">
            <ac:chgData name="Luís Quartin" userId="d62dd0be-a1f4-461f-90a2-b18d53884721" providerId="ADAL" clId="{9FD88B08-A2C8-44BF-9C3C-4FCE9D680F3B}" dt="2026-08-03T10:00:26.576" v="19981" actId="947"/>
            <ac:spMkLst>
              <pc:docMk/>
              <pc:sldMasterMk cId="3450752371" sldId="2147483711"/>
              <pc:sldLayoutMk cId="1216613187" sldId="2147483717"/>
              <ac:spMk id="41" creationId="{42A0E561-93BB-235D-0DC6-FB5F58F1EE70}"/>
            </ac:spMkLst>
          </pc:spChg>
          <pc:spChg chg="mod">
            <ac:chgData name="Luís Quartin" userId="d62dd0be-a1f4-461f-90a2-b18d53884721" providerId="ADAL" clId="{9FD88B08-A2C8-44BF-9C3C-4FCE9D680F3B}" dt="2026-08-03T10:00:26.576" v="19983" actId="947"/>
            <ac:spMkLst>
              <pc:docMk/>
              <pc:sldMasterMk cId="3450752371" sldId="2147483711"/>
              <pc:sldLayoutMk cId="1216613187" sldId="2147483717"/>
              <ac:spMk id="42" creationId="{24021290-C62F-4F5E-526D-DA717EDBD4EE}"/>
            </ac:spMkLst>
          </pc:spChg>
          <pc:spChg chg="mod">
            <ac:chgData name="Luís Quartin" userId="d62dd0be-a1f4-461f-90a2-b18d53884721" providerId="ADAL" clId="{9FD88B08-A2C8-44BF-9C3C-4FCE9D680F3B}" dt="2026-08-03T10:00:26.576" v="19985" actId="947"/>
            <ac:spMkLst>
              <pc:docMk/>
              <pc:sldMasterMk cId="3450752371" sldId="2147483711"/>
              <pc:sldLayoutMk cId="1216613187" sldId="2147483717"/>
              <ac:spMk id="43" creationId="{4AD2D5BE-36DE-E18F-0836-E5DFBADCE3B9}"/>
            </ac:spMkLst>
          </pc:spChg>
          <pc:spChg chg="mod">
            <ac:chgData name="Luís Quartin" userId="d62dd0be-a1f4-461f-90a2-b18d53884721" providerId="ADAL" clId="{9FD88B08-A2C8-44BF-9C3C-4FCE9D680F3B}" dt="2026-08-03T10:00:26.586" v="19987" actId="947"/>
            <ac:spMkLst>
              <pc:docMk/>
              <pc:sldMasterMk cId="3450752371" sldId="2147483711"/>
              <pc:sldLayoutMk cId="1216613187" sldId="2147483717"/>
              <ac:spMk id="44" creationId="{B4F83A16-82D2-9392-2884-D534DA998BC0}"/>
            </ac:spMkLst>
          </pc:spChg>
          <pc:spChg chg="mod">
            <ac:chgData name="Luís Quartin" userId="d62dd0be-a1f4-461f-90a2-b18d53884721" providerId="ADAL" clId="{9FD88B08-A2C8-44BF-9C3C-4FCE9D680F3B}" dt="2026-08-03T10:00:26.586" v="19989" actId="947"/>
            <ac:spMkLst>
              <pc:docMk/>
              <pc:sldMasterMk cId="3450752371" sldId="2147483711"/>
              <pc:sldLayoutMk cId="1216613187" sldId="2147483717"/>
              <ac:spMk id="45" creationId="{10DB359A-751D-3148-FE85-711998F1526D}"/>
            </ac:spMkLst>
          </pc:spChg>
          <pc:spChg chg="mod">
            <ac:chgData name="Luís Quartin" userId="d62dd0be-a1f4-461f-90a2-b18d53884721" providerId="ADAL" clId="{9FD88B08-A2C8-44BF-9C3C-4FCE9D680F3B}" dt="2026-08-03T10:00:26.592" v="19991" actId="947"/>
            <ac:spMkLst>
              <pc:docMk/>
              <pc:sldMasterMk cId="3450752371" sldId="2147483711"/>
              <pc:sldLayoutMk cId="1216613187" sldId="2147483717"/>
              <ac:spMk id="46" creationId="{512AFFCF-1E1E-C172-EE2B-47888068958E}"/>
            </ac:spMkLst>
          </pc:spChg>
          <pc:spChg chg="mod">
            <ac:chgData name="Luís Quartin" userId="d62dd0be-a1f4-461f-90a2-b18d53884721" providerId="ADAL" clId="{9FD88B08-A2C8-44BF-9C3C-4FCE9D680F3B}" dt="2026-08-03T10:00:26.596" v="19993" actId="947"/>
            <ac:spMkLst>
              <pc:docMk/>
              <pc:sldMasterMk cId="3450752371" sldId="2147483711"/>
              <pc:sldLayoutMk cId="1216613187" sldId="2147483717"/>
              <ac:spMk id="47" creationId="{644A8151-9A7D-EEC2-7F9A-8DB07C05C344}"/>
            </ac:spMkLst>
          </pc:spChg>
          <pc:spChg chg="mod">
            <ac:chgData name="Luís Quartin" userId="d62dd0be-a1f4-461f-90a2-b18d53884721" providerId="ADAL" clId="{9FD88B08-A2C8-44BF-9C3C-4FCE9D680F3B}" dt="2026-08-03T10:00:26.603" v="19995" actId="947"/>
            <ac:spMkLst>
              <pc:docMk/>
              <pc:sldMasterMk cId="3450752371" sldId="2147483711"/>
              <pc:sldLayoutMk cId="1216613187" sldId="2147483717"/>
              <ac:spMk id="48" creationId="{438B4C16-687A-AD99-EC47-88081FED79DF}"/>
            </ac:spMkLst>
          </pc:spChg>
          <pc:spChg chg="mod">
            <ac:chgData name="Luís Quartin" userId="d62dd0be-a1f4-461f-90a2-b18d53884721" providerId="ADAL" clId="{9FD88B08-A2C8-44BF-9C3C-4FCE9D680F3B}" dt="2026-08-03T10:00:26.606" v="19997" actId="947"/>
            <ac:spMkLst>
              <pc:docMk/>
              <pc:sldMasterMk cId="3450752371" sldId="2147483711"/>
              <pc:sldLayoutMk cId="1216613187" sldId="2147483717"/>
              <ac:spMk id="49" creationId="{8C2B0336-E5E0-46F3-1353-5077FE9211A1}"/>
            </ac:spMkLst>
          </pc:spChg>
          <pc:spChg chg="mod">
            <ac:chgData name="Luís Quartin" userId="d62dd0be-a1f4-461f-90a2-b18d53884721" providerId="ADAL" clId="{9FD88B08-A2C8-44BF-9C3C-4FCE9D680F3B}" dt="2026-08-03T10:00:26.608" v="19999" actId="947"/>
            <ac:spMkLst>
              <pc:docMk/>
              <pc:sldMasterMk cId="3450752371" sldId="2147483711"/>
              <pc:sldLayoutMk cId="1216613187" sldId="2147483717"/>
              <ac:spMk id="50" creationId="{339FC600-3781-7B0A-60F9-D77FE1FAEFDA}"/>
            </ac:spMkLst>
          </pc:spChg>
          <pc:spChg chg="mod">
            <ac:chgData name="Luís Quartin" userId="d62dd0be-a1f4-461f-90a2-b18d53884721" providerId="ADAL" clId="{9FD88B08-A2C8-44BF-9C3C-4FCE9D680F3B}" dt="2026-08-03T10:00:26.608" v="20001" actId="947"/>
            <ac:spMkLst>
              <pc:docMk/>
              <pc:sldMasterMk cId="3450752371" sldId="2147483711"/>
              <pc:sldLayoutMk cId="1216613187" sldId="2147483717"/>
              <ac:spMk id="51" creationId="{E046B949-D2EA-2C67-2FC9-D42A42AE3490}"/>
            </ac:spMkLst>
          </pc:spChg>
          <pc:spChg chg="mod">
            <ac:chgData name="Luís Quartin" userId="d62dd0be-a1f4-461f-90a2-b18d53884721" providerId="ADAL" clId="{9FD88B08-A2C8-44BF-9C3C-4FCE9D680F3B}" dt="2026-08-03T10:00:26.616" v="20003" actId="947"/>
            <ac:spMkLst>
              <pc:docMk/>
              <pc:sldMasterMk cId="3450752371" sldId="2147483711"/>
              <pc:sldLayoutMk cId="1216613187" sldId="2147483717"/>
              <ac:spMk id="52" creationId="{0332DCD0-D349-ED43-9E1C-373826F6EC62}"/>
            </ac:spMkLst>
          </pc:spChg>
          <pc:spChg chg="mod">
            <ac:chgData name="Luís Quartin" userId="d62dd0be-a1f4-461f-90a2-b18d53884721" providerId="ADAL" clId="{9FD88B08-A2C8-44BF-9C3C-4FCE9D680F3B}" dt="2026-08-03T10:00:26.616" v="20005" actId="947"/>
            <ac:spMkLst>
              <pc:docMk/>
              <pc:sldMasterMk cId="3450752371" sldId="2147483711"/>
              <pc:sldLayoutMk cId="1216613187" sldId="2147483717"/>
              <ac:spMk id="53" creationId="{9A5CD8E1-CBA5-CE82-352B-6EE890EF3F32}"/>
            </ac:spMkLst>
          </pc:spChg>
          <pc:spChg chg="mod">
            <ac:chgData name="Luís Quartin" userId="d62dd0be-a1f4-461f-90a2-b18d53884721" providerId="ADAL" clId="{9FD88B08-A2C8-44BF-9C3C-4FCE9D680F3B}" dt="2026-08-03T10:00:26.621" v="20007" actId="947"/>
            <ac:spMkLst>
              <pc:docMk/>
              <pc:sldMasterMk cId="3450752371" sldId="2147483711"/>
              <pc:sldLayoutMk cId="1216613187" sldId="2147483717"/>
              <ac:spMk id="54" creationId="{FBEDD419-954D-1191-0CFC-F76EB42609BA}"/>
            </ac:spMkLst>
          </pc:spChg>
          <pc:spChg chg="mod">
            <ac:chgData name="Luís Quartin" userId="d62dd0be-a1f4-461f-90a2-b18d53884721" providerId="ADAL" clId="{9FD88B08-A2C8-44BF-9C3C-4FCE9D680F3B}" dt="2026-08-03T10:00:26.626" v="20009" actId="947"/>
            <ac:spMkLst>
              <pc:docMk/>
              <pc:sldMasterMk cId="3450752371" sldId="2147483711"/>
              <pc:sldLayoutMk cId="1216613187" sldId="2147483717"/>
              <ac:spMk id="55" creationId="{4FC9B543-B283-DF65-4E03-169DD44BB1B4}"/>
            </ac:spMkLst>
          </pc:spChg>
          <pc:spChg chg="mod">
            <ac:chgData name="Luís Quartin" userId="d62dd0be-a1f4-461f-90a2-b18d53884721" providerId="ADAL" clId="{9FD88B08-A2C8-44BF-9C3C-4FCE9D680F3B}" dt="2026-08-03T10:00:26.626" v="20011" actId="947"/>
            <ac:spMkLst>
              <pc:docMk/>
              <pc:sldMasterMk cId="3450752371" sldId="2147483711"/>
              <pc:sldLayoutMk cId="1216613187" sldId="2147483717"/>
              <ac:spMk id="56" creationId="{C6938BAD-DA3E-0756-8B8B-45ED877EDAD9}"/>
            </ac:spMkLst>
          </pc:spChg>
          <pc:spChg chg="mod">
            <ac:chgData name="Luís Quartin" userId="d62dd0be-a1f4-461f-90a2-b18d53884721" providerId="ADAL" clId="{9FD88B08-A2C8-44BF-9C3C-4FCE9D680F3B}" dt="2026-08-03T10:00:26.626" v="20013" actId="947"/>
            <ac:spMkLst>
              <pc:docMk/>
              <pc:sldMasterMk cId="3450752371" sldId="2147483711"/>
              <pc:sldLayoutMk cId="1216613187" sldId="2147483717"/>
              <ac:spMk id="57" creationId="{38EC0984-BA1D-FE4F-01F1-40F2F103FCAA}"/>
            </ac:spMkLst>
          </pc:spChg>
          <pc:spChg chg="mod">
            <ac:chgData name="Luís Quartin" userId="d62dd0be-a1f4-461f-90a2-b18d53884721" providerId="ADAL" clId="{9FD88B08-A2C8-44BF-9C3C-4FCE9D680F3B}" dt="2026-08-03T10:00:26.636" v="20015" actId="947"/>
            <ac:spMkLst>
              <pc:docMk/>
              <pc:sldMasterMk cId="3450752371" sldId="2147483711"/>
              <pc:sldLayoutMk cId="1216613187" sldId="2147483717"/>
              <ac:spMk id="58" creationId="{6F04627A-DD26-8574-4D35-FAD8051D19E2}"/>
            </ac:spMkLst>
          </pc:spChg>
          <pc:spChg chg="mod">
            <ac:chgData name="Luís Quartin" userId="d62dd0be-a1f4-461f-90a2-b18d53884721" providerId="ADAL" clId="{9FD88B08-A2C8-44BF-9C3C-4FCE9D680F3B}" dt="2026-08-03T10:00:26.639" v="20017" actId="947"/>
            <ac:spMkLst>
              <pc:docMk/>
              <pc:sldMasterMk cId="3450752371" sldId="2147483711"/>
              <pc:sldLayoutMk cId="1216613187" sldId="2147483717"/>
              <ac:spMk id="59" creationId="{59066929-CDD5-4A60-4C56-A71E0531FD73}"/>
            </ac:spMkLst>
          </pc:spChg>
          <pc:spChg chg="mod">
            <ac:chgData name="Luís Quartin" userId="d62dd0be-a1f4-461f-90a2-b18d53884721" providerId="ADAL" clId="{9FD88B08-A2C8-44BF-9C3C-4FCE9D680F3B}" dt="2026-08-03T10:00:26.639" v="20019" actId="947"/>
            <ac:spMkLst>
              <pc:docMk/>
              <pc:sldMasterMk cId="3450752371" sldId="2147483711"/>
              <pc:sldLayoutMk cId="1216613187" sldId="2147483717"/>
              <ac:spMk id="60" creationId="{D96001D8-479D-0B13-272A-80286B505556}"/>
            </ac:spMkLst>
          </pc:spChg>
          <pc:spChg chg="mod">
            <ac:chgData name="Luís Quartin" userId="d62dd0be-a1f4-461f-90a2-b18d53884721" providerId="ADAL" clId="{9FD88B08-A2C8-44BF-9C3C-4FCE9D680F3B}" dt="2026-08-03T10:00:26.646" v="20021" actId="947"/>
            <ac:spMkLst>
              <pc:docMk/>
              <pc:sldMasterMk cId="3450752371" sldId="2147483711"/>
              <pc:sldLayoutMk cId="1216613187" sldId="2147483717"/>
              <ac:spMk id="61" creationId="{DCBDA14C-BEC6-E381-BAE1-43353BC96B90}"/>
            </ac:spMkLst>
          </pc:spChg>
          <pc:spChg chg="mod">
            <ac:chgData name="Luís Quartin" userId="d62dd0be-a1f4-461f-90a2-b18d53884721" providerId="ADAL" clId="{9FD88B08-A2C8-44BF-9C3C-4FCE9D680F3B}" dt="2026-08-03T10:00:26.651" v="20023" actId="947"/>
            <ac:spMkLst>
              <pc:docMk/>
              <pc:sldMasterMk cId="3450752371" sldId="2147483711"/>
              <pc:sldLayoutMk cId="1216613187" sldId="2147483717"/>
              <ac:spMk id="62" creationId="{452C426E-8568-1C02-07DD-FCF491CA732C}"/>
            </ac:spMkLst>
          </pc:spChg>
          <pc:graphicFrameChg chg="mod">
            <ac:chgData name="Luís Quartin" userId="d62dd0be-a1f4-461f-90a2-b18d53884721" providerId="ADAL" clId="{9FD88B08-A2C8-44BF-9C3C-4FCE9D680F3B}" dt="2026-08-03T10:01:00.595" v="31820"/>
            <ac:graphicFrameMkLst>
              <pc:docMk/>
              <pc:sldMasterMk cId="3450752371" sldId="2147483711"/>
              <pc:sldLayoutMk cId="1216613187" sldId="2147483717"/>
              <ac:graphicFrameMk id="10" creationId="{EF8C92B7-C275-BD10-8873-0BBF431B03CE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03" v="31824"/>
          <pc:sldLayoutMkLst>
            <pc:docMk/>
            <pc:sldMasterMk cId="3450752371" sldId="2147483711"/>
            <pc:sldLayoutMk cId="875201451" sldId="2147483718"/>
          </pc:sldLayoutMkLst>
          <pc:spChg chg="mod">
            <ac:chgData name="Luís Quartin" userId="d62dd0be-a1f4-461f-90a2-b18d53884721" providerId="ADAL" clId="{9FD88B08-A2C8-44BF-9C3C-4FCE9D680F3B}" dt="2026-08-03T10:00:27.038" v="20221" actId="947"/>
            <ac:spMkLst>
              <pc:docMk/>
              <pc:sldMasterMk cId="3450752371" sldId="2147483711"/>
              <pc:sldLayoutMk cId="875201451" sldId="2147483718"/>
              <ac:spMk id="3" creationId="{A7B25F44-CAE3-AE0B-B97B-B0F6E4B43D50}"/>
            </ac:spMkLst>
          </pc:spChg>
          <pc:spChg chg="mod">
            <ac:chgData name="Luís Quartin" userId="d62dd0be-a1f4-461f-90a2-b18d53884721" providerId="ADAL" clId="{9FD88B08-A2C8-44BF-9C3C-4FCE9D680F3B}" dt="2026-08-03T10:00:27.356" v="20405" actId="947"/>
            <ac:spMkLst>
              <pc:docMk/>
              <pc:sldMasterMk cId="3450752371" sldId="2147483711"/>
              <pc:sldLayoutMk cId="875201451" sldId="2147483718"/>
              <ac:spMk id="4" creationId="{95D3D2E9-F74F-5B92-1974-E9C8B180E37B}"/>
            </ac:spMkLst>
          </pc:spChg>
          <pc:spChg chg="mod">
            <ac:chgData name="Luís Quartin" userId="d62dd0be-a1f4-461f-90a2-b18d53884721" providerId="ADAL" clId="{9FD88B08-A2C8-44BF-9C3C-4FCE9D680F3B}" dt="2026-08-03T10:00:27.362" v="20407" actId="947"/>
            <ac:spMkLst>
              <pc:docMk/>
              <pc:sldMasterMk cId="3450752371" sldId="2147483711"/>
              <pc:sldLayoutMk cId="875201451" sldId="2147483718"/>
              <ac:spMk id="6" creationId="{81286317-787B-72F5-1023-9AFC0AE42ADE}"/>
            </ac:spMkLst>
          </pc:spChg>
          <pc:spChg chg="mod">
            <ac:chgData name="Luís Quartin" userId="d62dd0be-a1f4-461f-90a2-b18d53884721" providerId="ADAL" clId="{9FD88B08-A2C8-44BF-9C3C-4FCE9D680F3B}" dt="2026-08-03T10:00:27.066" v="20233" actId="947"/>
            <ac:spMkLst>
              <pc:docMk/>
              <pc:sldMasterMk cId="3450752371" sldId="2147483711"/>
              <pc:sldLayoutMk cId="875201451" sldId="2147483718"/>
              <ac:spMk id="7" creationId="{A4EA053F-04BB-B164-7E1F-37E5E15DC4D2}"/>
            </ac:spMkLst>
          </pc:spChg>
          <pc:spChg chg="mod">
            <ac:chgData name="Luís Quartin" userId="d62dd0be-a1f4-461f-90a2-b18d53884721" providerId="ADAL" clId="{9FD88B08-A2C8-44BF-9C3C-4FCE9D680F3B}" dt="2026-08-03T10:00:27.070" v="20235" actId="947"/>
            <ac:spMkLst>
              <pc:docMk/>
              <pc:sldMasterMk cId="3450752371" sldId="2147483711"/>
              <pc:sldLayoutMk cId="875201451" sldId="2147483718"/>
              <ac:spMk id="8" creationId="{1AB1FC5B-9FF2-2F4D-6548-CB7E2DC1C8F0}"/>
            </ac:spMkLst>
          </pc:spChg>
          <pc:spChg chg="mod">
            <ac:chgData name="Luís Quartin" userId="d62dd0be-a1f4-461f-90a2-b18d53884721" providerId="ADAL" clId="{9FD88B08-A2C8-44BF-9C3C-4FCE9D680F3B}" dt="2026-08-03T10:00:27.216" v="20319" actId="947"/>
            <ac:spMkLst>
              <pc:docMk/>
              <pc:sldMasterMk cId="3450752371" sldId="2147483711"/>
              <pc:sldLayoutMk cId="875201451" sldId="2147483718"/>
              <ac:spMk id="13" creationId="{FC441207-5DCD-B928-3FFF-3CB38D831180}"/>
            </ac:spMkLst>
          </pc:spChg>
          <pc:spChg chg="mod">
            <ac:chgData name="Luís Quartin" userId="d62dd0be-a1f4-461f-90a2-b18d53884721" providerId="ADAL" clId="{9FD88B08-A2C8-44BF-9C3C-4FCE9D680F3B}" dt="2026-08-03T10:00:27.218" v="20321" actId="947"/>
            <ac:spMkLst>
              <pc:docMk/>
              <pc:sldMasterMk cId="3450752371" sldId="2147483711"/>
              <pc:sldLayoutMk cId="875201451" sldId="2147483718"/>
              <ac:spMk id="14" creationId="{7046087A-DCB2-BDAB-EFF5-85751F3737F0}"/>
            </ac:spMkLst>
          </pc:spChg>
          <pc:spChg chg="mod">
            <ac:chgData name="Luís Quartin" userId="d62dd0be-a1f4-461f-90a2-b18d53884721" providerId="ADAL" clId="{9FD88B08-A2C8-44BF-9C3C-4FCE9D680F3B}" dt="2026-08-03T10:00:27.222" v="20323" actId="947"/>
            <ac:spMkLst>
              <pc:docMk/>
              <pc:sldMasterMk cId="3450752371" sldId="2147483711"/>
              <pc:sldLayoutMk cId="875201451" sldId="2147483718"/>
              <ac:spMk id="15" creationId="{0571C7E5-92F9-0CBB-C84F-CC12D5EED744}"/>
            </ac:spMkLst>
          </pc:spChg>
          <pc:spChg chg="mod">
            <ac:chgData name="Luís Quartin" userId="d62dd0be-a1f4-461f-90a2-b18d53884721" providerId="ADAL" clId="{9FD88B08-A2C8-44BF-9C3C-4FCE9D680F3B}" dt="2026-08-03T10:00:27.224" v="20325" actId="947"/>
            <ac:spMkLst>
              <pc:docMk/>
              <pc:sldMasterMk cId="3450752371" sldId="2147483711"/>
              <pc:sldLayoutMk cId="875201451" sldId="2147483718"/>
              <ac:spMk id="16" creationId="{CDFAE2D5-3A65-72A3-B936-BDAE9594627B}"/>
            </ac:spMkLst>
          </pc:spChg>
          <pc:spChg chg="mod">
            <ac:chgData name="Luís Quartin" userId="d62dd0be-a1f4-461f-90a2-b18d53884721" providerId="ADAL" clId="{9FD88B08-A2C8-44BF-9C3C-4FCE9D680F3B}" dt="2026-08-03T10:00:27.226" v="20327" actId="947"/>
            <ac:spMkLst>
              <pc:docMk/>
              <pc:sldMasterMk cId="3450752371" sldId="2147483711"/>
              <pc:sldLayoutMk cId="875201451" sldId="2147483718"/>
              <ac:spMk id="17" creationId="{F0CD31A9-9761-E4E2-0AAC-FEFFB10A0C5C}"/>
            </ac:spMkLst>
          </pc:spChg>
          <pc:spChg chg="mod">
            <ac:chgData name="Luís Quartin" userId="d62dd0be-a1f4-461f-90a2-b18d53884721" providerId="ADAL" clId="{9FD88B08-A2C8-44BF-9C3C-4FCE9D680F3B}" dt="2026-08-03T10:00:27.230" v="20329" actId="947"/>
            <ac:spMkLst>
              <pc:docMk/>
              <pc:sldMasterMk cId="3450752371" sldId="2147483711"/>
              <pc:sldLayoutMk cId="875201451" sldId="2147483718"/>
              <ac:spMk id="18" creationId="{4D01F4AE-B195-00F6-5873-3E60EE165A66}"/>
            </ac:spMkLst>
          </pc:spChg>
          <pc:spChg chg="mod">
            <ac:chgData name="Luís Quartin" userId="d62dd0be-a1f4-461f-90a2-b18d53884721" providerId="ADAL" clId="{9FD88B08-A2C8-44BF-9C3C-4FCE9D680F3B}" dt="2026-08-03T10:00:27.230" v="20331" actId="947"/>
            <ac:spMkLst>
              <pc:docMk/>
              <pc:sldMasterMk cId="3450752371" sldId="2147483711"/>
              <pc:sldLayoutMk cId="875201451" sldId="2147483718"/>
              <ac:spMk id="19" creationId="{3A2EB403-5E38-7762-2FDB-F58E28B0A298}"/>
            </ac:spMkLst>
          </pc:spChg>
          <pc:spChg chg="mod">
            <ac:chgData name="Luís Quartin" userId="d62dd0be-a1f4-461f-90a2-b18d53884721" providerId="ADAL" clId="{9FD88B08-A2C8-44BF-9C3C-4FCE9D680F3B}" dt="2026-08-03T10:00:27.236" v="20333" actId="947"/>
            <ac:spMkLst>
              <pc:docMk/>
              <pc:sldMasterMk cId="3450752371" sldId="2147483711"/>
              <pc:sldLayoutMk cId="875201451" sldId="2147483718"/>
              <ac:spMk id="20" creationId="{262CB930-65FB-3F27-30F4-2A6F69DBE61D}"/>
            </ac:spMkLst>
          </pc:spChg>
          <pc:spChg chg="mod">
            <ac:chgData name="Luís Quartin" userId="d62dd0be-a1f4-461f-90a2-b18d53884721" providerId="ADAL" clId="{9FD88B08-A2C8-44BF-9C3C-4FCE9D680F3B}" dt="2026-08-03T10:00:27.236" v="20335" actId="947"/>
            <ac:spMkLst>
              <pc:docMk/>
              <pc:sldMasterMk cId="3450752371" sldId="2147483711"/>
              <pc:sldLayoutMk cId="875201451" sldId="2147483718"/>
              <ac:spMk id="27" creationId="{AE273C01-73BB-3345-ADA1-3BA8D600E71E}"/>
            </ac:spMkLst>
          </pc:spChg>
          <pc:spChg chg="mod">
            <ac:chgData name="Luís Quartin" userId="d62dd0be-a1f4-461f-90a2-b18d53884721" providerId="ADAL" clId="{9FD88B08-A2C8-44BF-9C3C-4FCE9D680F3B}" dt="2026-08-03T10:00:27.038" v="20223" actId="947"/>
            <ac:spMkLst>
              <pc:docMk/>
              <pc:sldMasterMk cId="3450752371" sldId="2147483711"/>
              <pc:sldLayoutMk cId="875201451" sldId="2147483718"/>
              <ac:spMk id="28" creationId="{632E76BF-46D5-8E94-88AA-4783DD302E89}"/>
            </ac:spMkLst>
          </pc:spChg>
          <pc:spChg chg="mod">
            <ac:chgData name="Luís Quartin" userId="d62dd0be-a1f4-461f-90a2-b18d53884721" providerId="ADAL" clId="{9FD88B08-A2C8-44BF-9C3C-4FCE9D680F3B}" dt="2026-08-03T10:00:56.302" v="28356" actId="299"/>
            <ac:spMkLst>
              <pc:docMk/>
              <pc:sldMasterMk cId="3450752371" sldId="2147483711"/>
              <pc:sldLayoutMk cId="875201451" sldId="2147483718"/>
              <ac:spMk id="29" creationId="{1F7B1FDC-B90E-6693-A750-B9BA4B535E8A}"/>
            </ac:spMkLst>
          </pc:spChg>
          <pc:spChg chg="mod">
            <ac:chgData name="Luís Quartin" userId="d62dd0be-a1f4-461f-90a2-b18d53884721" providerId="ADAL" clId="{9FD88B08-A2C8-44BF-9C3C-4FCE9D680F3B}" dt="2026-08-03T10:00:27.056" v="20227" actId="947"/>
            <ac:spMkLst>
              <pc:docMk/>
              <pc:sldMasterMk cId="3450752371" sldId="2147483711"/>
              <pc:sldLayoutMk cId="875201451" sldId="2147483718"/>
              <ac:spMk id="30" creationId="{1673B89D-F206-B9D2-CDB7-BDE045C7447F}"/>
            </ac:spMkLst>
          </pc:spChg>
          <pc:spChg chg="mod">
            <ac:chgData name="Luís Quartin" userId="d62dd0be-a1f4-461f-90a2-b18d53884721" providerId="ADAL" clId="{9FD88B08-A2C8-44BF-9C3C-4FCE9D680F3B}" dt="2026-08-03T10:00:27.236" v="20337" actId="947"/>
            <ac:spMkLst>
              <pc:docMk/>
              <pc:sldMasterMk cId="3450752371" sldId="2147483711"/>
              <pc:sldLayoutMk cId="875201451" sldId="2147483718"/>
              <ac:spMk id="31" creationId="{5B7D498A-EB6F-3085-2B89-E832FA36A384}"/>
            </ac:spMkLst>
          </pc:spChg>
          <pc:spChg chg="mod">
            <ac:chgData name="Luís Quartin" userId="d62dd0be-a1f4-461f-90a2-b18d53884721" providerId="ADAL" clId="{9FD88B08-A2C8-44BF-9C3C-4FCE9D680F3B}" dt="2026-08-03T10:00:27.246" v="20339" actId="947"/>
            <ac:spMkLst>
              <pc:docMk/>
              <pc:sldMasterMk cId="3450752371" sldId="2147483711"/>
              <pc:sldLayoutMk cId="875201451" sldId="2147483718"/>
              <ac:spMk id="32" creationId="{2DBA4560-AAC3-4379-5FA4-E27EA7DDD8C9}"/>
            </ac:spMkLst>
          </pc:spChg>
          <pc:spChg chg="mod">
            <ac:chgData name="Luís Quartin" userId="d62dd0be-a1f4-461f-90a2-b18d53884721" providerId="ADAL" clId="{9FD88B08-A2C8-44BF-9C3C-4FCE9D680F3B}" dt="2026-08-03T10:00:27.246" v="20341" actId="947"/>
            <ac:spMkLst>
              <pc:docMk/>
              <pc:sldMasterMk cId="3450752371" sldId="2147483711"/>
              <pc:sldLayoutMk cId="875201451" sldId="2147483718"/>
              <ac:spMk id="33" creationId="{B1814422-09C8-3209-C206-3EE966FDD250}"/>
            </ac:spMkLst>
          </pc:spChg>
          <pc:spChg chg="mod">
            <ac:chgData name="Luís Quartin" userId="d62dd0be-a1f4-461f-90a2-b18d53884721" providerId="ADAL" clId="{9FD88B08-A2C8-44BF-9C3C-4FCE9D680F3B}" dt="2026-08-03T10:00:27.251" v="20343" actId="947"/>
            <ac:spMkLst>
              <pc:docMk/>
              <pc:sldMasterMk cId="3450752371" sldId="2147483711"/>
              <pc:sldLayoutMk cId="875201451" sldId="2147483718"/>
              <ac:spMk id="34" creationId="{691F7C14-5D93-F734-2232-5BA4F83F6E34}"/>
            </ac:spMkLst>
          </pc:spChg>
          <pc:spChg chg="mod">
            <ac:chgData name="Luís Quartin" userId="d62dd0be-a1f4-461f-90a2-b18d53884721" providerId="ADAL" clId="{9FD88B08-A2C8-44BF-9C3C-4FCE9D680F3B}" dt="2026-08-03T10:00:27.256" v="20345" actId="947"/>
            <ac:spMkLst>
              <pc:docMk/>
              <pc:sldMasterMk cId="3450752371" sldId="2147483711"/>
              <pc:sldLayoutMk cId="875201451" sldId="2147483718"/>
              <ac:spMk id="35" creationId="{1393C20A-DC8B-081F-49EF-CE84EB222DC5}"/>
            </ac:spMkLst>
          </pc:spChg>
          <pc:spChg chg="mod">
            <ac:chgData name="Luís Quartin" userId="d62dd0be-a1f4-461f-90a2-b18d53884721" providerId="ADAL" clId="{9FD88B08-A2C8-44BF-9C3C-4FCE9D680F3B}" dt="2026-08-03T10:00:27.256" v="20347" actId="947"/>
            <ac:spMkLst>
              <pc:docMk/>
              <pc:sldMasterMk cId="3450752371" sldId="2147483711"/>
              <pc:sldLayoutMk cId="875201451" sldId="2147483718"/>
              <ac:spMk id="36" creationId="{33BE497A-565F-6160-7F43-B523CED992AC}"/>
            </ac:spMkLst>
          </pc:spChg>
          <pc:spChg chg="mod">
            <ac:chgData name="Luís Quartin" userId="d62dd0be-a1f4-461f-90a2-b18d53884721" providerId="ADAL" clId="{9FD88B08-A2C8-44BF-9C3C-4FCE9D680F3B}" dt="2026-08-03T10:00:27.256" v="20349" actId="947"/>
            <ac:spMkLst>
              <pc:docMk/>
              <pc:sldMasterMk cId="3450752371" sldId="2147483711"/>
              <pc:sldLayoutMk cId="875201451" sldId="2147483718"/>
              <ac:spMk id="37" creationId="{F0C7CA90-168C-715B-6D3D-F5E33257E6BA}"/>
            </ac:spMkLst>
          </pc:spChg>
          <pc:spChg chg="mod">
            <ac:chgData name="Luís Quartin" userId="d62dd0be-a1f4-461f-90a2-b18d53884721" providerId="ADAL" clId="{9FD88B08-A2C8-44BF-9C3C-4FCE9D680F3B}" dt="2026-08-03T10:00:27.266" v="20351" actId="947"/>
            <ac:spMkLst>
              <pc:docMk/>
              <pc:sldMasterMk cId="3450752371" sldId="2147483711"/>
              <pc:sldLayoutMk cId="875201451" sldId="2147483718"/>
              <ac:spMk id="38" creationId="{2C459920-DCDC-C6CE-44AC-34D9D0BBCF32}"/>
            </ac:spMkLst>
          </pc:spChg>
          <pc:spChg chg="mod">
            <ac:chgData name="Luís Quartin" userId="d62dd0be-a1f4-461f-90a2-b18d53884721" providerId="ADAL" clId="{9FD88B08-A2C8-44BF-9C3C-4FCE9D680F3B}" dt="2026-08-03T10:00:27.266" v="20353" actId="947"/>
            <ac:spMkLst>
              <pc:docMk/>
              <pc:sldMasterMk cId="3450752371" sldId="2147483711"/>
              <pc:sldLayoutMk cId="875201451" sldId="2147483718"/>
              <ac:spMk id="39" creationId="{B81B0764-31A9-23F0-1571-ACD73359372F}"/>
            </ac:spMkLst>
          </pc:spChg>
          <pc:spChg chg="mod">
            <ac:chgData name="Luís Quartin" userId="d62dd0be-a1f4-461f-90a2-b18d53884721" providerId="ADAL" clId="{9FD88B08-A2C8-44BF-9C3C-4FCE9D680F3B}" dt="2026-08-03T10:00:27.271" v="20355" actId="947"/>
            <ac:spMkLst>
              <pc:docMk/>
              <pc:sldMasterMk cId="3450752371" sldId="2147483711"/>
              <pc:sldLayoutMk cId="875201451" sldId="2147483718"/>
              <ac:spMk id="40" creationId="{EF4D985B-6E6C-7BDB-5582-BAF9D5ED555A}"/>
            </ac:spMkLst>
          </pc:spChg>
          <pc:spChg chg="mod">
            <ac:chgData name="Luís Quartin" userId="d62dd0be-a1f4-461f-90a2-b18d53884721" providerId="ADAL" clId="{9FD88B08-A2C8-44BF-9C3C-4FCE9D680F3B}" dt="2026-08-03T10:00:27.271" v="20357" actId="947"/>
            <ac:spMkLst>
              <pc:docMk/>
              <pc:sldMasterMk cId="3450752371" sldId="2147483711"/>
              <pc:sldLayoutMk cId="875201451" sldId="2147483718"/>
              <ac:spMk id="41" creationId="{7E5B5368-9D67-6AFF-7421-4BF7559A1C91}"/>
            </ac:spMkLst>
          </pc:spChg>
          <pc:spChg chg="mod">
            <ac:chgData name="Luís Quartin" userId="d62dd0be-a1f4-461f-90a2-b18d53884721" providerId="ADAL" clId="{9FD88B08-A2C8-44BF-9C3C-4FCE9D680F3B}" dt="2026-08-03T10:00:27.276" v="20359" actId="947"/>
            <ac:spMkLst>
              <pc:docMk/>
              <pc:sldMasterMk cId="3450752371" sldId="2147483711"/>
              <pc:sldLayoutMk cId="875201451" sldId="2147483718"/>
              <ac:spMk id="42" creationId="{BA303619-53D3-521D-D226-CEB0F8E5AC5B}"/>
            </ac:spMkLst>
          </pc:spChg>
          <pc:spChg chg="mod">
            <ac:chgData name="Luís Quartin" userId="d62dd0be-a1f4-461f-90a2-b18d53884721" providerId="ADAL" clId="{9FD88B08-A2C8-44BF-9C3C-4FCE9D680F3B}" dt="2026-08-03T10:00:27.281" v="20361" actId="947"/>
            <ac:spMkLst>
              <pc:docMk/>
              <pc:sldMasterMk cId="3450752371" sldId="2147483711"/>
              <pc:sldLayoutMk cId="875201451" sldId="2147483718"/>
              <ac:spMk id="43" creationId="{5EB6DE71-B50B-FD07-6BD7-71B130FAEBA5}"/>
            </ac:spMkLst>
          </pc:spChg>
          <pc:spChg chg="mod">
            <ac:chgData name="Luís Quartin" userId="d62dd0be-a1f4-461f-90a2-b18d53884721" providerId="ADAL" clId="{9FD88B08-A2C8-44BF-9C3C-4FCE9D680F3B}" dt="2026-08-03T10:00:27.286" v="20363" actId="947"/>
            <ac:spMkLst>
              <pc:docMk/>
              <pc:sldMasterMk cId="3450752371" sldId="2147483711"/>
              <pc:sldLayoutMk cId="875201451" sldId="2147483718"/>
              <ac:spMk id="44" creationId="{6968D1F1-EA26-3000-3CF4-2456664EFCA2}"/>
            </ac:spMkLst>
          </pc:spChg>
          <pc:spChg chg="mod">
            <ac:chgData name="Luís Quartin" userId="d62dd0be-a1f4-461f-90a2-b18d53884721" providerId="ADAL" clId="{9FD88B08-A2C8-44BF-9C3C-4FCE9D680F3B}" dt="2026-08-03T10:00:27.286" v="20365" actId="947"/>
            <ac:spMkLst>
              <pc:docMk/>
              <pc:sldMasterMk cId="3450752371" sldId="2147483711"/>
              <pc:sldLayoutMk cId="875201451" sldId="2147483718"/>
              <ac:spMk id="45" creationId="{81153884-8D9D-9D93-E6AD-9D4E232C26D2}"/>
            </ac:spMkLst>
          </pc:spChg>
          <pc:spChg chg="mod">
            <ac:chgData name="Luís Quartin" userId="d62dd0be-a1f4-461f-90a2-b18d53884721" providerId="ADAL" clId="{9FD88B08-A2C8-44BF-9C3C-4FCE9D680F3B}" dt="2026-08-03T10:00:27.291" v="20367" actId="947"/>
            <ac:spMkLst>
              <pc:docMk/>
              <pc:sldMasterMk cId="3450752371" sldId="2147483711"/>
              <pc:sldLayoutMk cId="875201451" sldId="2147483718"/>
              <ac:spMk id="46" creationId="{B341274C-17AE-57E2-DEDF-0C0F641F5E3B}"/>
            </ac:spMkLst>
          </pc:spChg>
          <pc:spChg chg="mod">
            <ac:chgData name="Luís Quartin" userId="d62dd0be-a1f4-461f-90a2-b18d53884721" providerId="ADAL" clId="{9FD88B08-A2C8-44BF-9C3C-4FCE9D680F3B}" dt="2026-08-03T10:00:27.291" v="20369" actId="947"/>
            <ac:spMkLst>
              <pc:docMk/>
              <pc:sldMasterMk cId="3450752371" sldId="2147483711"/>
              <pc:sldLayoutMk cId="875201451" sldId="2147483718"/>
              <ac:spMk id="47" creationId="{2920625A-B7E4-7D02-A60B-D0778659DAA3}"/>
            </ac:spMkLst>
          </pc:spChg>
          <pc:spChg chg="mod">
            <ac:chgData name="Luís Quartin" userId="d62dd0be-a1f4-461f-90a2-b18d53884721" providerId="ADAL" clId="{9FD88B08-A2C8-44BF-9C3C-4FCE9D680F3B}" dt="2026-08-03T10:00:27.298" v="20371" actId="947"/>
            <ac:spMkLst>
              <pc:docMk/>
              <pc:sldMasterMk cId="3450752371" sldId="2147483711"/>
              <pc:sldLayoutMk cId="875201451" sldId="2147483718"/>
              <ac:spMk id="48" creationId="{2AC51A93-CC15-7D8E-7A22-E8BE587A133B}"/>
            </ac:spMkLst>
          </pc:spChg>
          <pc:spChg chg="mod">
            <ac:chgData name="Luís Quartin" userId="d62dd0be-a1f4-461f-90a2-b18d53884721" providerId="ADAL" clId="{9FD88B08-A2C8-44BF-9C3C-4FCE9D680F3B}" dt="2026-08-03T10:00:27.298" v="20373" actId="947"/>
            <ac:spMkLst>
              <pc:docMk/>
              <pc:sldMasterMk cId="3450752371" sldId="2147483711"/>
              <pc:sldLayoutMk cId="875201451" sldId="2147483718"/>
              <ac:spMk id="49" creationId="{6C71C8DF-A38B-47A7-35FD-E91628DE16DB}"/>
            </ac:spMkLst>
          </pc:spChg>
          <pc:spChg chg="mod">
            <ac:chgData name="Luís Quartin" userId="d62dd0be-a1f4-461f-90a2-b18d53884721" providerId="ADAL" clId="{9FD88B08-A2C8-44BF-9C3C-4FCE9D680F3B}" dt="2026-08-03T10:00:27.304" v="20375" actId="947"/>
            <ac:spMkLst>
              <pc:docMk/>
              <pc:sldMasterMk cId="3450752371" sldId="2147483711"/>
              <pc:sldLayoutMk cId="875201451" sldId="2147483718"/>
              <ac:spMk id="50" creationId="{8DA3DE8D-241F-B882-26D7-0FBFF53B2977}"/>
            </ac:spMkLst>
          </pc:spChg>
          <pc:spChg chg="mod">
            <ac:chgData name="Luís Quartin" userId="d62dd0be-a1f4-461f-90a2-b18d53884721" providerId="ADAL" clId="{9FD88B08-A2C8-44BF-9C3C-4FCE9D680F3B}" dt="2026-08-03T10:00:27.306" v="20377" actId="947"/>
            <ac:spMkLst>
              <pc:docMk/>
              <pc:sldMasterMk cId="3450752371" sldId="2147483711"/>
              <pc:sldLayoutMk cId="875201451" sldId="2147483718"/>
              <ac:spMk id="51" creationId="{BCD75147-838C-3799-6B50-F7FD7D8E7F66}"/>
            </ac:spMkLst>
          </pc:spChg>
          <pc:spChg chg="mod">
            <ac:chgData name="Luís Quartin" userId="d62dd0be-a1f4-461f-90a2-b18d53884721" providerId="ADAL" clId="{9FD88B08-A2C8-44BF-9C3C-4FCE9D680F3B}" dt="2026-08-03T10:00:27.306" v="20379" actId="947"/>
            <ac:spMkLst>
              <pc:docMk/>
              <pc:sldMasterMk cId="3450752371" sldId="2147483711"/>
              <pc:sldLayoutMk cId="875201451" sldId="2147483718"/>
              <ac:spMk id="52" creationId="{BBAF143E-888A-C071-B5ED-55AA560ED765}"/>
            </ac:spMkLst>
          </pc:spChg>
          <pc:spChg chg="mod">
            <ac:chgData name="Luís Quartin" userId="d62dd0be-a1f4-461f-90a2-b18d53884721" providerId="ADAL" clId="{9FD88B08-A2C8-44BF-9C3C-4FCE9D680F3B}" dt="2026-08-03T10:00:27.314" v="20381" actId="947"/>
            <ac:spMkLst>
              <pc:docMk/>
              <pc:sldMasterMk cId="3450752371" sldId="2147483711"/>
              <pc:sldLayoutMk cId="875201451" sldId="2147483718"/>
              <ac:spMk id="53" creationId="{19C2BC64-5728-0F92-2D05-6C1528937229}"/>
            </ac:spMkLst>
          </pc:spChg>
          <pc:spChg chg="mod">
            <ac:chgData name="Luís Quartin" userId="d62dd0be-a1f4-461f-90a2-b18d53884721" providerId="ADAL" clId="{9FD88B08-A2C8-44BF-9C3C-4FCE9D680F3B}" dt="2026-08-03T10:00:27.316" v="20383" actId="947"/>
            <ac:spMkLst>
              <pc:docMk/>
              <pc:sldMasterMk cId="3450752371" sldId="2147483711"/>
              <pc:sldLayoutMk cId="875201451" sldId="2147483718"/>
              <ac:spMk id="54" creationId="{7F24BEC3-3479-E96F-3976-10B4657D8535}"/>
            </ac:spMkLst>
          </pc:spChg>
          <pc:spChg chg="mod">
            <ac:chgData name="Luís Quartin" userId="d62dd0be-a1f4-461f-90a2-b18d53884721" providerId="ADAL" clId="{9FD88B08-A2C8-44BF-9C3C-4FCE9D680F3B}" dt="2026-08-03T10:00:27.316" v="20385" actId="947"/>
            <ac:spMkLst>
              <pc:docMk/>
              <pc:sldMasterMk cId="3450752371" sldId="2147483711"/>
              <pc:sldLayoutMk cId="875201451" sldId="2147483718"/>
              <ac:spMk id="55" creationId="{DE863BB1-5A53-A1C6-2A18-0746F308C347}"/>
            </ac:spMkLst>
          </pc:spChg>
          <pc:spChg chg="mod">
            <ac:chgData name="Luís Quartin" userId="d62dd0be-a1f4-461f-90a2-b18d53884721" providerId="ADAL" clId="{9FD88B08-A2C8-44BF-9C3C-4FCE9D680F3B}" dt="2026-08-03T10:00:27.326" v="20387" actId="947"/>
            <ac:spMkLst>
              <pc:docMk/>
              <pc:sldMasterMk cId="3450752371" sldId="2147483711"/>
              <pc:sldLayoutMk cId="875201451" sldId="2147483718"/>
              <ac:spMk id="56" creationId="{DD9615FE-5AC1-0D40-CEC0-74315E092154}"/>
            </ac:spMkLst>
          </pc:spChg>
          <pc:spChg chg="mod">
            <ac:chgData name="Luís Quartin" userId="d62dd0be-a1f4-461f-90a2-b18d53884721" providerId="ADAL" clId="{9FD88B08-A2C8-44BF-9C3C-4FCE9D680F3B}" dt="2026-08-03T10:00:27.330" v="20389" actId="947"/>
            <ac:spMkLst>
              <pc:docMk/>
              <pc:sldMasterMk cId="3450752371" sldId="2147483711"/>
              <pc:sldLayoutMk cId="875201451" sldId="2147483718"/>
              <ac:spMk id="57" creationId="{123A750D-8D6A-640D-051A-7214595B3D1B}"/>
            </ac:spMkLst>
          </pc:spChg>
          <pc:spChg chg="mod">
            <ac:chgData name="Luís Quartin" userId="d62dd0be-a1f4-461f-90a2-b18d53884721" providerId="ADAL" clId="{9FD88B08-A2C8-44BF-9C3C-4FCE9D680F3B}" dt="2026-08-03T10:00:27.330" v="20391" actId="947"/>
            <ac:spMkLst>
              <pc:docMk/>
              <pc:sldMasterMk cId="3450752371" sldId="2147483711"/>
              <pc:sldLayoutMk cId="875201451" sldId="2147483718"/>
              <ac:spMk id="58" creationId="{FF4A124C-905E-0DA0-C4A1-289936C5FB45}"/>
            </ac:spMkLst>
          </pc:spChg>
          <pc:spChg chg="mod">
            <ac:chgData name="Luís Quartin" userId="d62dd0be-a1f4-461f-90a2-b18d53884721" providerId="ADAL" clId="{9FD88B08-A2C8-44BF-9C3C-4FCE9D680F3B}" dt="2026-08-03T10:00:27.336" v="20393" actId="947"/>
            <ac:spMkLst>
              <pc:docMk/>
              <pc:sldMasterMk cId="3450752371" sldId="2147483711"/>
              <pc:sldLayoutMk cId="875201451" sldId="2147483718"/>
              <ac:spMk id="59" creationId="{BC2901EC-93BD-B7E8-ABFA-466BE4DEA1AD}"/>
            </ac:spMkLst>
          </pc:spChg>
          <pc:spChg chg="mod">
            <ac:chgData name="Luís Quartin" userId="d62dd0be-a1f4-461f-90a2-b18d53884721" providerId="ADAL" clId="{9FD88B08-A2C8-44BF-9C3C-4FCE9D680F3B}" dt="2026-08-03T10:00:27.336" v="20395" actId="947"/>
            <ac:spMkLst>
              <pc:docMk/>
              <pc:sldMasterMk cId="3450752371" sldId="2147483711"/>
              <pc:sldLayoutMk cId="875201451" sldId="2147483718"/>
              <ac:spMk id="60" creationId="{D8FB295F-4207-3E92-579E-FA04199CAC8E}"/>
            </ac:spMkLst>
          </pc:spChg>
          <pc:spChg chg="mod">
            <ac:chgData name="Luís Quartin" userId="d62dd0be-a1f4-461f-90a2-b18d53884721" providerId="ADAL" clId="{9FD88B08-A2C8-44BF-9C3C-4FCE9D680F3B}" dt="2026-08-03T10:00:27.336" v="20397" actId="947"/>
            <ac:spMkLst>
              <pc:docMk/>
              <pc:sldMasterMk cId="3450752371" sldId="2147483711"/>
              <pc:sldLayoutMk cId="875201451" sldId="2147483718"/>
              <ac:spMk id="61" creationId="{B0384056-6EB3-5ED5-5F1D-DA138C518CC6}"/>
            </ac:spMkLst>
          </pc:spChg>
          <pc:spChg chg="mod">
            <ac:chgData name="Luís Quartin" userId="d62dd0be-a1f4-461f-90a2-b18d53884721" providerId="ADAL" clId="{9FD88B08-A2C8-44BF-9C3C-4FCE9D680F3B}" dt="2026-08-03T10:00:27.346" v="20399" actId="947"/>
            <ac:spMkLst>
              <pc:docMk/>
              <pc:sldMasterMk cId="3450752371" sldId="2147483711"/>
              <pc:sldLayoutMk cId="875201451" sldId="2147483718"/>
              <ac:spMk id="62" creationId="{5914711C-FAE4-5327-8F80-0DCE537DFA2D}"/>
            </ac:spMkLst>
          </pc:spChg>
          <pc:graphicFrameChg chg="mod">
            <ac:chgData name="Luís Quartin" userId="d62dd0be-a1f4-461f-90a2-b18d53884721" providerId="ADAL" clId="{9FD88B08-A2C8-44BF-9C3C-4FCE9D680F3B}" dt="2026-08-03T10:01:00.603" v="31824"/>
            <ac:graphicFrameMkLst>
              <pc:docMk/>
              <pc:sldMasterMk cId="3450752371" sldId="2147483711"/>
              <pc:sldLayoutMk cId="875201451" sldId="2147483718"/>
              <ac:graphicFrameMk id="10" creationId="{F66498E3-1B26-8057-EDFF-1EAD31BB8852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99" v="31822"/>
          <pc:sldLayoutMkLst>
            <pc:docMk/>
            <pc:sldMasterMk cId="3450752371" sldId="2147483711"/>
            <pc:sldLayoutMk cId="1726511879" sldId="2147483719"/>
          </pc:sldLayoutMkLst>
          <pc:spChg chg="mod">
            <ac:chgData name="Luís Quartin" userId="d62dd0be-a1f4-461f-90a2-b18d53884721" providerId="ADAL" clId="{9FD88B08-A2C8-44BF-9C3C-4FCE9D680F3B}" dt="2026-08-03T10:00:27.018" v="20217" actId="947"/>
            <ac:spMkLst>
              <pc:docMk/>
              <pc:sldMasterMk cId="3450752371" sldId="2147483711"/>
              <pc:sldLayoutMk cId="1726511879" sldId="2147483719"/>
              <ac:spMk id="3" creationId="{9299E8BC-1288-10B7-533F-6BB47A318D82}"/>
            </ac:spMkLst>
          </pc:spChg>
          <pc:spChg chg="mod">
            <ac:chgData name="Luís Quartin" userId="d62dd0be-a1f4-461f-90a2-b18d53884721" providerId="ADAL" clId="{9FD88B08-A2C8-44BF-9C3C-4FCE9D680F3B}" dt="2026-08-03T10:00:26.676" v="20033" actId="947"/>
            <ac:spMkLst>
              <pc:docMk/>
              <pc:sldMasterMk cId="3450752371" sldId="2147483711"/>
              <pc:sldLayoutMk cId="1726511879" sldId="2147483719"/>
              <ac:spMk id="4" creationId="{DD8D4830-1AF6-9C3D-EC53-70FC3C7CBE54}"/>
            </ac:spMkLst>
          </pc:spChg>
          <pc:spChg chg="mod">
            <ac:chgData name="Luís Quartin" userId="d62dd0be-a1f4-461f-90a2-b18d53884721" providerId="ADAL" clId="{9FD88B08-A2C8-44BF-9C3C-4FCE9D680F3B}" dt="2026-08-03T10:00:27.026" v="20219" actId="947"/>
            <ac:spMkLst>
              <pc:docMk/>
              <pc:sldMasterMk cId="3450752371" sldId="2147483711"/>
              <pc:sldLayoutMk cId="1726511879" sldId="2147483719"/>
              <ac:spMk id="5" creationId="{66C24E5B-F014-057B-D162-144276FC50BF}"/>
            </ac:spMkLst>
          </pc:spChg>
          <pc:spChg chg="mod">
            <ac:chgData name="Luís Quartin" userId="d62dd0be-a1f4-461f-90a2-b18d53884721" providerId="ADAL" clId="{9FD88B08-A2C8-44BF-9C3C-4FCE9D680F3B}" dt="2026-08-03T10:00:26.703" v="20045" actId="947"/>
            <ac:spMkLst>
              <pc:docMk/>
              <pc:sldMasterMk cId="3450752371" sldId="2147483711"/>
              <pc:sldLayoutMk cId="1726511879" sldId="2147483719"/>
              <ac:spMk id="7" creationId="{3505D0AA-2CDC-7CFF-28A8-B92704427CE6}"/>
            </ac:spMkLst>
          </pc:spChg>
          <pc:spChg chg="mod">
            <ac:chgData name="Luís Quartin" userId="d62dd0be-a1f4-461f-90a2-b18d53884721" providerId="ADAL" clId="{9FD88B08-A2C8-44BF-9C3C-4FCE9D680F3B}" dt="2026-08-03T10:00:26.706" v="20047" actId="947"/>
            <ac:spMkLst>
              <pc:docMk/>
              <pc:sldMasterMk cId="3450752371" sldId="2147483711"/>
              <pc:sldLayoutMk cId="1726511879" sldId="2147483719"/>
              <ac:spMk id="8" creationId="{2EA16860-3E46-F6F6-32C5-BA711BAC1D76}"/>
            </ac:spMkLst>
          </pc:spChg>
          <pc:spChg chg="mod">
            <ac:chgData name="Luís Quartin" userId="d62dd0be-a1f4-461f-90a2-b18d53884721" providerId="ADAL" clId="{9FD88B08-A2C8-44BF-9C3C-4FCE9D680F3B}" dt="2026-08-03T10:00:26.850" v="20131" actId="947"/>
            <ac:spMkLst>
              <pc:docMk/>
              <pc:sldMasterMk cId="3450752371" sldId="2147483711"/>
              <pc:sldLayoutMk cId="1726511879" sldId="2147483719"/>
              <ac:spMk id="13" creationId="{C61F8229-7143-3D95-13B3-A8EA85DC4A6A}"/>
            </ac:spMkLst>
          </pc:spChg>
          <pc:spChg chg="mod">
            <ac:chgData name="Luís Quartin" userId="d62dd0be-a1f4-461f-90a2-b18d53884721" providerId="ADAL" clId="{9FD88B08-A2C8-44BF-9C3C-4FCE9D680F3B}" dt="2026-08-03T10:00:26.856" v="20133" actId="947"/>
            <ac:spMkLst>
              <pc:docMk/>
              <pc:sldMasterMk cId="3450752371" sldId="2147483711"/>
              <pc:sldLayoutMk cId="1726511879" sldId="2147483719"/>
              <ac:spMk id="14" creationId="{EC61A613-D2C0-D866-FBBA-39884EAC4594}"/>
            </ac:spMkLst>
          </pc:spChg>
          <pc:spChg chg="mod">
            <ac:chgData name="Luís Quartin" userId="d62dd0be-a1f4-461f-90a2-b18d53884721" providerId="ADAL" clId="{9FD88B08-A2C8-44BF-9C3C-4FCE9D680F3B}" dt="2026-08-03T10:00:26.862" v="20135" actId="947"/>
            <ac:spMkLst>
              <pc:docMk/>
              <pc:sldMasterMk cId="3450752371" sldId="2147483711"/>
              <pc:sldLayoutMk cId="1726511879" sldId="2147483719"/>
              <ac:spMk id="15" creationId="{1E70B3ED-DAB0-DAE1-BEBC-1DE786CFE1FA}"/>
            </ac:spMkLst>
          </pc:spChg>
          <pc:spChg chg="mod">
            <ac:chgData name="Luís Quartin" userId="d62dd0be-a1f4-461f-90a2-b18d53884721" providerId="ADAL" clId="{9FD88B08-A2C8-44BF-9C3C-4FCE9D680F3B}" dt="2026-08-03T10:00:26.866" v="20137" actId="947"/>
            <ac:spMkLst>
              <pc:docMk/>
              <pc:sldMasterMk cId="3450752371" sldId="2147483711"/>
              <pc:sldLayoutMk cId="1726511879" sldId="2147483719"/>
              <ac:spMk id="16" creationId="{FF6E20F7-D521-81A2-539A-65AFA04A168B}"/>
            </ac:spMkLst>
          </pc:spChg>
          <pc:spChg chg="mod">
            <ac:chgData name="Luís Quartin" userId="d62dd0be-a1f4-461f-90a2-b18d53884721" providerId="ADAL" clId="{9FD88B08-A2C8-44BF-9C3C-4FCE9D680F3B}" dt="2026-08-03T10:00:26.866" v="20139" actId="947"/>
            <ac:spMkLst>
              <pc:docMk/>
              <pc:sldMasterMk cId="3450752371" sldId="2147483711"/>
              <pc:sldLayoutMk cId="1726511879" sldId="2147483719"/>
              <ac:spMk id="17" creationId="{A7197531-BF44-83CD-B0AE-623DF52FB462}"/>
            </ac:spMkLst>
          </pc:spChg>
          <pc:spChg chg="mod">
            <ac:chgData name="Luís Quartin" userId="d62dd0be-a1f4-461f-90a2-b18d53884721" providerId="ADAL" clId="{9FD88B08-A2C8-44BF-9C3C-4FCE9D680F3B}" dt="2026-08-03T10:00:26.866" v="20141" actId="947"/>
            <ac:spMkLst>
              <pc:docMk/>
              <pc:sldMasterMk cId="3450752371" sldId="2147483711"/>
              <pc:sldLayoutMk cId="1726511879" sldId="2147483719"/>
              <ac:spMk id="18" creationId="{C2C3A784-37F5-0E98-5552-470B6A50D557}"/>
            </ac:spMkLst>
          </pc:spChg>
          <pc:spChg chg="mod">
            <ac:chgData name="Luís Quartin" userId="d62dd0be-a1f4-461f-90a2-b18d53884721" providerId="ADAL" clId="{9FD88B08-A2C8-44BF-9C3C-4FCE9D680F3B}" dt="2026-08-03T10:00:26.876" v="20143" actId="947"/>
            <ac:spMkLst>
              <pc:docMk/>
              <pc:sldMasterMk cId="3450752371" sldId="2147483711"/>
              <pc:sldLayoutMk cId="1726511879" sldId="2147483719"/>
              <ac:spMk id="19" creationId="{6316760B-C697-7698-2416-8286896AE1E9}"/>
            </ac:spMkLst>
          </pc:spChg>
          <pc:spChg chg="mod">
            <ac:chgData name="Luís Quartin" userId="d62dd0be-a1f4-461f-90a2-b18d53884721" providerId="ADAL" clId="{9FD88B08-A2C8-44BF-9C3C-4FCE9D680F3B}" dt="2026-08-03T10:00:26.882" v="20145" actId="947"/>
            <ac:spMkLst>
              <pc:docMk/>
              <pc:sldMasterMk cId="3450752371" sldId="2147483711"/>
              <pc:sldLayoutMk cId="1726511879" sldId="2147483719"/>
              <ac:spMk id="20" creationId="{1340AE24-C536-8DE2-FD9C-F5F6D55375EA}"/>
            </ac:spMkLst>
          </pc:spChg>
          <pc:spChg chg="mod">
            <ac:chgData name="Luís Quartin" userId="d62dd0be-a1f4-461f-90a2-b18d53884721" providerId="ADAL" clId="{9FD88B08-A2C8-44BF-9C3C-4FCE9D680F3B}" dt="2026-08-03T10:00:26.886" v="20147" actId="947"/>
            <ac:spMkLst>
              <pc:docMk/>
              <pc:sldMasterMk cId="3450752371" sldId="2147483711"/>
              <pc:sldLayoutMk cId="1726511879" sldId="2147483719"/>
              <ac:spMk id="27" creationId="{5885AD48-BD29-2379-FF4E-DBA19DCABB1A}"/>
            </ac:spMkLst>
          </pc:spChg>
          <pc:spChg chg="mod">
            <ac:chgData name="Luís Quartin" userId="d62dd0be-a1f4-461f-90a2-b18d53884721" providerId="ADAL" clId="{9FD88B08-A2C8-44BF-9C3C-4FCE9D680F3B}" dt="2026-08-03T10:00:26.676" v="20035" actId="947"/>
            <ac:spMkLst>
              <pc:docMk/>
              <pc:sldMasterMk cId="3450752371" sldId="2147483711"/>
              <pc:sldLayoutMk cId="1726511879" sldId="2147483719"/>
              <ac:spMk id="28" creationId="{632E76BF-46D5-8E94-88AA-4783DD302E89}"/>
            </ac:spMkLst>
          </pc:spChg>
          <pc:spChg chg="mod">
            <ac:chgData name="Luís Quartin" userId="d62dd0be-a1f4-461f-90a2-b18d53884721" providerId="ADAL" clId="{9FD88B08-A2C8-44BF-9C3C-4FCE9D680F3B}" dt="2026-08-03T10:00:56.277" v="28353" actId="299"/>
            <ac:spMkLst>
              <pc:docMk/>
              <pc:sldMasterMk cId="3450752371" sldId="2147483711"/>
              <pc:sldLayoutMk cId="1726511879" sldId="2147483719"/>
              <ac:spMk id="29" creationId="{1F7B1FDC-B90E-6693-A750-B9BA4B535E8A}"/>
            </ac:spMkLst>
          </pc:spChg>
          <pc:spChg chg="mod">
            <ac:chgData name="Luís Quartin" userId="d62dd0be-a1f4-461f-90a2-b18d53884721" providerId="ADAL" clId="{9FD88B08-A2C8-44BF-9C3C-4FCE9D680F3B}" dt="2026-08-03T10:00:26.688" v="20039" actId="947"/>
            <ac:spMkLst>
              <pc:docMk/>
              <pc:sldMasterMk cId="3450752371" sldId="2147483711"/>
              <pc:sldLayoutMk cId="1726511879" sldId="2147483719"/>
              <ac:spMk id="30" creationId="{1673B89D-F206-B9D2-CDB7-BDE045C7447F}"/>
            </ac:spMkLst>
          </pc:spChg>
          <pc:spChg chg="mod">
            <ac:chgData name="Luís Quartin" userId="d62dd0be-a1f4-461f-90a2-b18d53884721" providerId="ADAL" clId="{9FD88B08-A2C8-44BF-9C3C-4FCE9D680F3B}" dt="2026-08-03T10:00:26.888" v="20149" actId="947"/>
            <ac:spMkLst>
              <pc:docMk/>
              <pc:sldMasterMk cId="3450752371" sldId="2147483711"/>
              <pc:sldLayoutMk cId="1726511879" sldId="2147483719"/>
              <ac:spMk id="31" creationId="{F89C13B7-B747-EEEF-797F-AAC818589C44}"/>
            </ac:spMkLst>
          </pc:spChg>
          <pc:spChg chg="mod">
            <ac:chgData name="Luís Quartin" userId="d62dd0be-a1f4-461f-90a2-b18d53884721" providerId="ADAL" clId="{9FD88B08-A2C8-44BF-9C3C-4FCE9D680F3B}" dt="2026-08-03T10:00:26.888" v="20151" actId="947"/>
            <ac:spMkLst>
              <pc:docMk/>
              <pc:sldMasterMk cId="3450752371" sldId="2147483711"/>
              <pc:sldLayoutMk cId="1726511879" sldId="2147483719"/>
              <ac:spMk id="32" creationId="{A2CB95AF-9ADA-3936-AF84-508A8648C6DF}"/>
            </ac:spMkLst>
          </pc:spChg>
          <pc:spChg chg="mod">
            <ac:chgData name="Luís Quartin" userId="d62dd0be-a1f4-461f-90a2-b18d53884721" providerId="ADAL" clId="{9FD88B08-A2C8-44BF-9C3C-4FCE9D680F3B}" dt="2026-08-03T10:00:26.896" v="20153" actId="947"/>
            <ac:spMkLst>
              <pc:docMk/>
              <pc:sldMasterMk cId="3450752371" sldId="2147483711"/>
              <pc:sldLayoutMk cId="1726511879" sldId="2147483719"/>
              <ac:spMk id="33" creationId="{4FFB477B-4B6F-48B4-2252-CB48542F01B5}"/>
            </ac:spMkLst>
          </pc:spChg>
          <pc:spChg chg="mod">
            <ac:chgData name="Luís Quartin" userId="d62dd0be-a1f4-461f-90a2-b18d53884721" providerId="ADAL" clId="{9FD88B08-A2C8-44BF-9C3C-4FCE9D680F3B}" dt="2026-08-03T10:00:26.896" v="20155" actId="947"/>
            <ac:spMkLst>
              <pc:docMk/>
              <pc:sldMasterMk cId="3450752371" sldId="2147483711"/>
              <pc:sldLayoutMk cId="1726511879" sldId="2147483719"/>
              <ac:spMk id="34" creationId="{053AD2AB-137B-1922-F270-89CCE998672E}"/>
            </ac:spMkLst>
          </pc:spChg>
          <pc:spChg chg="mod">
            <ac:chgData name="Luís Quartin" userId="d62dd0be-a1f4-461f-90a2-b18d53884721" providerId="ADAL" clId="{9FD88B08-A2C8-44BF-9C3C-4FCE9D680F3B}" dt="2026-08-03T10:00:26.896" v="20157" actId="947"/>
            <ac:spMkLst>
              <pc:docMk/>
              <pc:sldMasterMk cId="3450752371" sldId="2147483711"/>
              <pc:sldLayoutMk cId="1726511879" sldId="2147483719"/>
              <ac:spMk id="35" creationId="{C95C7F19-7648-EBDA-088D-4D45BDF1646C}"/>
            </ac:spMkLst>
          </pc:spChg>
          <pc:spChg chg="mod">
            <ac:chgData name="Luís Quartin" userId="d62dd0be-a1f4-461f-90a2-b18d53884721" providerId="ADAL" clId="{9FD88B08-A2C8-44BF-9C3C-4FCE9D680F3B}" dt="2026-08-03T10:00:26.903" v="20159" actId="947"/>
            <ac:spMkLst>
              <pc:docMk/>
              <pc:sldMasterMk cId="3450752371" sldId="2147483711"/>
              <pc:sldLayoutMk cId="1726511879" sldId="2147483719"/>
              <ac:spMk id="36" creationId="{8AEA5F36-D5EF-A222-A5F5-D7B1E4C8F900}"/>
            </ac:spMkLst>
          </pc:spChg>
          <pc:spChg chg="mod">
            <ac:chgData name="Luís Quartin" userId="d62dd0be-a1f4-461f-90a2-b18d53884721" providerId="ADAL" clId="{9FD88B08-A2C8-44BF-9C3C-4FCE9D680F3B}" dt="2026-08-03T10:00:26.906" v="20161" actId="947"/>
            <ac:spMkLst>
              <pc:docMk/>
              <pc:sldMasterMk cId="3450752371" sldId="2147483711"/>
              <pc:sldLayoutMk cId="1726511879" sldId="2147483719"/>
              <ac:spMk id="37" creationId="{3B03582E-8C09-CFEB-4680-5A4B01AC7F35}"/>
            </ac:spMkLst>
          </pc:spChg>
          <pc:spChg chg="mod">
            <ac:chgData name="Luís Quartin" userId="d62dd0be-a1f4-461f-90a2-b18d53884721" providerId="ADAL" clId="{9FD88B08-A2C8-44BF-9C3C-4FCE9D680F3B}" dt="2026-08-03T10:00:26.910" v="20163" actId="947"/>
            <ac:spMkLst>
              <pc:docMk/>
              <pc:sldMasterMk cId="3450752371" sldId="2147483711"/>
              <pc:sldLayoutMk cId="1726511879" sldId="2147483719"/>
              <ac:spMk id="38" creationId="{1E7D0163-FC46-1AA7-EA4F-1A1D25B6BE79}"/>
            </ac:spMkLst>
          </pc:spChg>
          <pc:spChg chg="mod">
            <ac:chgData name="Luís Quartin" userId="d62dd0be-a1f4-461f-90a2-b18d53884721" providerId="ADAL" clId="{9FD88B08-A2C8-44BF-9C3C-4FCE9D680F3B}" dt="2026-08-03T10:00:26.916" v="20165" actId="947"/>
            <ac:spMkLst>
              <pc:docMk/>
              <pc:sldMasterMk cId="3450752371" sldId="2147483711"/>
              <pc:sldLayoutMk cId="1726511879" sldId="2147483719"/>
              <ac:spMk id="39" creationId="{D3E0E99D-77C1-E856-30B8-DBDF3F7ADA88}"/>
            </ac:spMkLst>
          </pc:spChg>
          <pc:spChg chg="mod">
            <ac:chgData name="Luís Quartin" userId="d62dd0be-a1f4-461f-90a2-b18d53884721" providerId="ADAL" clId="{9FD88B08-A2C8-44BF-9C3C-4FCE9D680F3B}" dt="2026-08-03T10:00:26.916" v="20167" actId="947"/>
            <ac:spMkLst>
              <pc:docMk/>
              <pc:sldMasterMk cId="3450752371" sldId="2147483711"/>
              <pc:sldLayoutMk cId="1726511879" sldId="2147483719"/>
              <ac:spMk id="40" creationId="{1EACABFE-16DD-1A6D-FFA9-395E7E44B441}"/>
            </ac:spMkLst>
          </pc:spChg>
          <pc:spChg chg="mod">
            <ac:chgData name="Luís Quartin" userId="d62dd0be-a1f4-461f-90a2-b18d53884721" providerId="ADAL" clId="{9FD88B08-A2C8-44BF-9C3C-4FCE9D680F3B}" dt="2026-08-03T10:00:26.916" v="20169" actId="947"/>
            <ac:spMkLst>
              <pc:docMk/>
              <pc:sldMasterMk cId="3450752371" sldId="2147483711"/>
              <pc:sldLayoutMk cId="1726511879" sldId="2147483719"/>
              <ac:spMk id="41" creationId="{E820E313-DF72-823E-B90A-5F084D3FD366}"/>
            </ac:spMkLst>
          </pc:spChg>
          <pc:spChg chg="mod">
            <ac:chgData name="Luís Quartin" userId="d62dd0be-a1f4-461f-90a2-b18d53884721" providerId="ADAL" clId="{9FD88B08-A2C8-44BF-9C3C-4FCE9D680F3B}" dt="2026-08-03T10:00:26.926" v="20171" actId="947"/>
            <ac:spMkLst>
              <pc:docMk/>
              <pc:sldMasterMk cId="3450752371" sldId="2147483711"/>
              <pc:sldLayoutMk cId="1726511879" sldId="2147483719"/>
              <ac:spMk id="42" creationId="{55710718-2E03-511D-8924-69BA2E221097}"/>
            </ac:spMkLst>
          </pc:spChg>
          <pc:spChg chg="mod">
            <ac:chgData name="Luís Quartin" userId="d62dd0be-a1f4-461f-90a2-b18d53884721" providerId="ADAL" clId="{9FD88B08-A2C8-44BF-9C3C-4FCE9D680F3B}" dt="2026-08-03T10:00:26.926" v="20173" actId="947"/>
            <ac:spMkLst>
              <pc:docMk/>
              <pc:sldMasterMk cId="3450752371" sldId="2147483711"/>
              <pc:sldLayoutMk cId="1726511879" sldId="2147483719"/>
              <ac:spMk id="43" creationId="{5AFC6C29-F1C3-B51C-D190-B818CDC149E5}"/>
            </ac:spMkLst>
          </pc:spChg>
          <pc:spChg chg="mod">
            <ac:chgData name="Luís Quartin" userId="d62dd0be-a1f4-461f-90a2-b18d53884721" providerId="ADAL" clId="{9FD88B08-A2C8-44BF-9C3C-4FCE9D680F3B}" dt="2026-08-03T10:00:26.936" v="20175" actId="947"/>
            <ac:spMkLst>
              <pc:docMk/>
              <pc:sldMasterMk cId="3450752371" sldId="2147483711"/>
              <pc:sldLayoutMk cId="1726511879" sldId="2147483719"/>
              <ac:spMk id="44" creationId="{3F342EE9-A126-9D8E-EC5F-1B84C4C7AEF6}"/>
            </ac:spMkLst>
          </pc:spChg>
          <pc:spChg chg="mod">
            <ac:chgData name="Luís Quartin" userId="d62dd0be-a1f4-461f-90a2-b18d53884721" providerId="ADAL" clId="{9FD88B08-A2C8-44BF-9C3C-4FCE9D680F3B}" dt="2026-08-03T10:00:26.942" v="20177" actId="947"/>
            <ac:spMkLst>
              <pc:docMk/>
              <pc:sldMasterMk cId="3450752371" sldId="2147483711"/>
              <pc:sldLayoutMk cId="1726511879" sldId="2147483719"/>
              <ac:spMk id="45" creationId="{16729C7E-0038-9661-F140-89DCF558E687}"/>
            </ac:spMkLst>
          </pc:spChg>
          <pc:spChg chg="mod">
            <ac:chgData name="Luís Quartin" userId="d62dd0be-a1f4-461f-90a2-b18d53884721" providerId="ADAL" clId="{9FD88B08-A2C8-44BF-9C3C-4FCE9D680F3B}" dt="2026-08-03T10:00:26.946" v="20179" actId="947"/>
            <ac:spMkLst>
              <pc:docMk/>
              <pc:sldMasterMk cId="3450752371" sldId="2147483711"/>
              <pc:sldLayoutMk cId="1726511879" sldId="2147483719"/>
              <ac:spMk id="46" creationId="{1B9B039E-BAAB-4EAF-02A5-0ECEE25CAA2A}"/>
            </ac:spMkLst>
          </pc:spChg>
          <pc:spChg chg="mod">
            <ac:chgData name="Luís Quartin" userId="d62dd0be-a1f4-461f-90a2-b18d53884721" providerId="ADAL" clId="{9FD88B08-A2C8-44BF-9C3C-4FCE9D680F3B}" dt="2026-08-03T10:00:26.946" v="20181" actId="947"/>
            <ac:spMkLst>
              <pc:docMk/>
              <pc:sldMasterMk cId="3450752371" sldId="2147483711"/>
              <pc:sldLayoutMk cId="1726511879" sldId="2147483719"/>
              <ac:spMk id="47" creationId="{BF7A91D4-192F-6B66-6ACA-FA2075C327A7}"/>
            </ac:spMkLst>
          </pc:spChg>
          <pc:spChg chg="mod">
            <ac:chgData name="Luís Quartin" userId="d62dd0be-a1f4-461f-90a2-b18d53884721" providerId="ADAL" clId="{9FD88B08-A2C8-44BF-9C3C-4FCE9D680F3B}" dt="2026-08-03T10:00:26.946" v="20183" actId="947"/>
            <ac:spMkLst>
              <pc:docMk/>
              <pc:sldMasterMk cId="3450752371" sldId="2147483711"/>
              <pc:sldLayoutMk cId="1726511879" sldId="2147483719"/>
              <ac:spMk id="48" creationId="{BE6D3F90-16AA-5226-E5DC-FCDC2DE53515}"/>
            </ac:spMkLst>
          </pc:spChg>
          <pc:spChg chg="mod">
            <ac:chgData name="Luís Quartin" userId="d62dd0be-a1f4-461f-90a2-b18d53884721" providerId="ADAL" clId="{9FD88B08-A2C8-44BF-9C3C-4FCE9D680F3B}" dt="2026-08-03T10:00:26.958" v="20185" actId="947"/>
            <ac:spMkLst>
              <pc:docMk/>
              <pc:sldMasterMk cId="3450752371" sldId="2147483711"/>
              <pc:sldLayoutMk cId="1726511879" sldId="2147483719"/>
              <ac:spMk id="49" creationId="{DF4BBB56-4BC1-3329-C5CD-F8E8955EC409}"/>
            </ac:spMkLst>
          </pc:spChg>
          <pc:spChg chg="mod">
            <ac:chgData name="Luís Quartin" userId="d62dd0be-a1f4-461f-90a2-b18d53884721" providerId="ADAL" clId="{9FD88B08-A2C8-44BF-9C3C-4FCE9D680F3B}" dt="2026-08-03T10:00:26.958" v="20187" actId="947"/>
            <ac:spMkLst>
              <pc:docMk/>
              <pc:sldMasterMk cId="3450752371" sldId="2147483711"/>
              <pc:sldLayoutMk cId="1726511879" sldId="2147483719"/>
              <ac:spMk id="50" creationId="{B84EFC04-1314-8ABA-E449-7B49F5C24E13}"/>
            </ac:spMkLst>
          </pc:spChg>
          <pc:spChg chg="mod">
            <ac:chgData name="Luís Quartin" userId="d62dd0be-a1f4-461f-90a2-b18d53884721" providerId="ADAL" clId="{9FD88B08-A2C8-44BF-9C3C-4FCE9D680F3B}" dt="2026-08-03T10:00:26.966" v="20189" actId="947"/>
            <ac:spMkLst>
              <pc:docMk/>
              <pc:sldMasterMk cId="3450752371" sldId="2147483711"/>
              <pc:sldLayoutMk cId="1726511879" sldId="2147483719"/>
              <ac:spMk id="51" creationId="{898347F0-2A39-A670-4D42-88D4C1065B45}"/>
            </ac:spMkLst>
          </pc:spChg>
          <pc:spChg chg="mod">
            <ac:chgData name="Luís Quartin" userId="d62dd0be-a1f4-461f-90a2-b18d53884721" providerId="ADAL" clId="{9FD88B08-A2C8-44BF-9C3C-4FCE9D680F3B}" dt="2026-08-03T10:00:26.971" v="20191" actId="947"/>
            <ac:spMkLst>
              <pc:docMk/>
              <pc:sldMasterMk cId="3450752371" sldId="2147483711"/>
              <pc:sldLayoutMk cId="1726511879" sldId="2147483719"/>
              <ac:spMk id="52" creationId="{742FF4CD-D92D-952F-25E5-C0B15C621F93}"/>
            </ac:spMkLst>
          </pc:spChg>
          <pc:spChg chg="mod">
            <ac:chgData name="Luís Quartin" userId="d62dd0be-a1f4-461f-90a2-b18d53884721" providerId="ADAL" clId="{9FD88B08-A2C8-44BF-9C3C-4FCE9D680F3B}" dt="2026-08-03T10:00:26.974" v="20193" actId="947"/>
            <ac:spMkLst>
              <pc:docMk/>
              <pc:sldMasterMk cId="3450752371" sldId="2147483711"/>
              <pc:sldLayoutMk cId="1726511879" sldId="2147483719"/>
              <ac:spMk id="53" creationId="{382DB0E4-9669-FF9E-921D-98B3BAC520B1}"/>
            </ac:spMkLst>
          </pc:spChg>
          <pc:spChg chg="mod">
            <ac:chgData name="Luís Quartin" userId="d62dd0be-a1f4-461f-90a2-b18d53884721" providerId="ADAL" clId="{9FD88B08-A2C8-44BF-9C3C-4FCE9D680F3B}" dt="2026-08-03T10:00:26.978" v="20195" actId="947"/>
            <ac:spMkLst>
              <pc:docMk/>
              <pc:sldMasterMk cId="3450752371" sldId="2147483711"/>
              <pc:sldLayoutMk cId="1726511879" sldId="2147483719"/>
              <ac:spMk id="54" creationId="{FEA125B3-67EF-4013-27C4-E25D2FE189EB}"/>
            </ac:spMkLst>
          </pc:spChg>
          <pc:spChg chg="mod">
            <ac:chgData name="Luís Quartin" userId="d62dd0be-a1f4-461f-90a2-b18d53884721" providerId="ADAL" clId="{9FD88B08-A2C8-44BF-9C3C-4FCE9D680F3B}" dt="2026-08-03T10:00:26.982" v="20197" actId="947"/>
            <ac:spMkLst>
              <pc:docMk/>
              <pc:sldMasterMk cId="3450752371" sldId="2147483711"/>
              <pc:sldLayoutMk cId="1726511879" sldId="2147483719"/>
              <ac:spMk id="55" creationId="{583E1BD5-D029-7EC8-F490-4C97381FED05}"/>
            </ac:spMkLst>
          </pc:spChg>
          <pc:spChg chg="mod">
            <ac:chgData name="Luís Quartin" userId="d62dd0be-a1f4-461f-90a2-b18d53884721" providerId="ADAL" clId="{9FD88B08-A2C8-44BF-9C3C-4FCE9D680F3B}" dt="2026-08-03T10:00:26.986" v="20199" actId="947"/>
            <ac:spMkLst>
              <pc:docMk/>
              <pc:sldMasterMk cId="3450752371" sldId="2147483711"/>
              <pc:sldLayoutMk cId="1726511879" sldId="2147483719"/>
              <ac:spMk id="56" creationId="{8F4DA797-7CC9-05B2-8ACF-0DCE22793CF6}"/>
            </ac:spMkLst>
          </pc:spChg>
          <pc:spChg chg="mod">
            <ac:chgData name="Luís Quartin" userId="d62dd0be-a1f4-461f-90a2-b18d53884721" providerId="ADAL" clId="{9FD88B08-A2C8-44BF-9C3C-4FCE9D680F3B}" dt="2026-08-03T10:00:26.988" v="20201" actId="947"/>
            <ac:spMkLst>
              <pc:docMk/>
              <pc:sldMasterMk cId="3450752371" sldId="2147483711"/>
              <pc:sldLayoutMk cId="1726511879" sldId="2147483719"/>
              <ac:spMk id="57" creationId="{A12C10F7-68BB-23E7-637D-B9F080644C1B}"/>
            </ac:spMkLst>
          </pc:spChg>
          <pc:spChg chg="mod">
            <ac:chgData name="Luís Quartin" userId="d62dd0be-a1f4-461f-90a2-b18d53884721" providerId="ADAL" clId="{9FD88B08-A2C8-44BF-9C3C-4FCE9D680F3B}" dt="2026-08-03T10:00:26.992" v="20203" actId="947"/>
            <ac:spMkLst>
              <pc:docMk/>
              <pc:sldMasterMk cId="3450752371" sldId="2147483711"/>
              <pc:sldLayoutMk cId="1726511879" sldId="2147483719"/>
              <ac:spMk id="58" creationId="{B7E9E3AB-7396-7FB3-CD10-68D1C814FCCC}"/>
            </ac:spMkLst>
          </pc:spChg>
          <pc:spChg chg="mod">
            <ac:chgData name="Luís Quartin" userId="d62dd0be-a1f4-461f-90a2-b18d53884721" providerId="ADAL" clId="{9FD88B08-A2C8-44BF-9C3C-4FCE9D680F3B}" dt="2026-08-03T10:00:26.996" v="20205" actId="947"/>
            <ac:spMkLst>
              <pc:docMk/>
              <pc:sldMasterMk cId="3450752371" sldId="2147483711"/>
              <pc:sldLayoutMk cId="1726511879" sldId="2147483719"/>
              <ac:spMk id="59" creationId="{EB3471FB-5F7F-D124-6E7A-4A5128423CE1}"/>
            </ac:spMkLst>
          </pc:spChg>
          <pc:spChg chg="mod">
            <ac:chgData name="Luís Quartin" userId="d62dd0be-a1f4-461f-90a2-b18d53884721" providerId="ADAL" clId="{9FD88B08-A2C8-44BF-9C3C-4FCE9D680F3B}" dt="2026-08-03T10:00:27" v="20207" actId="947"/>
            <ac:spMkLst>
              <pc:docMk/>
              <pc:sldMasterMk cId="3450752371" sldId="2147483711"/>
              <pc:sldLayoutMk cId="1726511879" sldId="2147483719"/>
              <ac:spMk id="60" creationId="{1BBF185E-B522-85A4-8196-A10C5AB5715E}"/>
            </ac:spMkLst>
          </pc:spChg>
          <pc:spChg chg="mod">
            <ac:chgData name="Luís Quartin" userId="d62dd0be-a1f4-461f-90a2-b18d53884721" providerId="ADAL" clId="{9FD88B08-A2C8-44BF-9C3C-4FCE9D680F3B}" dt="2026-08-03T10:00:27.003" v="20209" actId="947"/>
            <ac:spMkLst>
              <pc:docMk/>
              <pc:sldMasterMk cId="3450752371" sldId="2147483711"/>
              <pc:sldLayoutMk cId="1726511879" sldId="2147483719"/>
              <ac:spMk id="61" creationId="{AB332393-75D5-2B34-635D-3FEC4595E9AD}"/>
            </ac:spMkLst>
          </pc:spChg>
          <pc:spChg chg="mod">
            <ac:chgData name="Luís Quartin" userId="d62dd0be-a1f4-461f-90a2-b18d53884721" providerId="ADAL" clId="{9FD88B08-A2C8-44BF-9C3C-4FCE9D680F3B}" dt="2026-08-03T10:00:27.006" v="20211" actId="947"/>
            <ac:spMkLst>
              <pc:docMk/>
              <pc:sldMasterMk cId="3450752371" sldId="2147483711"/>
              <pc:sldLayoutMk cId="1726511879" sldId="2147483719"/>
              <ac:spMk id="62" creationId="{E90BB917-E34B-93E4-5316-E7B28F7F3559}"/>
            </ac:spMkLst>
          </pc:spChg>
          <pc:graphicFrameChg chg="mod">
            <ac:chgData name="Luís Quartin" userId="d62dd0be-a1f4-461f-90a2-b18d53884721" providerId="ADAL" clId="{9FD88B08-A2C8-44BF-9C3C-4FCE9D680F3B}" dt="2026-08-03T10:01:00.599" v="31822"/>
            <ac:graphicFrameMkLst>
              <pc:docMk/>
              <pc:sldMasterMk cId="3450752371" sldId="2147483711"/>
              <pc:sldLayoutMk cId="1726511879" sldId="2147483719"/>
              <ac:graphicFrameMk id="10" creationId="{D4FF18CD-3E17-3799-B758-6FEA6D408232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07" v="31826"/>
          <pc:sldLayoutMkLst>
            <pc:docMk/>
            <pc:sldMasterMk cId="3450752371" sldId="2147483711"/>
            <pc:sldLayoutMk cId="1875706343" sldId="2147483720"/>
          </pc:sldLayoutMkLst>
          <pc:spChg chg="mod">
            <ac:chgData name="Luís Quartin" userId="d62dd0be-a1f4-461f-90a2-b18d53884721" providerId="ADAL" clId="{9FD88B08-A2C8-44BF-9C3C-4FCE9D680F3B}" dt="2026-08-03T10:00:27.378" v="20409" actId="947"/>
            <ac:spMkLst>
              <pc:docMk/>
              <pc:sldMasterMk cId="3450752371" sldId="2147483711"/>
              <pc:sldLayoutMk cId="1875706343" sldId="2147483720"/>
              <ac:spMk id="3" creationId="{E2D7BB4A-5FCC-BE0E-4598-A4CBBA847A08}"/>
            </ac:spMkLst>
          </pc:spChg>
          <pc:spChg chg="mod">
            <ac:chgData name="Luís Quartin" userId="d62dd0be-a1f4-461f-90a2-b18d53884721" providerId="ADAL" clId="{9FD88B08-A2C8-44BF-9C3C-4FCE9D680F3B}" dt="2026-08-03T10:00:28.118" v="20593" actId="947"/>
            <ac:spMkLst>
              <pc:docMk/>
              <pc:sldMasterMk cId="3450752371" sldId="2147483711"/>
              <pc:sldLayoutMk cId="1875706343" sldId="2147483720"/>
              <ac:spMk id="6" creationId="{A3BE74D9-8944-FC80-254E-9804F1A62AAB}"/>
            </ac:spMkLst>
          </pc:spChg>
          <pc:spChg chg="mod">
            <ac:chgData name="Luís Quartin" userId="d62dd0be-a1f4-461f-90a2-b18d53884721" providerId="ADAL" clId="{9FD88B08-A2C8-44BF-9C3C-4FCE9D680F3B}" dt="2026-08-03T10:00:28.126" v="20595" actId="947"/>
            <ac:spMkLst>
              <pc:docMk/>
              <pc:sldMasterMk cId="3450752371" sldId="2147483711"/>
              <pc:sldLayoutMk cId="1875706343" sldId="2147483720"/>
              <ac:spMk id="7" creationId="{EE7ADBF8-7DC8-E7E1-3CFB-0964B45D2348}"/>
            </ac:spMkLst>
          </pc:spChg>
          <pc:spChg chg="mod">
            <ac:chgData name="Luís Quartin" userId="d62dd0be-a1f4-461f-90a2-b18d53884721" providerId="ADAL" clId="{9FD88B08-A2C8-44BF-9C3C-4FCE9D680F3B}" dt="2026-08-03T10:00:27.406" v="20421" actId="947"/>
            <ac:spMkLst>
              <pc:docMk/>
              <pc:sldMasterMk cId="3450752371" sldId="2147483711"/>
              <pc:sldLayoutMk cId="1875706343" sldId="2147483720"/>
              <ac:spMk id="9" creationId="{7A3E19F4-4DB4-F59A-2A51-47A2D55A90E0}"/>
            </ac:spMkLst>
          </pc:spChg>
          <pc:spChg chg="mod">
            <ac:chgData name="Luís Quartin" userId="d62dd0be-a1f4-461f-90a2-b18d53884721" providerId="ADAL" clId="{9FD88B08-A2C8-44BF-9C3C-4FCE9D680F3B}" dt="2026-08-03T10:00:27.409" v="20423" actId="947"/>
            <ac:spMkLst>
              <pc:docMk/>
              <pc:sldMasterMk cId="3450752371" sldId="2147483711"/>
              <pc:sldLayoutMk cId="1875706343" sldId="2147483720"/>
              <ac:spMk id="10" creationId="{9A1F91B4-6F38-3316-FDC2-178FAFEB4F31}"/>
            </ac:spMkLst>
          </pc:spChg>
          <pc:spChg chg="mod">
            <ac:chgData name="Luís Quartin" userId="d62dd0be-a1f4-461f-90a2-b18d53884721" providerId="ADAL" clId="{9FD88B08-A2C8-44BF-9C3C-4FCE9D680F3B}" dt="2026-08-03T10:00:27.772" v="20507" actId="947"/>
            <ac:spMkLst>
              <pc:docMk/>
              <pc:sldMasterMk cId="3450752371" sldId="2147483711"/>
              <pc:sldLayoutMk cId="1875706343" sldId="2147483720"/>
              <ac:spMk id="12" creationId="{055E9268-824F-9A31-CC4F-9B9D30C7189A}"/>
            </ac:spMkLst>
          </pc:spChg>
          <pc:spChg chg="mod">
            <ac:chgData name="Luís Quartin" userId="d62dd0be-a1f4-461f-90a2-b18d53884721" providerId="ADAL" clId="{9FD88B08-A2C8-44BF-9C3C-4FCE9D680F3B}" dt="2026-08-03T10:00:27.776" v="20509" actId="947"/>
            <ac:spMkLst>
              <pc:docMk/>
              <pc:sldMasterMk cId="3450752371" sldId="2147483711"/>
              <pc:sldLayoutMk cId="1875706343" sldId="2147483720"/>
              <ac:spMk id="13" creationId="{8C166A69-98C8-EC37-FAF2-57720DE0CA05}"/>
            </ac:spMkLst>
          </pc:spChg>
          <pc:spChg chg="mod">
            <ac:chgData name="Luís Quartin" userId="d62dd0be-a1f4-461f-90a2-b18d53884721" providerId="ADAL" clId="{9FD88B08-A2C8-44BF-9C3C-4FCE9D680F3B}" dt="2026-08-03T10:00:27.788" v="20511" actId="947"/>
            <ac:spMkLst>
              <pc:docMk/>
              <pc:sldMasterMk cId="3450752371" sldId="2147483711"/>
              <pc:sldLayoutMk cId="1875706343" sldId="2147483720"/>
              <ac:spMk id="14" creationId="{0CAD704D-C66C-9C7A-34FA-51E1DB6573AB}"/>
            </ac:spMkLst>
          </pc:spChg>
          <pc:spChg chg="mod">
            <ac:chgData name="Luís Quartin" userId="d62dd0be-a1f4-461f-90a2-b18d53884721" providerId="ADAL" clId="{9FD88B08-A2C8-44BF-9C3C-4FCE9D680F3B}" dt="2026-08-03T10:00:27.796" v="20513" actId="947"/>
            <ac:spMkLst>
              <pc:docMk/>
              <pc:sldMasterMk cId="3450752371" sldId="2147483711"/>
              <pc:sldLayoutMk cId="1875706343" sldId="2147483720"/>
              <ac:spMk id="15" creationId="{9C2F32A5-75B1-CAF5-F2FD-9869E9E1EF1A}"/>
            </ac:spMkLst>
          </pc:spChg>
          <pc:spChg chg="mod">
            <ac:chgData name="Luís Quartin" userId="d62dd0be-a1f4-461f-90a2-b18d53884721" providerId="ADAL" clId="{9FD88B08-A2C8-44BF-9C3C-4FCE9D680F3B}" dt="2026-08-03T10:00:27.807" v="20515" actId="947"/>
            <ac:spMkLst>
              <pc:docMk/>
              <pc:sldMasterMk cId="3450752371" sldId="2147483711"/>
              <pc:sldLayoutMk cId="1875706343" sldId="2147483720"/>
              <ac:spMk id="16" creationId="{D1354FC2-6B3B-8E88-7531-C88FCE953AB5}"/>
            </ac:spMkLst>
          </pc:spChg>
          <pc:spChg chg="mod">
            <ac:chgData name="Luís Quartin" userId="d62dd0be-a1f4-461f-90a2-b18d53884721" providerId="ADAL" clId="{9FD88B08-A2C8-44BF-9C3C-4FCE9D680F3B}" dt="2026-08-03T10:00:27.816" v="20517" actId="947"/>
            <ac:spMkLst>
              <pc:docMk/>
              <pc:sldMasterMk cId="3450752371" sldId="2147483711"/>
              <pc:sldLayoutMk cId="1875706343" sldId="2147483720"/>
              <ac:spMk id="17" creationId="{588AE8B7-7213-E563-C121-09AD35595A38}"/>
            </ac:spMkLst>
          </pc:spChg>
          <pc:spChg chg="mod">
            <ac:chgData name="Luís Quartin" userId="d62dd0be-a1f4-461f-90a2-b18d53884721" providerId="ADAL" clId="{9FD88B08-A2C8-44BF-9C3C-4FCE9D680F3B}" dt="2026-08-03T10:00:27.826" v="20519" actId="947"/>
            <ac:spMkLst>
              <pc:docMk/>
              <pc:sldMasterMk cId="3450752371" sldId="2147483711"/>
              <pc:sldLayoutMk cId="1875706343" sldId="2147483720"/>
              <ac:spMk id="18" creationId="{0878B89C-5586-92DA-4A7A-9CF51ABE7FAF}"/>
            </ac:spMkLst>
          </pc:spChg>
          <pc:spChg chg="mod">
            <ac:chgData name="Luís Quartin" userId="d62dd0be-a1f4-461f-90a2-b18d53884721" providerId="ADAL" clId="{9FD88B08-A2C8-44BF-9C3C-4FCE9D680F3B}" dt="2026-08-03T10:00:27.836" v="20521" actId="947"/>
            <ac:spMkLst>
              <pc:docMk/>
              <pc:sldMasterMk cId="3450752371" sldId="2147483711"/>
              <pc:sldLayoutMk cId="1875706343" sldId="2147483720"/>
              <ac:spMk id="19" creationId="{432AE85B-5832-008B-27F3-617BC2739109}"/>
            </ac:spMkLst>
          </pc:spChg>
          <pc:spChg chg="mod">
            <ac:chgData name="Luís Quartin" userId="d62dd0be-a1f4-461f-90a2-b18d53884721" providerId="ADAL" clId="{9FD88B08-A2C8-44BF-9C3C-4FCE9D680F3B}" dt="2026-08-03T10:00:27.841" v="20523" actId="947"/>
            <ac:spMkLst>
              <pc:docMk/>
              <pc:sldMasterMk cId="3450752371" sldId="2147483711"/>
              <pc:sldLayoutMk cId="1875706343" sldId="2147483720"/>
              <ac:spMk id="20" creationId="{4CA93827-55BD-24F4-6DB4-DE14072E1628}"/>
            </ac:spMkLst>
          </pc:spChg>
          <pc:spChg chg="mod">
            <ac:chgData name="Luís Quartin" userId="d62dd0be-a1f4-461f-90a2-b18d53884721" providerId="ADAL" clId="{9FD88B08-A2C8-44BF-9C3C-4FCE9D680F3B}" dt="2026-08-03T10:00:27.851" v="20525" actId="947"/>
            <ac:spMkLst>
              <pc:docMk/>
              <pc:sldMasterMk cId="3450752371" sldId="2147483711"/>
              <pc:sldLayoutMk cId="1875706343" sldId="2147483720"/>
              <ac:spMk id="27" creationId="{6ED98CC6-6E54-7195-32C3-4D3A3DD18743}"/>
            </ac:spMkLst>
          </pc:spChg>
          <pc:spChg chg="mod">
            <ac:chgData name="Luís Quartin" userId="d62dd0be-a1f4-461f-90a2-b18d53884721" providerId="ADAL" clId="{9FD88B08-A2C8-44BF-9C3C-4FCE9D680F3B}" dt="2026-08-03T10:00:27.378" v="20411" actId="947"/>
            <ac:spMkLst>
              <pc:docMk/>
              <pc:sldMasterMk cId="3450752371" sldId="2147483711"/>
              <pc:sldLayoutMk cId="1875706343" sldId="2147483720"/>
              <ac:spMk id="28" creationId="{632E76BF-46D5-8E94-88AA-4783DD302E89}"/>
            </ac:spMkLst>
          </pc:spChg>
          <pc:spChg chg="mod">
            <ac:chgData name="Luís Quartin" userId="d62dd0be-a1f4-461f-90a2-b18d53884721" providerId="ADAL" clId="{9FD88B08-A2C8-44BF-9C3C-4FCE9D680F3B}" dt="2026-08-03T10:00:56.317" v="28359" actId="299"/>
            <ac:spMkLst>
              <pc:docMk/>
              <pc:sldMasterMk cId="3450752371" sldId="2147483711"/>
              <pc:sldLayoutMk cId="1875706343" sldId="2147483720"/>
              <ac:spMk id="29" creationId="{1F7B1FDC-B90E-6693-A750-B9BA4B535E8A}"/>
            </ac:spMkLst>
          </pc:spChg>
          <pc:spChg chg="mod">
            <ac:chgData name="Luís Quartin" userId="d62dd0be-a1f4-461f-90a2-b18d53884721" providerId="ADAL" clId="{9FD88B08-A2C8-44BF-9C3C-4FCE9D680F3B}" dt="2026-08-03T10:00:27.393" v="20415" actId="947"/>
            <ac:spMkLst>
              <pc:docMk/>
              <pc:sldMasterMk cId="3450752371" sldId="2147483711"/>
              <pc:sldLayoutMk cId="1875706343" sldId="2147483720"/>
              <ac:spMk id="30" creationId="{1673B89D-F206-B9D2-CDB7-BDE045C7447F}"/>
            </ac:spMkLst>
          </pc:spChg>
          <pc:spChg chg="mod">
            <ac:chgData name="Luís Quartin" userId="d62dd0be-a1f4-461f-90a2-b18d53884721" providerId="ADAL" clId="{9FD88B08-A2C8-44BF-9C3C-4FCE9D680F3B}" dt="2026-08-03T10:00:27.856" v="20527" actId="947"/>
            <ac:spMkLst>
              <pc:docMk/>
              <pc:sldMasterMk cId="3450752371" sldId="2147483711"/>
              <pc:sldLayoutMk cId="1875706343" sldId="2147483720"/>
              <ac:spMk id="31" creationId="{30C6F69F-FF96-3B19-BE7A-467DCF66055C}"/>
            </ac:spMkLst>
          </pc:spChg>
          <pc:spChg chg="mod">
            <ac:chgData name="Luís Quartin" userId="d62dd0be-a1f4-461f-90a2-b18d53884721" providerId="ADAL" clId="{9FD88B08-A2C8-44BF-9C3C-4FCE9D680F3B}" dt="2026-08-03T10:00:27.867" v="20529" actId="947"/>
            <ac:spMkLst>
              <pc:docMk/>
              <pc:sldMasterMk cId="3450752371" sldId="2147483711"/>
              <pc:sldLayoutMk cId="1875706343" sldId="2147483720"/>
              <ac:spMk id="32" creationId="{F3860A86-4506-9DD2-B526-623EAE23BD17}"/>
            </ac:spMkLst>
          </pc:spChg>
          <pc:spChg chg="mod">
            <ac:chgData name="Luís Quartin" userId="d62dd0be-a1f4-461f-90a2-b18d53884721" providerId="ADAL" clId="{9FD88B08-A2C8-44BF-9C3C-4FCE9D680F3B}" dt="2026-08-03T10:00:27.876" v="20531" actId="947"/>
            <ac:spMkLst>
              <pc:docMk/>
              <pc:sldMasterMk cId="3450752371" sldId="2147483711"/>
              <pc:sldLayoutMk cId="1875706343" sldId="2147483720"/>
              <ac:spMk id="33" creationId="{A5EA1C20-BE07-BD29-6BF8-303A03246FB5}"/>
            </ac:spMkLst>
          </pc:spChg>
          <pc:spChg chg="mod">
            <ac:chgData name="Luís Quartin" userId="d62dd0be-a1f4-461f-90a2-b18d53884721" providerId="ADAL" clId="{9FD88B08-A2C8-44BF-9C3C-4FCE9D680F3B}" dt="2026-08-03T10:00:27.886" v="20533" actId="947"/>
            <ac:spMkLst>
              <pc:docMk/>
              <pc:sldMasterMk cId="3450752371" sldId="2147483711"/>
              <pc:sldLayoutMk cId="1875706343" sldId="2147483720"/>
              <ac:spMk id="34" creationId="{08FAA4D4-B57C-0C60-DE62-434A2531A50D}"/>
            </ac:spMkLst>
          </pc:spChg>
          <pc:spChg chg="mod">
            <ac:chgData name="Luís Quartin" userId="d62dd0be-a1f4-461f-90a2-b18d53884721" providerId="ADAL" clId="{9FD88B08-A2C8-44BF-9C3C-4FCE9D680F3B}" dt="2026-08-03T10:00:27.891" v="20535" actId="947"/>
            <ac:spMkLst>
              <pc:docMk/>
              <pc:sldMasterMk cId="3450752371" sldId="2147483711"/>
              <pc:sldLayoutMk cId="1875706343" sldId="2147483720"/>
              <ac:spMk id="35" creationId="{2829F476-ED09-20E6-5EAA-02E2902A236C}"/>
            </ac:spMkLst>
          </pc:spChg>
          <pc:spChg chg="mod">
            <ac:chgData name="Luís Quartin" userId="d62dd0be-a1f4-461f-90a2-b18d53884721" providerId="ADAL" clId="{9FD88B08-A2C8-44BF-9C3C-4FCE9D680F3B}" dt="2026-08-03T10:00:27.899" v="20537" actId="947"/>
            <ac:spMkLst>
              <pc:docMk/>
              <pc:sldMasterMk cId="3450752371" sldId="2147483711"/>
              <pc:sldLayoutMk cId="1875706343" sldId="2147483720"/>
              <ac:spMk id="36" creationId="{F46DAB7D-75B0-E582-B883-6488760AC5CC}"/>
            </ac:spMkLst>
          </pc:spChg>
          <pc:spChg chg="mod">
            <ac:chgData name="Luís Quartin" userId="d62dd0be-a1f4-461f-90a2-b18d53884721" providerId="ADAL" clId="{9FD88B08-A2C8-44BF-9C3C-4FCE9D680F3B}" dt="2026-08-03T10:00:27.906" v="20539" actId="947"/>
            <ac:spMkLst>
              <pc:docMk/>
              <pc:sldMasterMk cId="3450752371" sldId="2147483711"/>
              <pc:sldLayoutMk cId="1875706343" sldId="2147483720"/>
              <ac:spMk id="37" creationId="{A4AEDB42-E6E1-08D5-817F-EEE3830FEC41}"/>
            </ac:spMkLst>
          </pc:spChg>
          <pc:spChg chg="mod">
            <ac:chgData name="Luís Quartin" userId="d62dd0be-a1f4-461f-90a2-b18d53884721" providerId="ADAL" clId="{9FD88B08-A2C8-44BF-9C3C-4FCE9D680F3B}" dt="2026-08-03T10:00:27.916" v="20541" actId="947"/>
            <ac:spMkLst>
              <pc:docMk/>
              <pc:sldMasterMk cId="3450752371" sldId="2147483711"/>
              <pc:sldLayoutMk cId="1875706343" sldId="2147483720"/>
              <ac:spMk id="38" creationId="{A2E082AA-9029-4544-AD0C-D45D85B63BDD}"/>
            </ac:spMkLst>
          </pc:spChg>
          <pc:spChg chg="mod">
            <ac:chgData name="Luís Quartin" userId="d62dd0be-a1f4-461f-90a2-b18d53884721" providerId="ADAL" clId="{9FD88B08-A2C8-44BF-9C3C-4FCE9D680F3B}" dt="2026-08-03T10:00:27.921" v="20543" actId="947"/>
            <ac:spMkLst>
              <pc:docMk/>
              <pc:sldMasterMk cId="3450752371" sldId="2147483711"/>
              <pc:sldLayoutMk cId="1875706343" sldId="2147483720"/>
              <ac:spMk id="39" creationId="{0A768A12-8ACD-5636-1B6F-805DECB22504}"/>
            </ac:spMkLst>
          </pc:spChg>
          <pc:spChg chg="mod">
            <ac:chgData name="Luís Quartin" userId="d62dd0be-a1f4-461f-90a2-b18d53884721" providerId="ADAL" clId="{9FD88B08-A2C8-44BF-9C3C-4FCE9D680F3B}" dt="2026-08-03T10:00:27.931" v="20545" actId="947"/>
            <ac:spMkLst>
              <pc:docMk/>
              <pc:sldMasterMk cId="3450752371" sldId="2147483711"/>
              <pc:sldLayoutMk cId="1875706343" sldId="2147483720"/>
              <ac:spMk id="40" creationId="{C7D746F5-02C8-DEB6-FC68-72DF92EAAF27}"/>
            </ac:spMkLst>
          </pc:spChg>
          <pc:spChg chg="mod">
            <ac:chgData name="Luís Quartin" userId="d62dd0be-a1f4-461f-90a2-b18d53884721" providerId="ADAL" clId="{9FD88B08-A2C8-44BF-9C3C-4FCE9D680F3B}" dt="2026-08-03T10:00:27.936" v="20547" actId="947"/>
            <ac:spMkLst>
              <pc:docMk/>
              <pc:sldMasterMk cId="3450752371" sldId="2147483711"/>
              <pc:sldLayoutMk cId="1875706343" sldId="2147483720"/>
              <ac:spMk id="41" creationId="{1B8F581E-F7B5-747E-BA45-DFE5786E455B}"/>
            </ac:spMkLst>
          </pc:spChg>
          <pc:spChg chg="mod">
            <ac:chgData name="Luís Quartin" userId="d62dd0be-a1f4-461f-90a2-b18d53884721" providerId="ADAL" clId="{9FD88B08-A2C8-44BF-9C3C-4FCE9D680F3B}" dt="2026-08-03T10:00:27.946" v="20549" actId="947"/>
            <ac:spMkLst>
              <pc:docMk/>
              <pc:sldMasterMk cId="3450752371" sldId="2147483711"/>
              <pc:sldLayoutMk cId="1875706343" sldId="2147483720"/>
              <ac:spMk id="42" creationId="{0BB5ED1F-904A-DE94-58CE-D62DD45439ED}"/>
            </ac:spMkLst>
          </pc:spChg>
          <pc:spChg chg="mod">
            <ac:chgData name="Luís Quartin" userId="d62dd0be-a1f4-461f-90a2-b18d53884721" providerId="ADAL" clId="{9FD88B08-A2C8-44BF-9C3C-4FCE9D680F3B}" dt="2026-08-03T10:00:27.956" v="20551" actId="947"/>
            <ac:spMkLst>
              <pc:docMk/>
              <pc:sldMasterMk cId="3450752371" sldId="2147483711"/>
              <pc:sldLayoutMk cId="1875706343" sldId="2147483720"/>
              <ac:spMk id="43" creationId="{556B24DC-01A3-D72D-39C8-0B651574C655}"/>
            </ac:spMkLst>
          </pc:spChg>
          <pc:spChg chg="mod">
            <ac:chgData name="Luís Quartin" userId="d62dd0be-a1f4-461f-90a2-b18d53884721" providerId="ADAL" clId="{9FD88B08-A2C8-44BF-9C3C-4FCE9D680F3B}" dt="2026-08-03T10:00:27.962" v="20553" actId="947"/>
            <ac:spMkLst>
              <pc:docMk/>
              <pc:sldMasterMk cId="3450752371" sldId="2147483711"/>
              <pc:sldLayoutMk cId="1875706343" sldId="2147483720"/>
              <ac:spMk id="44" creationId="{764EC2C0-338C-6DCC-57CC-84FE43219704}"/>
            </ac:spMkLst>
          </pc:spChg>
          <pc:spChg chg="mod">
            <ac:chgData name="Luís Quartin" userId="d62dd0be-a1f4-461f-90a2-b18d53884721" providerId="ADAL" clId="{9FD88B08-A2C8-44BF-9C3C-4FCE9D680F3B}" dt="2026-08-03T10:00:27.971" v="20555" actId="947"/>
            <ac:spMkLst>
              <pc:docMk/>
              <pc:sldMasterMk cId="3450752371" sldId="2147483711"/>
              <pc:sldLayoutMk cId="1875706343" sldId="2147483720"/>
              <ac:spMk id="45" creationId="{30F792F8-DC52-F681-A72A-A143D509AF9E}"/>
            </ac:spMkLst>
          </pc:spChg>
          <pc:spChg chg="mod">
            <ac:chgData name="Luís Quartin" userId="d62dd0be-a1f4-461f-90a2-b18d53884721" providerId="ADAL" clId="{9FD88B08-A2C8-44BF-9C3C-4FCE9D680F3B}" dt="2026-08-03T10:00:27.978" v="20557" actId="947"/>
            <ac:spMkLst>
              <pc:docMk/>
              <pc:sldMasterMk cId="3450752371" sldId="2147483711"/>
              <pc:sldLayoutMk cId="1875706343" sldId="2147483720"/>
              <ac:spMk id="46" creationId="{3AE51D1D-3427-54B0-194C-12E2D8AFB79C}"/>
            </ac:spMkLst>
          </pc:spChg>
          <pc:spChg chg="mod">
            <ac:chgData name="Luís Quartin" userId="d62dd0be-a1f4-461f-90a2-b18d53884721" providerId="ADAL" clId="{9FD88B08-A2C8-44BF-9C3C-4FCE9D680F3B}" dt="2026-08-03T10:00:27.986" v="20559" actId="947"/>
            <ac:spMkLst>
              <pc:docMk/>
              <pc:sldMasterMk cId="3450752371" sldId="2147483711"/>
              <pc:sldLayoutMk cId="1875706343" sldId="2147483720"/>
              <ac:spMk id="47" creationId="{53D794FB-7C32-86AD-65ED-5E0396788666}"/>
            </ac:spMkLst>
          </pc:spChg>
          <pc:spChg chg="mod">
            <ac:chgData name="Luís Quartin" userId="d62dd0be-a1f4-461f-90a2-b18d53884721" providerId="ADAL" clId="{9FD88B08-A2C8-44BF-9C3C-4FCE9D680F3B}" dt="2026-08-03T10:00:27.994" v="20561" actId="947"/>
            <ac:spMkLst>
              <pc:docMk/>
              <pc:sldMasterMk cId="3450752371" sldId="2147483711"/>
              <pc:sldLayoutMk cId="1875706343" sldId="2147483720"/>
              <ac:spMk id="48" creationId="{7BE0A5E6-82E3-96B6-1238-09B206888AEC}"/>
            </ac:spMkLst>
          </pc:spChg>
          <pc:spChg chg="mod">
            <ac:chgData name="Luís Quartin" userId="d62dd0be-a1f4-461f-90a2-b18d53884721" providerId="ADAL" clId="{9FD88B08-A2C8-44BF-9C3C-4FCE9D680F3B}" dt="2026-08-03T10:00:28.001" v="20563" actId="947"/>
            <ac:spMkLst>
              <pc:docMk/>
              <pc:sldMasterMk cId="3450752371" sldId="2147483711"/>
              <pc:sldLayoutMk cId="1875706343" sldId="2147483720"/>
              <ac:spMk id="49" creationId="{291C46A3-5285-F849-D92C-29B7D775ACA8}"/>
            </ac:spMkLst>
          </pc:spChg>
          <pc:spChg chg="mod">
            <ac:chgData name="Luís Quartin" userId="d62dd0be-a1f4-461f-90a2-b18d53884721" providerId="ADAL" clId="{9FD88B08-A2C8-44BF-9C3C-4FCE9D680F3B}" dt="2026-08-03T10:00:28.010" v="20565" actId="947"/>
            <ac:spMkLst>
              <pc:docMk/>
              <pc:sldMasterMk cId="3450752371" sldId="2147483711"/>
              <pc:sldLayoutMk cId="1875706343" sldId="2147483720"/>
              <ac:spMk id="50" creationId="{EE71C2FB-682A-E8A6-4DBA-5DAACCCEAEE9}"/>
            </ac:spMkLst>
          </pc:spChg>
          <pc:spChg chg="mod">
            <ac:chgData name="Luís Quartin" userId="d62dd0be-a1f4-461f-90a2-b18d53884721" providerId="ADAL" clId="{9FD88B08-A2C8-44BF-9C3C-4FCE9D680F3B}" dt="2026-08-03T10:00:28.016" v="20567" actId="947"/>
            <ac:spMkLst>
              <pc:docMk/>
              <pc:sldMasterMk cId="3450752371" sldId="2147483711"/>
              <pc:sldLayoutMk cId="1875706343" sldId="2147483720"/>
              <ac:spMk id="51" creationId="{8CFE479C-6652-1B5B-863E-20D29B4F8637}"/>
            </ac:spMkLst>
          </pc:spChg>
          <pc:spChg chg="mod">
            <ac:chgData name="Luís Quartin" userId="d62dd0be-a1f4-461f-90a2-b18d53884721" providerId="ADAL" clId="{9FD88B08-A2C8-44BF-9C3C-4FCE9D680F3B}" dt="2026-08-03T10:00:28.016" v="20569" actId="947"/>
            <ac:spMkLst>
              <pc:docMk/>
              <pc:sldMasterMk cId="3450752371" sldId="2147483711"/>
              <pc:sldLayoutMk cId="1875706343" sldId="2147483720"/>
              <ac:spMk id="52" creationId="{BBBC540A-1209-3901-B493-0F16D36C440A}"/>
            </ac:spMkLst>
          </pc:spChg>
          <pc:spChg chg="mod">
            <ac:chgData name="Luís Quartin" userId="d62dd0be-a1f4-461f-90a2-b18d53884721" providerId="ADAL" clId="{9FD88B08-A2C8-44BF-9C3C-4FCE9D680F3B}" dt="2026-08-03T10:00:28.026" v="20571" actId="947"/>
            <ac:spMkLst>
              <pc:docMk/>
              <pc:sldMasterMk cId="3450752371" sldId="2147483711"/>
              <pc:sldLayoutMk cId="1875706343" sldId="2147483720"/>
              <ac:spMk id="53" creationId="{AE6B84BF-F7B4-627F-3108-6ABF085401DA}"/>
            </ac:spMkLst>
          </pc:spChg>
          <pc:spChg chg="mod">
            <ac:chgData name="Luís Quartin" userId="d62dd0be-a1f4-461f-90a2-b18d53884721" providerId="ADAL" clId="{9FD88B08-A2C8-44BF-9C3C-4FCE9D680F3B}" dt="2026-08-03T10:00:28.036" v="20573" actId="947"/>
            <ac:spMkLst>
              <pc:docMk/>
              <pc:sldMasterMk cId="3450752371" sldId="2147483711"/>
              <pc:sldLayoutMk cId="1875706343" sldId="2147483720"/>
              <ac:spMk id="54" creationId="{DCD1FC46-A743-02F1-609A-B8014DCCB138}"/>
            </ac:spMkLst>
          </pc:spChg>
          <pc:spChg chg="mod">
            <ac:chgData name="Luís Quartin" userId="d62dd0be-a1f4-461f-90a2-b18d53884721" providerId="ADAL" clId="{9FD88B08-A2C8-44BF-9C3C-4FCE9D680F3B}" dt="2026-08-03T10:00:28.046" v="20575" actId="947"/>
            <ac:spMkLst>
              <pc:docMk/>
              <pc:sldMasterMk cId="3450752371" sldId="2147483711"/>
              <pc:sldLayoutMk cId="1875706343" sldId="2147483720"/>
              <ac:spMk id="55" creationId="{79EBA918-8567-062E-84F7-E4F3485BCC6D}"/>
            </ac:spMkLst>
          </pc:spChg>
          <pc:spChg chg="mod">
            <ac:chgData name="Luís Quartin" userId="d62dd0be-a1f4-461f-90a2-b18d53884721" providerId="ADAL" clId="{9FD88B08-A2C8-44BF-9C3C-4FCE9D680F3B}" dt="2026-08-03T10:00:28.046" v="20577" actId="947"/>
            <ac:spMkLst>
              <pc:docMk/>
              <pc:sldMasterMk cId="3450752371" sldId="2147483711"/>
              <pc:sldLayoutMk cId="1875706343" sldId="2147483720"/>
              <ac:spMk id="56" creationId="{82D0BB62-97B9-02E7-E16D-DBDA1D04B596}"/>
            </ac:spMkLst>
          </pc:spChg>
          <pc:spChg chg="mod">
            <ac:chgData name="Luís Quartin" userId="d62dd0be-a1f4-461f-90a2-b18d53884721" providerId="ADAL" clId="{9FD88B08-A2C8-44BF-9C3C-4FCE9D680F3B}" dt="2026-08-03T10:00:28.062" v="20579" actId="947"/>
            <ac:spMkLst>
              <pc:docMk/>
              <pc:sldMasterMk cId="3450752371" sldId="2147483711"/>
              <pc:sldLayoutMk cId="1875706343" sldId="2147483720"/>
              <ac:spMk id="57" creationId="{33A27B94-9527-3D61-81CC-1D2F778436D5}"/>
            </ac:spMkLst>
          </pc:spChg>
          <pc:spChg chg="mod">
            <ac:chgData name="Luís Quartin" userId="d62dd0be-a1f4-461f-90a2-b18d53884721" providerId="ADAL" clId="{9FD88B08-A2C8-44BF-9C3C-4FCE9D680F3B}" dt="2026-08-03T10:00:28.066" v="20581" actId="947"/>
            <ac:spMkLst>
              <pc:docMk/>
              <pc:sldMasterMk cId="3450752371" sldId="2147483711"/>
              <pc:sldLayoutMk cId="1875706343" sldId="2147483720"/>
              <ac:spMk id="58" creationId="{2AA64D03-1651-4A5F-72A8-CC69EB2EB39D}"/>
            </ac:spMkLst>
          </pc:spChg>
          <pc:spChg chg="mod">
            <ac:chgData name="Luís Quartin" userId="d62dd0be-a1f4-461f-90a2-b18d53884721" providerId="ADAL" clId="{9FD88B08-A2C8-44BF-9C3C-4FCE9D680F3B}" dt="2026-08-03T10:00:28.076" v="20583" actId="947"/>
            <ac:spMkLst>
              <pc:docMk/>
              <pc:sldMasterMk cId="3450752371" sldId="2147483711"/>
              <pc:sldLayoutMk cId="1875706343" sldId="2147483720"/>
              <ac:spMk id="59" creationId="{90127C62-8B0E-D44E-D97D-81D570EB91E0}"/>
            </ac:spMkLst>
          </pc:spChg>
          <pc:spChg chg="mod">
            <ac:chgData name="Luís Quartin" userId="d62dd0be-a1f4-461f-90a2-b18d53884721" providerId="ADAL" clId="{9FD88B08-A2C8-44BF-9C3C-4FCE9D680F3B}" dt="2026-08-03T10:00:28.086" v="20585" actId="947"/>
            <ac:spMkLst>
              <pc:docMk/>
              <pc:sldMasterMk cId="3450752371" sldId="2147483711"/>
              <pc:sldLayoutMk cId="1875706343" sldId="2147483720"/>
              <ac:spMk id="60" creationId="{4DB0106F-8A24-0010-CE7A-EE5ED5760AC6}"/>
            </ac:spMkLst>
          </pc:spChg>
          <pc:spChg chg="mod">
            <ac:chgData name="Luís Quartin" userId="d62dd0be-a1f4-461f-90a2-b18d53884721" providerId="ADAL" clId="{9FD88B08-A2C8-44BF-9C3C-4FCE9D680F3B}" dt="2026-08-03T10:00:28.089" v="20587" actId="947"/>
            <ac:spMkLst>
              <pc:docMk/>
              <pc:sldMasterMk cId="3450752371" sldId="2147483711"/>
              <pc:sldLayoutMk cId="1875706343" sldId="2147483720"/>
              <ac:spMk id="61" creationId="{552803CF-0432-23DD-2F8B-9EC2429821D6}"/>
            </ac:spMkLst>
          </pc:spChg>
          <pc:graphicFrameChg chg="mod">
            <ac:chgData name="Luís Quartin" userId="d62dd0be-a1f4-461f-90a2-b18d53884721" providerId="ADAL" clId="{9FD88B08-A2C8-44BF-9C3C-4FCE9D680F3B}" dt="2026-08-03T10:01:00.607" v="31826"/>
            <ac:graphicFrameMkLst>
              <pc:docMk/>
              <pc:sldMasterMk cId="3450752371" sldId="2147483711"/>
              <pc:sldLayoutMk cId="1875706343" sldId="2147483720"/>
              <ac:graphicFrameMk id="4" creationId="{9B0E325A-24EC-C411-2ECF-E9769B26D4AF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25" v="31750"/>
          <pc:sldLayoutMkLst>
            <pc:docMk/>
            <pc:sldMasterMk cId="3450752371" sldId="2147483711"/>
            <pc:sldLayoutMk cId="1514854208" sldId="2147483721"/>
          </pc:sldLayoutMkLst>
          <pc:spChg chg="mod">
            <ac:chgData name="Luís Quartin" userId="d62dd0be-a1f4-461f-90a2-b18d53884721" providerId="ADAL" clId="{9FD88B08-A2C8-44BF-9C3C-4FCE9D680F3B}" dt="2026-08-03T10:00:21.576" v="17355" actId="947"/>
            <ac:spMkLst>
              <pc:docMk/>
              <pc:sldMasterMk cId="3450752371" sldId="2147483711"/>
              <pc:sldLayoutMk cId="1514854208" sldId="2147483721"/>
              <ac:spMk id="3" creationId="{9CF5E0C7-6CC4-C4E1-946D-4BAC78CCDAE4}"/>
            </ac:spMkLst>
          </pc:spChg>
          <pc:spChg chg="mod">
            <ac:chgData name="Luís Quartin" userId="d62dd0be-a1f4-461f-90a2-b18d53884721" providerId="ADAL" clId="{9FD88B08-A2C8-44BF-9C3C-4FCE9D680F3B}" dt="2026-08-03T10:00:21.606" v="17367" actId="947"/>
            <ac:spMkLst>
              <pc:docMk/>
              <pc:sldMasterMk cId="3450752371" sldId="2147483711"/>
              <pc:sldLayoutMk cId="1514854208" sldId="2147483721"/>
              <ac:spMk id="6" creationId="{E889186D-7CBE-2753-5AFA-96D1A173AB56}"/>
            </ac:spMkLst>
          </pc:spChg>
          <pc:spChg chg="mod">
            <ac:chgData name="Luís Quartin" userId="d62dd0be-a1f4-461f-90a2-b18d53884721" providerId="ADAL" clId="{9FD88B08-A2C8-44BF-9C3C-4FCE9D680F3B}" dt="2026-08-03T10:00:21.611" v="17369" actId="947"/>
            <ac:spMkLst>
              <pc:docMk/>
              <pc:sldMasterMk cId="3450752371" sldId="2147483711"/>
              <pc:sldLayoutMk cId="1514854208" sldId="2147483721"/>
              <ac:spMk id="7" creationId="{41AFEB7F-ED2C-F1E2-F624-1BC68FB3108F}"/>
            </ac:spMkLst>
          </pc:spChg>
          <pc:spChg chg="mod">
            <ac:chgData name="Luís Quartin" userId="d62dd0be-a1f4-461f-90a2-b18d53884721" providerId="ADAL" clId="{9FD88B08-A2C8-44BF-9C3C-4FCE9D680F3B}" dt="2026-08-03T10:00:21.771" v="17453" actId="947"/>
            <ac:spMkLst>
              <pc:docMk/>
              <pc:sldMasterMk cId="3450752371" sldId="2147483711"/>
              <pc:sldLayoutMk cId="1514854208" sldId="2147483721"/>
              <ac:spMk id="9" creationId="{56B80A80-DCDD-879E-0E49-8205823E14FE}"/>
            </ac:spMkLst>
          </pc:spChg>
          <pc:spChg chg="mod">
            <ac:chgData name="Luís Quartin" userId="d62dd0be-a1f4-461f-90a2-b18d53884721" providerId="ADAL" clId="{9FD88B08-A2C8-44BF-9C3C-4FCE9D680F3B}" dt="2026-08-03T10:00:21.771" v="17455" actId="947"/>
            <ac:spMkLst>
              <pc:docMk/>
              <pc:sldMasterMk cId="3450752371" sldId="2147483711"/>
              <pc:sldLayoutMk cId="1514854208" sldId="2147483721"/>
              <ac:spMk id="10" creationId="{9C31174F-DD9F-46CC-963F-8C8EC23E55FD}"/>
            </ac:spMkLst>
          </pc:spChg>
          <pc:spChg chg="mod">
            <ac:chgData name="Luís Quartin" userId="d62dd0be-a1f4-461f-90a2-b18d53884721" providerId="ADAL" clId="{9FD88B08-A2C8-44BF-9C3C-4FCE9D680F3B}" dt="2026-08-03T10:00:21.776" v="17457" actId="947"/>
            <ac:spMkLst>
              <pc:docMk/>
              <pc:sldMasterMk cId="3450752371" sldId="2147483711"/>
              <pc:sldLayoutMk cId="1514854208" sldId="2147483721"/>
              <ac:spMk id="11" creationId="{4849F902-8BE0-FB43-7C9C-33AD551F9583}"/>
            </ac:spMkLst>
          </pc:spChg>
          <pc:spChg chg="mod">
            <ac:chgData name="Luís Quartin" userId="d62dd0be-a1f4-461f-90a2-b18d53884721" providerId="ADAL" clId="{9FD88B08-A2C8-44BF-9C3C-4FCE9D680F3B}" dt="2026-08-03T10:00:21.776" v="17459" actId="947"/>
            <ac:spMkLst>
              <pc:docMk/>
              <pc:sldMasterMk cId="3450752371" sldId="2147483711"/>
              <pc:sldLayoutMk cId="1514854208" sldId="2147483721"/>
              <ac:spMk id="12" creationId="{8467BC69-07EF-D58D-44B9-18B884D184C7}"/>
            </ac:spMkLst>
          </pc:spChg>
          <pc:spChg chg="mod">
            <ac:chgData name="Luís Quartin" userId="d62dd0be-a1f4-461f-90a2-b18d53884721" providerId="ADAL" clId="{9FD88B08-A2C8-44BF-9C3C-4FCE9D680F3B}" dt="2026-08-03T10:00:21.784" v="17461" actId="947"/>
            <ac:spMkLst>
              <pc:docMk/>
              <pc:sldMasterMk cId="3450752371" sldId="2147483711"/>
              <pc:sldLayoutMk cId="1514854208" sldId="2147483721"/>
              <ac:spMk id="13" creationId="{4F7D2A8C-F662-CE32-9B44-AD2BBF6B4B70}"/>
            </ac:spMkLst>
          </pc:spChg>
          <pc:spChg chg="mod">
            <ac:chgData name="Luís Quartin" userId="d62dd0be-a1f4-461f-90a2-b18d53884721" providerId="ADAL" clId="{9FD88B08-A2C8-44BF-9C3C-4FCE9D680F3B}" dt="2026-08-03T10:00:21.786" v="17463" actId="947"/>
            <ac:spMkLst>
              <pc:docMk/>
              <pc:sldMasterMk cId="3450752371" sldId="2147483711"/>
              <pc:sldLayoutMk cId="1514854208" sldId="2147483721"/>
              <ac:spMk id="14" creationId="{03FD22E5-116E-69F4-1261-5764722576C2}"/>
            </ac:spMkLst>
          </pc:spChg>
          <pc:spChg chg="mod">
            <ac:chgData name="Luís Quartin" userId="d62dd0be-a1f4-461f-90a2-b18d53884721" providerId="ADAL" clId="{9FD88B08-A2C8-44BF-9C3C-4FCE9D680F3B}" dt="2026-08-03T10:00:21.792" v="17465" actId="947"/>
            <ac:spMkLst>
              <pc:docMk/>
              <pc:sldMasterMk cId="3450752371" sldId="2147483711"/>
              <pc:sldLayoutMk cId="1514854208" sldId="2147483721"/>
              <ac:spMk id="15" creationId="{534DD34F-7153-F50D-CE51-6BD7BDC89070}"/>
            </ac:spMkLst>
          </pc:spChg>
          <pc:spChg chg="mod">
            <ac:chgData name="Luís Quartin" userId="d62dd0be-a1f4-461f-90a2-b18d53884721" providerId="ADAL" clId="{9FD88B08-A2C8-44BF-9C3C-4FCE9D680F3B}" dt="2026-08-03T10:00:21.792" v="17467" actId="947"/>
            <ac:spMkLst>
              <pc:docMk/>
              <pc:sldMasterMk cId="3450752371" sldId="2147483711"/>
              <pc:sldLayoutMk cId="1514854208" sldId="2147483721"/>
              <ac:spMk id="16" creationId="{349FA696-2D01-25B4-F8C9-584CC7167957}"/>
            </ac:spMkLst>
          </pc:spChg>
          <pc:spChg chg="mod">
            <ac:chgData name="Luís Quartin" userId="d62dd0be-a1f4-461f-90a2-b18d53884721" providerId="ADAL" clId="{9FD88B08-A2C8-44BF-9C3C-4FCE9D680F3B}" dt="2026-08-03T10:00:21.796" v="17469" actId="947"/>
            <ac:spMkLst>
              <pc:docMk/>
              <pc:sldMasterMk cId="3450752371" sldId="2147483711"/>
              <pc:sldLayoutMk cId="1514854208" sldId="2147483721"/>
              <ac:spMk id="17" creationId="{AEA34B4F-6C91-5F91-3A77-C3DA67F2E407}"/>
            </ac:spMkLst>
          </pc:spChg>
          <pc:spChg chg="mod">
            <ac:chgData name="Luís Quartin" userId="d62dd0be-a1f4-461f-90a2-b18d53884721" providerId="ADAL" clId="{9FD88B08-A2C8-44BF-9C3C-4FCE9D680F3B}" dt="2026-08-03T10:00:21.800" v="17471" actId="947"/>
            <ac:spMkLst>
              <pc:docMk/>
              <pc:sldMasterMk cId="3450752371" sldId="2147483711"/>
              <pc:sldLayoutMk cId="1514854208" sldId="2147483721"/>
              <ac:spMk id="18" creationId="{846131BC-0158-9F0C-1A1A-65ED346E50C3}"/>
            </ac:spMkLst>
          </pc:spChg>
          <pc:spChg chg="mod">
            <ac:chgData name="Luís Quartin" userId="d62dd0be-a1f4-461f-90a2-b18d53884721" providerId="ADAL" clId="{9FD88B08-A2C8-44BF-9C3C-4FCE9D680F3B}" dt="2026-08-03T10:00:21.800" v="17473" actId="947"/>
            <ac:spMkLst>
              <pc:docMk/>
              <pc:sldMasterMk cId="3450752371" sldId="2147483711"/>
              <pc:sldLayoutMk cId="1514854208" sldId="2147483721"/>
              <ac:spMk id="19" creationId="{D119EBFE-53B9-5E80-D6EB-40F510C922BA}"/>
            </ac:spMkLst>
          </pc:spChg>
          <pc:spChg chg="mod">
            <ac:chgData name="Luís Quartin" userId="d62dd0be-a1f4-461f-90a2-b18d53884721" providerId="ADAL" clId="{9FD88B08-A2C8-44BF-9C3C-4FCE9D680F3B}" dt="2026-08-03T10:00:21.806" v="17475" actId="947"/>
            <ac:spMkLst>
              <pc:docMk/>
              <pc:sldMasterMk cId="3450752371" sldId="2147483711"/>
              <pc:sldLayoutMk cId="1514854208" sldId="2147483721"/>
              <ac:spMk id="20" creationId="{23652FE2-1E8F-0878-CAAF-DE5AA69D7A21}"/>
            </ac:spMkLst>
          </pc:spChg>
          <pc:spChg chg="mod">
            <ac:chgData name="Luís Quartin" userId="d62dd0be-a1f4-461f-90a2-b18d53884721" providerId="ADAL" clId="{9FD88B08-A2C8-44BF-9C3C-4FCE9D680F3B}" dt="2026-08-03T10:00:21.908" v="17539" actId="947"/>
            <ac:spMkLst>
              <pc:docMk/>
              <pc:sldMasterMk cId="3450752371" sldId="2147483711"/>
              <pc:sldLayoutMk cId="1514854208" sldId="2147483721"/>
              <ac:spMk id="21" creationId="{0A89D9FD-EEB2-90CE-BD51-0746D92D1899}"/>
            </ac:spMkLst>
          </pc:spChg>
          <pc:spChg chg="mod">
            <ac:chgData name="Luís Quartin" userId="d62dd0be-a1f4-461f-90a2-b18d53884721" providerId="ADAL" clId="{9FD88B08-A2C8-44BF-9C3C-4FCE9D680F3B}" dt="2026-08-03T10:00:21.911" v="17541" actId="947"/>
            <ac:spMkLst>
              <pc:docMk/>
              <pc:sldMasterMk cId="3450752371" sldId="2147483711"/>
              <pc:sldLayoutMk cId="1514854208" sldId="2147483721"/>
              <ac:spMk id="22" creationId="{9A803188-0BA6-EED1-D249-C72813A576E4}"/>
            </ac:spMkLst>
          </pc:spChg>
          <pc:spChg chg="mod">
            <ac:chgData name="Luís Quartin" userId="d62dd0be-a1f4-461f-90a2-b18d53884721" providerId="ADAL" clId="{9FD88B08-A2C8-44BF-9C3C-4FCE9D680F3B}" dt="2026-08-03T10:00:21.806" v="17477" actId="947"/>
            <ac:spMkLst>
              <pc:docMk/>
              <pc:sldMasterMk cId="3450752371" sldId="2147483711"/>
              <pc:sldLayoutMk cId="1514854208" sldId="2147483721"/>
              <ac:spMk id="27" creationId="{C91644A9-A223-FBFF-C1F1-0D6112C35E6C}"/>
            </ac:spMkLst>
          </pc:spChg>
          <pc:spChg chg="mod">
            <ac:chgData name="Luís Quartin" userId="d62dd0be-a1f4-461f-90a2-b18d53884721" providerId="ADAL" clId="{9FD88B08-A2C8-44BF-9C3C-4FCE9D680F3B}" dt="2026-08-03T10:00:21.576" v="17357" actId="947"/>
            <ac:spMkLst>
              <pc:docMk/>
              <pc:sldMasterMk cId="3450752371" sldId="2147483711"/>
              <pc:sldLayoutMk cId="1514854208" sldId="2147483721"/>
              <ac:spMk id="28" creationId="{632E76BF-46D5-8E94-88AA-4783DD302E89}"/>
            </ac:spMkLst>
          </pc:spChg>
          <pc:spChg chg="mod">
            <ac:chgData name="Luís Quartin" userId="d62dd0be-a1f4-461f-90a2-b18d53884721" providerId="ADAL" clId="{9FD88B08-A2C8-44BF-9C3C-4FCE9D680F3B}" dt="2026-08-03T10:00:55.859" v="28251" actId="299"/>
            <ac:spMkLst>
              <pc:docMk/>
              <pc:sldMasterMk cId="3450752371" sldId="2147483711"/>
              <pc:sldLayoutMk cId="1514854208" sldId="2147483721"/>
              <ac:spMk id="29" creationId="{1F7B1FDC-B90E-6693-A750-B9BA4B535E8A}"/>
            </ac:spMkLst>
          </pc:spChg>
          <pc:spChg chg="mod">
            <ac:chgData name="Luís Quartin" userId="d62dd0be-a1f4-461f-90a2-b18d53884721" providerId="ADAL" clId="{9FD88B08-A2C8-44BF-9C3C-4FCE9D680F3B}" dt="2026-08-03T10:00:21.592" v="17361" actId="947"/>
            <ac:spMkLst>
              <pc:docMk/>
              <pc:sldMasterMk cId="3450752371" sldId="2147483711"/>
              <pc:sldLayoutMk cId="1514854208" sldId="2147483721"/>
              <ac:spMk id="30" creationId="{1673B89D-F206-B9D2-CDB7-BDE045C7447F}"/>
            </ac:spMkLst>
          </pc:spChg>
          <pc:spChg chg="mod">
            <ac:chgData name="Luís Quartin" userId="d62dd0be-a1f4-461f-90a2-b18d53884721" providerId="ADAL" clId="{9FD88B08-A2C8-44BF-9C3C-4FCE9D680F3B}" dt="2026-08-03T10:00:21.811" v="17479" actId="947"/>
            <ac:spMkLst>
              <pc:docMk/>
              <pc:sldMasterMk cId="3450752371" sldId="2147483711"/>
              <pc:sldLayoutMk cId="1514854208" sldId="2147483721"/>
              <ac:spMk id="32" creationId="{0FB28140-F151-74A2-C308-C71571CAAC13}"/>
            </ac:spMkLst>
          </pc:spChg>
          <pc:spChg chg="mod">
            <ac:chgData name="Luís Quartin" userId="d62dd0be-a1f4-461f-90a2-b18d53884721" providerId="ADAL" clId="{9FD88B08-A2C8-44BF-9C3C-4FCE9D680F3B}" dt="2026-08-03T10:00:21.815" v="17481" actId="947"/>
            <ac:spMkLst>
              <pc:docMk/>
              <pc:sldMasterMk cId="3450752371" sldId="2147483711"/>
              <pc:sldLayoutMk cId="1514854208" sldId="2147483721"/>
              <ac:spMk id="33" creationId="{F974D5D2-439C-7376-E3B0-7DE964D103A6}"/>
            </ac:spMkLst>
          </pc:spChg>
          <pc:spChg chg="mod">
            <ac:chgData name="Luís Quartin" userId="d62dd0be-a1f4-461f-90a2-b18d53884721" providerId="ADAL" clId="{9FD88B08-A2C8-44BF-9C3C-4FCE9D680F3B}" dt="2026-08-03T10:00:21.815" v="17483" actId="947"/>
            <ac:spMkLst>
              <pc:docMk/>
              <pc:sldMasterMk cId="3450752371" sldId="2147483711"/>
              <pc:sldLayoutMk cId="1514854208" sldId="2147483721"/>
              <ac:spMk id="34" creationId="{D7394DED-FD6F-AC4C-D6A0-7098CED7E727}"/>
            </ac:spMkLst>
          </pc:spChg>
          <pc:spChg chg="mod">
            <ac:chgData name="Luís Quartin" userId="d62dd0be-a1f4-461f-90a2-b18d53884721" providerId="ADAL" clId="{9FD88B08-A2C8-44BF-9C3C-4FCE9D680F3B}" dt="2026-08-03T10:00:21.815" v="17485" actId="947"/>
            <ac:spMkLst>
              <pc:docMk/>
              <pc:sldMasterMk cId="3450752371" sldId="2147483711"/>
              <pc:sldLayoutMk cId="1514854208" sldId="2147483721"/>
              <ac:spMk id="35" creationId="{D0E65FE7-2F33-222B-16BE-8FB301640686}"/>
            </ac:spMkLst>
          </pc:spChg>
          <pc:spChg chg="mod">
            <ac:chgData name="Luís Quartin" userId="d62dd0be-a1f4-461f-90a2-b18d53884721" providerId="ADAL" clId="{9FD88B08-A2C8-44BF-9C3C-4FCE9D680F3B}" dt="2026-08-03T10:00:21.826" v="17487" actId="947"/>
            <ac:spMkLst>
              <pc:docMk/>
              <pc:sldMasterMk cId="3450752371" sldId="2147483711"/>
              <pc:sldLayoutMk cId="1514854208" sldId="2147483721"/>
              <ac:spMk id="36" creationId="{9C2C1713-AD74-09BA-B023-22E35AED89CA}"/>
            </ac:spMkLst>
          </pc:spChg>
          <pc:spChg chg="mod">
            <ac:chgData name="Luís Quartin" userId="d62dd0be-a1f4-461f-90a2-b18d53884721" providerId="ADAL" clId="{9FD88B08-A2C8-44BF-9C3C-4FCE9D680F3B}" dt="2026-08-03T10:00:21.826" v="17489" actId="947"/>
            <ac:spMkLst>
              <pc:docMk/>
              <pc:sldMasterMk cId="3450752371" sldId="2147483711"/>
              <pc:sldLayoutMk cId="1514854208" sldId="2147483721"/>
              <ac:spMk id="37" creationId="{939B6869-BEF2-0929-9A9F-B4B188E7BD17}"/>
            </ac:spMkLst>
          </pc:spChg>
          <pc:spChg chg="mod">
            <ac:chgData name="Luís Quartin" userId="d62dd0be-a1f4-461f-90a2-b18d53884721" providerId="ADAL" clId="{9FD88B08-A2C8-44BF-9C3C-4FCE9D680F3B}" dt="2026-08-03T10:00:21.831" v="17491" actId="947"/>
            <ac:spMkLst>
              <pc:docMk/>
              <pc:sldMasterMk cId="3450752371" sldId="2147483711"/>
              <pc:sldLayoutMk cId="1514854208" sldId="2147483721"/>
              <ac:spMk id="38" creationId="{0C455BEE-EAB9-CF8A-0F00-445157423B64}"/>
            </ac:spMkLst>
          </pc:spChg>
          <pc:spChg chg="mod">
            <ac:chgData name="Luís Quartin" userId="d62dd0be-a1f4-461f-90a2-b18d53884721" providerId="ADAL" clId="{9FD88B08-A2C8-44BF-9C3C-4FCE9D680F3B}" dt="2026-08-03T10:00:21.836" v="17493" actId="947"/>
            <ac:spMkLst>
              <pc:docMk/>
              <pc:sldMasterMk cId="3450752371" sldId="2147483711"/>
              <pc:sldLayoutMk cId="1514854208" sldId="2147483721"/>
              <ac:spMk id="39" creationId="{CF491EF2-8652-3C4A-925B-B8D9038C257D}"/>
            </ac:spMkLst>
          </pc:spChg>
          <pc:spChg chg="mod">
            <ac:chgData name="Luís Quartin" userId="d62dd0be-a1f4-461f-90a2-b18d53884721" providerId="ADAL" clId="{9FD88B08-A2C8-44BF-9C3C-4FCE9D680F3B}" dt="2026-08-03T10:00:21.836" v="17495" actId="947"/>
            <ac:spMkLst>
              <pc:docMk/>
              <pc:sldMasterMk cId="3450752371" sldId="2147483711"/>
              <pc:sldLayoutMk cId="1514854208" sldId="2147483721"/>
              <ac:spMk id="40" creationId="{893B53A4-DF77-577A-823D-A33ED4E1C655}"/>
            </ac:spMkLst>
          </pc:spChg>
          <pc:spChg chg="mod">
            <ac:chgData name="Luís Quartin" userId="d62dd0be-a1f4-461f-90a2-b18d53884721" providerId="ADAL" clId="{9FD88B08-A2C8-44BF-9C3C-4FCE9D680F3B}" dt="2026-08-03T10:00:21.836" v="17497" actId="947"/>
            <ac:spMkLst>
              <pc:docMk/>
              <pc:sldMasterMk cId="3450752371" sldId="2147483711"/>
              <pc:sldLayoutMk cId="1514854208" sldId="2147483721"/>
              <ac:spMk id="41" creationId="{66399DDD-DD71-DF7D-AB4B-D0426D38CCF8}"/>
            </ac:spMkLst>
          </pc:spChg>
          <pc:spChg chg="mod">
            <ac:chgData name="Luís Quartin" userId="d62dd0be-a1f4-461f-90a2-b18d53884721" providerId="ADAL" clId="{9FD88B08-A2C8-44BF-9C3C-4FCE9D680F3B}" dt="2026-08-03T10:00:21.846" v="17499" actId="947"/>
            <ac:spMkLst>
              <pc:docMk/>
              <pc:sldMasterMk cId="3450752371" sldId="2147483711"/>
              <pc:sldLayoutMk cId="1514854208" sldId="2147483721"/>
              <ac:spMk id="42" creationId="{2026576F-499B-F1F2-D8C5-C68630C9C765}"/>
            </ac:spMkLst>
          </pc:spChg>
          <pc:spChg chg="mod">
            <ac:chgData name="Luís Quartin" userId="d62dd0be-a1f4-461f-90a2-b18d53884721" providerId="ADAL" clId="{9FD88B08-A2C8-44BF-9C3C-4FCE9D680F3B}" dt="2026-08-03T10:00:21.849" v="17501" actId="947"/>
            <ac:spMkLst>
              <pc:docMk/>
              <pc:sldMasterMk cId="3450752371" sldId="2147483711"/>
              <pc:sldLayoutMk cId="1514854208" sldId="2147483721"/>
              <ac:spMk id="43" creationId="{B29E3A16-6197-E234-7BD1-4ABA0680D322}"/>
            </ac:spMkLst>
          </pc:spChg>
          <pc:spChg chg="mod">
            <ac:chgData name="Luís Quartin" userId="d62dd0be-a1f4-461f-90a2-b18d53884721" providerId="ADAL" clId="{9FD88B08-A2C8-44BF-9C3C-4FCE9D680F3B}" dt="2026-08-03T10:00:21.854" v="17503" actId="947"/>
            <ac:spMkLst>
              <pc:docMk/>
              <pc:sldMasterMk cId="3450752371" sldId="2147483711"/>
              <pc:sldLayoutMk cId="1514854208" sldId="2147483721"/>
              <ac:spMk id="44" creationId="{91AF5A70-0403-7DF6-C5BB-1A640867286F}"/>
            </ac:spMkLst>
          </pc:spChg>
          <pc:spChg chg="mod">
            <ac:chgData name="Luís Quartin" userId="d62dd0be-a1f4-461f-90a2-b18d53884721" providerId="ADAL" clId="{9FD88B08-A2C8-44BF-9C3C-4FCE9D680F3B}" dt="2026-08-03T10:00:21.856" v="17505" actId="947"/>
            <ac:spMkLst>
              <pc:docMk/>
              <pc:sldMasterMk cId="3450752371" sldId="2147483711"/>
              <pc:sldLayoutMk cId="1514854208" sldId="2147483721"/>
              <ac:spMk id="45" creationId="{471E0051-DA70-5541-AE24-69908FE3A8E2}"/>
            </ac:spMkLst>
          </pc:spChg>
          <pc:spChg chg="mod">
            <ac:chgData name="Luís Quartin" userId="d62dd0be-a1f4-461f-90a2-b18d53884721" providerId="ADAL" clId="{9FD88B08-A2C8-44BF-9C3C-4FCE9D680F3B}" dt="2026-08-03T10:00:21.858" v="17507" actId="947"/>
            <ac:spMkLst>
              <pc:docMk/>
              <pc:sldMasterMk cId="3450752371" sldId="2147483711"/>
              <pc:sldLayoutMk cId="1514854208" sldId="2147483721"/>
              <ac:spMk id="46" creationId="{C3E72297-8B27-2A0A-0CD1-8F1E23DBF75E}"/>
            </ac:spMkLst>
          </pc:spChg>
          <pc:spChg chg="mod">
            <ac:chgData name="Luís Quartin" userId="d62dd0be-a1f4-461f-90a2-b18d53884721" providerId="ADAL" clId="{9FD88B08-A2C8-44BF-9C3C-4FCE9D680F3B}" dt="2026-08-03T10:00:21.862" v="17509" actId="947"/>
            <ac:spMkLst>
              <pc:docMk/>
              <pc:sldMasterMk cId="3450752371" sldId="2147483711"/>
              <pc:sldLayoutMk cId="1514854208" sldId="2147483721"/>
              <ac:spMk id="47" creationId="{1B76D3E6-46BC-5C71-9BE7-1BF7DFC98121}"/>
            </ac:spMkLst>
          </pc:spChg>
          <pc:spChg chg="mod">
            <ac:chgData name="Luís Quartin" userId="d62dd0be-a1f4-461f-90a2-b18d53884721" providerId="ADAL" clId="{9FD88B08-A2C8-44BF-9C3C-4FCE9D680F3B}" dt="2026-08-03T10:00:21.863" v="17511" actId="947"/>
            <ac:spMkLst>
              <pc:docMk/>
              <pc:sldMasterMk cId="3450752371" sldId="2147483711"/>
              <pc:sldLayoutMk cId="1514854208" sldId="2147483721"/>
              <ac:spMk id="48" creationId="{FFE62AA0-DE5A-94B9-42B6-0C7EE9716843}"/>
            </ac:spMkLst>
          </pc:spChg>
          <pc:spChg chg="mod">
            <ac:chgData name="Luís Quartin" userId="d62dd0be-a1f4-461f-90a2-b18d53884721" providerId="ADAL" clId="{9FD88B08-A2C8-44BF-9C3C-4FCE9D680F3B}" dt="2026-08-03T10:00:21.866" v="17513" actId="947"/>
            <ac:spMkLst>
              <pc:docMk/>
              <pc:sldMasterMk cId="3450752371" sldId="2147483711"/>
              <pc:sldLayoutMk cId="1514854208" sldId="2147483721"/>
              <ac:spMk id="49" creationId="{03D2A33B-A7E7-3125-1076-9B6E005ACAEC}"/>
            </ac:spMkLst>
          </pc:spChg>
          <pc:spChg chg="mod">
            <ac:chgData name="Luís Quartin" userId="d62dd0be-a1f4-461f-90a2-b18d53884721" providerId="ADAL" clId="{9FD88B08-A2C8-44BF-9C3C-4FCE9D680F3B}" dt="2026-08-03T10:00:21.866" v="17515" actId="947"/>
            <ac:spMkLst>
              <pc:docMk/>
              <pc:sldMasterMk cId="3450752371" sldId="2147483711"/>
              <pc:sldLayoutMk cId="1514854208" sldId="2147483721"/>
              <ac:spMk id="50" creationId="{59308F47-01B8-F52D-BDAF-B7C0230F51F8}"/>
            </ac:spMkLst>
          </pc:spChg>
          <pc:spChg chg="mod">
            <ac:chgData name="Luís Quartin" userId="d62dd0be-a1f4-461f-90a2-b18d53884721" providerId="ADAL" clId="{9FD88B08-A2C8-44BF-9C3C-4FCE9D680F3B}" dt="2026-08-03T10:00:21.866" v="17517" actId="947"/>
            <ac:spMkLst>
              <pc:docMk/>
              <pc:sldMasterMk cId="3450752371" sldId="2147483711"/>
              <pc:sldLayoutMk cId="1514854208" sldId="2147483721"/>
              <ac:spMk id="51" creationId="{15196261-FFFE-A3A4-3A79-9EE5C75CF4C4}"/>
            </ac:spMkLst>
          </pc:spChg>
          <pc:spChg chg="mod">
            <ac:chgData name="Luís Quartin" userId="d62dd0be-a1f4-461f-90a2-b18d53884721" providerId="ADAL" clId="{9FD88B08-A2C8-44BF-9C3C-4FCE9D680F3B}" dt="2026-08-03T10:00:21.876" v="17519" actId="947"/>
            <ac:spMkLst>
              <pc:docMk/>
              <pc:sldMasterMk cId="3450752371" sldId="2147483711"/>
              <pc:sldLayoutMk cId="1514854208" sldId="2147483721"/>
              <ac:spMk id="52" creationId="{B11F0C26-E7AB-245D-3B53-4D23C81AE92F}"/>
            </ac:spMkLst>
          </pc:spChg>
          <pc:spChg chg="mod">
            <ac:chgData name="Luís Quartin" userId="d62dd0be-a1f4-461f-90a2-b18d53884721" providerId="ADAL" clId="{9FD88B08-A2C8-44BF-9C3C-4FCE9D680F3B}" dt="2026-08-03T10:00:21.876" v="17521" actId="947"/>
            <ac:spMkLst>
              <pc:docMk/>
              <pc:sldMasterMk cId="3450752371" sldId="2147483711"/>
              <pc:sldLayoutMk cId="1514854208" sldId="2147483721"/>
              <ac:spMk id="53" creationId="{C574E969-9471-218D-938F-49A5AB9B7776}"/>
            </ac:spMkLst>
          </pc:spChg>
          <pc:spChg chg="mod">
            <ac:chgData name="Luís Quartin" userId="d62dd0be-a1f4-461f-90a2-b18d53884721" providerId="ADAL" clId="{9FD88B08-A2C8-44BF-9C3C-4FCE9D680F3B}" dt="2026-08-03T10:00:21.882" v="17523" actId="947"/>
            <ac:spMkLst>
              <pc:docMk/>
              <pc:sldMasterMk cId="3450752371" sldId="2147483711"/>
              <pc:sldLayoutMk cId="1514854208" sldId="2147483721"/>
              <ac:spMk id="54" creationId="{AF2BCA8D-9C34-3EA4-8E95-8F8F1940A068}"/>
            </ac:spMkLst>
          </pc:spChg>
          <pc:spChg chg="mod">
            <ac:chgData name="Luís Quartin" userId="d62dd0be-a1f4-461f-90a2-b18d53884721" providerId="ADAL" clId="{9FD88B08-A2C8-44BF-9C3C-4FCE9D680F3B}" dt="2026-08-03T10:00:21.886" v="17525" actId="947"/>
            <ac:spMkLst>
              <pc:docMk/>
              <pc:sldMasterMk cId="3450752371" sldId="2147483711"/>
              <pc:sldLayoutMk cId="1514854208" sldId="2147483721"/>
              <ac:spMk id="55" creationId="{C8F96891-D66F-66FD-9D34-75C990C3D6EE}"/>
            </ac:spMkLst>
          </pc:spChg>
          <pc:spChg chg="mod">
            <ac:chgData name="Luís Quartin" userId="d62dd0be-a1f4-461f-90a2-b18d53884721" providerId="ADAL" clId="{9FD88B08-A2C8-44BF-9C3C-4FCE9D680F3B}" dt="2026-08-03T10:00:21.890" v="17527" actId="947"/>
            <ac:spMkLst>
              <pc:docMk/>
              <pc:sldMasterMk cId="3450752371" sldId="2147483711"/>
              <pc:sldLayoutMk cId="1514854208" sldId="2147483721"/>
              <ac:spMk id="56" creationId="{7EC19888-F6FE-A9EE-8B28-0A47CD7C7D73}"/>
            </ac:spMkLst>
          </pc:spChg>
          <pc:spChg chg="mod">
            <ac:chgData name="Luís Quartin" userId="d62dd0be-a1f4-461f-90a2-b18d53884721" providerId="ADAL" clId="{9FD88B08-A2C8-44BF-9C3C-4FCE9D680F3B}" dt="2026-08-03T10:00:21.892" v="17529" actId="947"/>
            <ac:spMkLst>
              <pc:docMk/>
              <pc:sldMasterMk cId="3450752371" sldId="2147483711"/>
              <pc:sldLayoutMk cId="1514854208" sldId="2147483721"/>
              <ac:spMk id="57" creationId="{F06E61B9-4137-AB5F-B39B-EA8C328982D6}"/>
            </ac:spMkLst>
          </pc:spChg>
          <pc:spChg chg="mod">
            <ac:chgData name="Luís Quartin" userId="d62dd0be-a1f4-461f-90a2-b18d53884721" providerId="ADAL" clId="{9FD88B08-A2C8-44BF-9C3C-4FCE9D680F3B}" dt="2026-08-03T10:00:21.894" v="17531" actId="947"/>
            <ac:spMkLst>
              <pc:docMk/>
              <pc:sldMasterMk cId="3450752371" sldId="2147483711"/>
              <pc:sldLayoutMk cId="1514854208" sldId="2147483721"/>
              <ac:spMk id="58" creationId="{94BD2479-7DB5-247F-A969-E0B0E8C284F7}"/>
            </ac:spMkLst>
          </pc:spChg>
          <pc:spChg chg="mod">
            <ac:chgData name="Luís Quartin" userId="d62dd0be-a1f4-461f-90a2-b18d53884721" providerId="ADAL" clId="{9FD88B08-A2C8-44BF-9C3C-4FCE9D680F3B}" dt="2026-08-03T10:00:21.898" v="17533" actId="947"/>
            <ac:spMkLst>
              <pc:docMk/>
              <pc:sldMasterMk cId="3450752371" sldId="2147483711"/>
              <pc:sldLayoutMk cId="1514854208" sldId="2147483721"/>
              <ac:spMk id="59" creationId="{107AB01B-E061-66D4-96DB-B2916129B1B6}"/>
            </ac:spMkLst>
          </pc:spChg>
          <pc:graphicFrameChg chg="mod">
            <ac:chgData name="Luís Quartin" userId="d62dd0be-a1f4-461f-90a2-b18d53884721" providerId="ADAL" clId="{9FD88B08-A2C8-44BF-9C3C-4FCE9D680F3B}" dt="2026-08-03T10:01:00.425" v="31750"/>
            <ac:graphicFrameMkLst>
              <pc:docMk/>
              <pc:sldMasterMk cId="3450752371" sldId="2147483711"/>
              <pc:sldLayoutMk cId="1514854208" sldId="2147483721"/>
              <ac:graphicFrameMk id="23" creationId="{BBED56C7-A479-DD08-BC33-F2D527C5D5C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35" v="31754"/>
          <pc:sldLayoutMkLst>
            <pc:docMk/>
            <pc:sldMasterMk cId="3450752371" sldId="2147483711"/>
            <pc:sldLayoutMk cId="1032305243" sldId="2147483722"/>
          </pc:sldLayoutMkLst>
          <pc:spChg chg="mod">
            <ac:chgData name="Luís Quartin" userId="d62dd0be-a1f4-461f-90a2-b18d53884721" providerId="ADAL" clId="{9FD88B08-A2C8-44BF-9C3C-4FCE9D680F3B}" dt="2026-08-03T10:00:22.026" v="17597" actId="947"/>
            <ac:spMkLst>
              <pc:docMk/>
              <pc:sldMasterMk cId="3450752371" sldId="2147483711"/>
              <pc:sldLayoutMk cId="1032305243" sldId="2147483722"/>
              <ac:spMk id="3" creationId="{D71B9AAE-F698-5F49-FF7D-DB273B1EE18B}"/>
            </ac:spMkLst>
          </pc:spChg>
          <pc:spChg chg="mod">
            <ac:chgData name="Luís Quartin" userId="d62dd0be-a1f4-461f-90a2-b18d53884721" providerId="ADAL" clId="{9FD88B08-A2C8-44BF-9C3C-4FCE9D680F3B}" dt="2026-08-03T10:00:22.051" v="17609" actId="947"/>
            <ac:spMkLst>
              <pc:docMk/>
              <pc:sldMasterMk cId="3450752371" sldId="2147483711"/>
              <pc:sldLayoutMk cId="1032305243" sldId="2147483722"/>
              <ac:spMk id="6" creationId="{7794E433-FB8F-7022-15B3-D40D6DF95FB1}"/>
            </ac:spMkLst>
          </pc:spChg>
          <pc:spChg chg="mod">
            <ac:chgData name="Luís Quartin" userId="d62dd0be-a1f4-461f-90a2-b18d53884721" providerId="ADAL" clId="{9FD88B08-A2C8-44BF-9C3C-4FCE9D680F3B}" dt="2026-08-03T10:00:22.051" v="17611" actId="947"/>
            <ac:spMkLst>
              <pc:docMk/>
              <pc:sldMasterMk cId="3450752371" sldId="2147483711"/>
              <pc:sldLayoutMk cId="1032305243" sldId="2147483722"/>
              <ac:spMk id="7" creationId="{BC48ECB3-EB00-9F20-627F-F075BDD152A3}"/>
            </ac:spMkLst>
          </pc:spChg>
          <pc:spChg chg="mod">
            <ac:chgData name="Luís Quartin" userId="d62dd0be-a1f4-461f-90a2-b18d53884721" providerId="ADAL" clId="{9FD88B08-A2C8-44BF-9C3C-4FCE9D680F3B}" dt="2026-08-03T10:00:22.206" v="17695" actId="947"/>
            <ac:spMkLst>
              <pc:docMk/>
              <pc:sldMasterMk cId="3450752371" sldId="2147483711"/>
              <pc:sldLayoutMk cId="1032305243" sldId="2147483722"/>
              <ac:spMk id="9" creationId="{3F8AE1D9-6AB8-B242-257E-187C1FC05041}"/>
            </ac:spMkLst>
          </pc:spChg>
          <pc:spChg chg="mod">
            <ac:chgData name="Luís Quartin" userId="d62dd0be-a1f4-461f-90a2-b18d53884721" providerId="ADAL" clId="{9FD88B08-A2C8-44BF-9C3C-4FCE9D680F3B}" dt="2026-08-03T10:00:22.206" v="17697" actId="947"/>
            <ac:spMkLst>
              <pc:docMk/>
              <pc:sldMasterMk cId="3450752371" sldId="2147483711"/>
              <pc:sldLayoutMk cId="1032305243" sldId="2147483722"/>
              <ac:spMk id="10" creationId="{C2C6CCA6-1743-8DB2-0A87-712E7989548A}"/>
            </ac:spMkLst>
          </pc:spChg>
          <pc:spChg chg="mod">
            <ac:chgData name="Luís Quartin" userId="d62dd0be-a1f4-461f-90a2-b18d53884721" providerId="ADAL" clId="{9FD88B08-A2C8-44BF-9C3C-4FCE9D680F3B}" dt="2026-08-03T10:00:22.211" v="17699" actId="947"/>
            <ac:spMkLst>
              <pc:docMk/>
              <pc:sldMasterMk cId="3450752371" sldId="2147483711"/>
              <pc:sldLayoutMk cId="1032305243" sldId="2147483722"/>
              <ac:spMk id="11" creationId="{D9A5D6D2-E30F-05BB-CECF-323732769EE0}"/>
            </ac:spMkLst>
          </pc:spChg>
          <pc:spChg chg="mod">
            <ac:chgData name="Luís Quartin" userId="d62dd0be-a1f4-461f-90a2-b18d53884721" providerId="ADAL" clId="{9FD88B08-A2C8-44BF-9C3C-4FCE9D680F3B}" dt="2026-08-03T10:00:22.216" v="17701" actId="947"/>
            <ac:spMkLst>
              <pc:docMk/>
              <pc:sldMasterMk cId="3450752371" sldId="2147483711"/>
              <pc:sldLayoutMk cId="1032305243" sldId="2147483722"/>
              <ac:spMk id="12" creationId="{0040C47F-E560-F4CD-FBFE-DB5A3C0B2BF5}"/>
            </ac:spMkLst>
          </pc:spChg>
          <pc:spChg chg="mod">
            <ac:chgData name="Luís Quartin" userId="d62dd0be-a1f4-461f-90a2-b18d53884721" providerId="ADAL" clId="{9FD88B08-A2C8-44BF-9C3C-4FCE9D680F3B}" dt="2026-08-03T10:00:22.216" v="17703" actId="947"/>
            <ac:spMkLst>
              <pc:docMk/>
              <pc:sldMasterMk cId="3450752371" sldId="2147483711"/>
              <pc:sldLayoutMk cId="1032305243" sldId="2147483722"/>
              <ac:spMk id="13" creationId="{F466AC7B-9982-551D-D35D-9D02C6C8E65C}"/>
            </ac:spMkLst>
          </pc:spChg>
          <pc:spChg chg="mod">
            <ac:chgData name="Luís Quartin" userId="d62dd0be-a1f4-461f-90a2-b18d53884721" providerId="ADAL" clId="{9FD88B08-A2C8-44BF-9C3C-4FCE9D680F3B}" dt="2026-08-03T10:00:22.216" v="17705" actId="947"/>
            <ac:spMkLst>
              <pc:docMk/>
              <pc:sldMasterMk cId="3450752371" sldId="2147483711"/>
              <pc:sldLayoutMk cId="1032305243" sldId="2147483722"/>
              <ac:spMk id="14" creationId="{30DE83FE-F40B-C080-D5CF-49FCAD269806}"/>
            </ac:spMkLst>
          </pc:spChg>
          <pc:spChg chg="mod">
            <ac:chgData name="Luís Quartin" userId="d62dd0be-a1f4-461f-90a2-b18d53884721" providerId="ADAL" clId="{9FD88B08-A2C8-44BF-9C3C-4FCE9D680F3B}" dt="2026-08-03T10:00:22.216" v="17707" actId="947"/>
            <ac:spMkLst>
              <pc:docMk/>
              <pc:sldMasterMk cId="3450752371" sldId="2147483711"/>
              <pc:sldLayoutMk cId="1032305243" sldId="2147483722"/>
              <ac:spMk id="15" creationId="{C86BF967-67A4-3DC8-5C10-BBE15506AE09}"/>
            </ac:spMkLst>
          </pc:spChg>
          <pc:spChg chg="mod">
            <ac:chgData name="Luís Quartin" userId="d62dd0be-a1f4-461f-90a2-b18d53884721" providerId="ADAL" clId="{9FD88B08-A2C8-44BF-9C3C-4FCE9D680F3B}" dt="2026-08-03T10:00:22.226" v="17709" actId="947"/>
            <ac:spMkLst>
              <pc:docMk/>
              <pc:sldMasterMk cId="3450752371" sldId="2147483711"/>
              <pc:sldLayoutMk cId="1032305243" sldId="2147483722"/>
              <ac:spMk id="16" creationId="{69000187-782D-911B-42D1-4DB871BC3C7D}"/>
            </ac:spMkLst>
          </pc:spChg>
          <pc:spChg chg="mod">
            <ac:chgData name="Luís Quartin" userId="d62dd0be-a1f4-461f-90a2-b18d53884721" providerId="ADAL" clId="{9FD88B08-A2C8-44BF-9C3C-4FCE9D680F3B}" dt="2026-08-03T10:00:22.230" v="17711" actId="947"/>
            <ac:spMkLst>
              <pc:docMk/>
              <pc:sldMasterMk cId="3450752371" sldId="2147483711"/>
              <pc:sldLayoutMk cId="1032305243" sldId="2147483722"/>
              <ac:spMk id="17" creationId="{051839D3-F1F8-1057-F819-65C92C64E29E}"/>
            </ac:spMkLst>
          </pc:spChg>
          <pc:spChg chg="mod">
            <ac:chgData name="Luís Quartin" userId="d62dd0be-a1f4-461f-90a2-b18d53884721" providerId="ADAL" clId="{9FD88B08-A2C8-44BF-9C3C-4FCE9D680F3B}" dt="2026-08-03T10:00:22.230" v="17713" actId="947"/>
            <ac:spMkLst>
              <pc:docMk/>
              <pc:sldMasterMk cId="3450752371" sldId="2147483711"/>
              <pc:sldLayoutMk cId="1032305243" sldId="2147483722"/>
              <ac:spMk id="18" creationId="{B166C278-B0C2-C96A-B7F8-D256DC57F425}"/>
            </ac:spMkLst>
          </pc:spChg>
          <pc:spChg chg="mod">
            <ac:chgData name="Luís Quartin" userId="d62dd0be-a1f4-461f-90a2-b18d53884721" providerId="ADAL" clId="{9FD88B08-A2C8-44BF-9C3C-4FCE9D680F3B}" dt="2026-08-03T10:00:22.238" v="17715" actId="947"/>
            <ac:spMkLst>
              <pc:docMk/>
              <pc:sldMasterMk cId="3450752371" sldId="2147483711"/>
              <pc:sldLayoutMk cId="1032305243" sldId="2147483722"/>
              <ac:spMk id="19" creationId="{3AB98A38-55D2-F221-8661-10919A83F8F3}"/>
            </ac:spMkLst>
          </pc:spChg>
          <pc:spChg chg="mod">
            <ac:chgData name="Luís Quartin" userId="d62dd0be-a1f4-461f-90a2-b18d53884721" providerId="ADAL" clId="{9FD88B08-A2C8-44BF-9C3C-4FCE9D680F3B}" dt="2026-08-03T10:00:22.240" v="17717" actId="947"/>
            <ac:spMkLst>
              <pc:docMk/>
              <pc:sldMasterMk cId="3450752371" sldId="2147483711"/>
              <pc:sldLayoutMk cId="1032305243" sldId="2147483722"/>
              <ac:spMk id="20" creationId="{624800E8-DAA7-5A8E-C1EC-C14160B1F109}"/>
            </ac:spMkLst>
          </pc:spChg>
          <pc:spChg chg="mod">
            <ac:chgData name="Luís Quartin" userId="d62dd0be-a1f4-461f-90a2-b18d53884721" providerId="ADAL" clId="{9FD88B08-A2C8-44BF-9C3C-4FCE9D680F3B}" dt="2026-08-03T10:00:22.342" v="17781" actId="947"/>
            <ac:spMkLst>
              <pc:docMk/>
              <pc:sldMasterMk cId="3450752371" sldId="2147483711"/>
              <pc:sldLayoutMk cId="1032305243" sldId="2147483722"/>
              <ac:spMk id="21" creationId="{410B74CE-C8E5-0886-C1A8-4D75AE652F92}"/>
            </ac:spMkLst>
          </pc:spChg>
          <pc:spChg chg="mod">
            <ac:chgData name="Luís Quartin" userId="d62dd0be-a1f4-461f-90a2-b18d53884721" providerId="ADAL" clId="{9FD88B08-A2C8-44BF-9C3C-4FCE9D680F3B}" dt="2026-08-03T10:00:22.346" v="17783" actId="947"/>
            <ac:spMkLst>
              <pc:docMk/>
              <pc:sldMasterMk cId="3450752371" sldId="2147483711"/>
              <pc:sldLayoutMk cId="1032305243" sldId="2147483722"/>
              <ac:spMk id="22" creationId="{5FCD8BD4-4EE5-E829-4C4C-015B4AED9E3C}"/>
            </ac:spMkLst>
          </pc:spChg>
          <pc:spChg chg="mod">
            <ac:chgData name="Luís Quartin" userId="d62dd0be-a1f4-461f-90a2-b18d53884721" providerId="ADAL" clId="{9FD88B08-A2C8-44BF-9C3C-4FCE9D680F3B}" dt="2026-08-03T10:00:22.245" v="17719" actId="947"/>
            <ac:spMkLst>
              <pc:docMk/>
              <pc:sldMasterMk cId="3450752371" sldId="2147483711"/>
              <pc:sldLayoutMk cId="1032305243" sldId="2147483722"/>
              <ac:spMk id="27" creationId="{B5299136-83AD-E17A-33F9-78C8FC8E0A9D}"/>
            </ac:spMkLst>
          </pc:spChg>
          <pc:spChg chg="mod">
            <ac:chgData name="Luís Quartin" userId="d62dd0be-a1f4-461f-90a2-b18d53884721" providerId="ADAL" clId="{9FD88B08-A2C8-44BF-9C3C-4FCE9D680F3B}" dt="2026-08-03T10:00:22.031" v="17599" actId="947"/>
            <ac:spMkLst>
              <pc:docMk/>
              <pc:sldMasterMk cId="3450752371" sldId="2147483711"/>
              <pc:sldLayoutMk cId="1032305243" sldId="2147483722"/>
              <ac:spMk id="28" creationId="{632E76BF-46D5-8E94-88AA-4783DD302E89}"/>
            </ac:spMkLst>
          </pc:spChg>
          <pc:spChg chg="mod">
            <ac:chgData name="Luís Quartin" userId="d62dd0be-a1f4-461f-90a2-b18d53884721" providerId="ADAL" clId="{9FD88B08-A2C8-44BF-9C3C-4FCE9D680F3B}" dt="2026-08-03T10:00:55.895" v="28257" actId="299"/>
            <ac:spMkLst>
              <pc:docMk/>
              <pc:sldMasterMk cId="3450752371" sldId="2147483711"/>
              <pc:sldLayoutMk cId="1032305243" sldId="2147483722"/>
              <ac:spMk id="29" creationId="{1F7B1FDC-B90E-6693-A750-B9BA4B535E8A}"/>
            </ac:spMkLst>
          </pc:spChg>
          <pc:spChg chg="mod">
            <ac:chgData name="Luís Quartin" userId="d62dd0be-a1f4-461f-90a2-b18d53884721" providerId="ADAL" clId="{9FD88B08-A2C8-44BF-9C3C-4FCE9D680F3B}" dt="2026-08-03T10:00:22.039" v="17603" actId="947"/>
            <ac:spMkLst>
              <pc:docMk/>
              <pc:sldMasterMk cId="3450752371" sldId="2147483711"/>
              <pc:sldLayoutMk cId="1032305243" sldId="2147483722"/>
              <ac:spMk id="30" creationId="{1673B89D-F206-B9D2-CDB7-BDE045C7447F}"/>
            </ac:spMkLst>
          </pc:spChg>
          <pc:spChg chg="mod">
            <ac:chgData name="Luís Quartin" userId="d62dd0be-a1f4-461f-90a2-b18d53884721" providerId="ADAL" clId="{9FD88B08-A2C8-44BF-9C3C-4FCE9D680F3B}" dt="2026-08-03T10:00:22.248" v="17721" actId="947"/>
            <ac:spMkLst>
              <pc:docMk/>
              <pc:sldMasterMk cId="3450752371" sldId="2147483711"/>
              <pc:sldLayoutMk cId="1032305243" sldId="2147483722"/>
              <ac:spMk id="32" creationId="{B69F6196-0943-B87F-902C-23EDAA93EEFC}"/>
            </ac:spMkLst>
          </pc:spChg>
          <pc:spChg chg="mod">
            <ac:chgData name="Luís Quartin" userId="d62dd0be-a1f4-461f-90a2-b18d53884721" providerId="ADAL" clId="{9FD88B08-A2C8-44BF-9C3C-4FCE9D680F3B}" dt="2026-08-03T10:00:22.252" v="17723" actId="947"/>
            <ac:spMkLst>
              <pc:docMk/>
              <pc:sldMasterMk cId="3450752371" sldId="2147483711"/>
              <pc:sldLayoutMk cId="1032305243" sldId="2147483722"/>
              <ac:spMk id="33" creationId="{D4018A2E-1DBB-0753-0253-93B81A142161}"/>
            </ac:spMkLst>
          </pc:spChg>
          <pc:spChg chg="mod">
            <ac:chgData name="Luís Quartin" userId="d62dd0be-a1f4-461f-90a2-b18d53884721" providerId="ADAL" clId="{9FD88B08-A2C8-44BF-9C3C-4FCE9D680F3B}" dt="2026-08-03T10:00:22.254" v="17725" actId="947"/>
            <ac:spMkLst>
              <pc:docMk/>
              <pc:sldMasterMk cId="3450752371" sldId="2147483711"/>
              <pc:sldLayoutMk cId="1032305243" sldId="2147483722"/>
              <ac:spMk id="34" creationId="{C2397064-41E1-7832-0786-29C655415287}"/>
            </ac:spMkLst>
          </pc:spChg>
          <pc:spChg chg="mod">
            <ac:chgData name="Luís Quartin" userId="d62dd0be-a1f4-461f-90a2-b18d53884721" providerId="ADAL" clId="{9FD88B08-A2C8-44BF-9C3C-4FCE9D680F3B}" dt="2026-08-03T10:00:22.258" v="17727" actId="947"/>
            <ac:spMkLst>
              <pc:docMk/>
              <pc:sldMasterMk cId="3450752371" sldId="2147483711"/>
              <pc:sldLayoutMk cId="1032305243" sldId="2147483722"/>
              <ac:spMk id="35" creationId="{CAF65560-DD5B-EC27-3F41-03F3D4EA4246}"/>
            </ac:spMkLst>
          </pc:spChg>
          <pc:spChg chg="mod">
            <ac:chgData name="Luís Quartin" userId="d62dd0be-a1f4-461f-90a2-b18d53884721" providerId="ADAL" clId="{9FD88B08-A2C8-44BF-9C3C-4FCE9D680F3B}" dt="2026-08-03T10:00:22.260" v="17729" actId="947"/>
            <ac:spMkLst>
              <pc:docMk/>
              <pc:sldMasterMk cId="3450752371" sldId="2147483711"/>
              <pc:sldLayoutMk cId="1032305243" sldId="2147483722"/>
              <ac:spMk id="36" creationId="{0412C56F-E3E0-A897-99B7-89FD8435F9C0}"/>
            </ac:spMkLst>
          </pc:spChg>
          <pc:spChg chg="mod">
            <ac:chgData name="Luís Quartin" userId="d62dd0be-a1f4-461f-90a2-b18d53884721" providerId="ADAL" clId="{9FD88B08-A2C8-44BF-9C3C-4FCE9D680F3B}" dt="2026-08-03T10:00:22.264" v="17731" actId="947"/>
            <ac:spMkLst>
              <pc:docMk/>
              <pc:sldMasterMk cId="3450752371" sldId="2147483711"/>
              <pc:sldLayoutMk cId="1032305243" sldId="2147483722"/>
              <ac:spMk id="37" creationId="{24ED8474-CACC-1336-080A-9A2216E868B2}"/>
            </ac:spMkLst>
          </pc:spChg>
          <pc:spChg chg="mod">
            <ac:chgData name="Luís Quartin" userId="d62dd0be-a1f4-461f-90a2-b18d53884721" providerId="ADAL" clId="{9FD88B08-A2C8-44BF-9C3C-4FCE9D680F3B}" dt="2026-08-03T10:00:22.268" v="17733" actId="947"/>
            <ac:spMkLst>
              <pc:docMk/>
              <pc:sldMasterMk cId="3450752371" sldId="2147483711"/>
              <pc:sldLayoutMk cId="1032305243" sldId="2147483722"/>
              <ac:spMk id="38" creationId="{A0E50E6F-186F-29D5-EBF6-237B3F8F010E}"/>
            </ac:spMkLst>
          </pc:spChg>
          <pc:spChg chg="mod">
            <ac:chgData name="Luís Quartin" userId="d62dd0be-a1f4-461f-90a2-b18d53884721" providerId="ADAL" clId="{9FD88B08-A2C8-44BF-9C3C-4FCE9D680F3B}" dt="2026-08-03T10:00:22.270" v="17735" actId="947"/>
            <ac:spMkLst>
              <pc:docMk/>
              <pc:sldMasterMk cId="3450752371" sldId="2147483711"/>
              <pc:sldLayoutMk cId="1032305243" sldId="2147483722"/>
              <ac:spMk id="39" creationId="{343232EF-F2DE-E5BD-2EF0-9B401683959E}"/>
            </ac:spMkLst>
          </pc:spChg>
          <pc:spChg chg="mod">
            <ac:chgData name="Luís Quartin" userId="d62dd0be-a1f4-461f-90a2-b18d53884721" providerId="ADAL" clId="{9FD88B08-A2C8-44BF-9C3C-4FCE9D680F3B}" dt="2026-08-03T10:00:22.274" v="17737" actId="947"/>
            <ac:spMkLst>
              <pc:docMk/>
              <pc:sldMasterMk cId="3450752371" sldId="2147483711"/>
              <pc:sldLayoutMk cId="1032305243" sldId="2147483722"/>
              <ac:spMk id="40" creationId="{C669137C-7A79-0F0F-8F7B-3C93674FBEBE}"/>
            </ac:spMkLst>
          </pc:spChg>
          <pc:spChg chg="mod">
            <ac:chgData name="Luís Quartin" userId="d62dd0be-a1f4-461f-90a2-b18d53884721" providerId="ADAL" clId="{9FD88B08-A2C8-44BF-9C3C-4FCE9D680F3B}" dt="2026-08-03T10:00:22.276" v="17739" actId="947"/>
            <ac:spMkLst>
              <pc:docMk/>
              <pc:sldMasterMk cId="3450752371" sldId="2147483711"/>
              <pc:sldLayoutMk cId="1032305243" sldId="2147483722"/>
              <ac:spMk id="41" creationId="{D423BD95-D5DF-B8AB-7263-75FF77B1053D}"/>
            </ac:spMkLst>
          </pc:spChg>
          <pc:spChg chg="mod">
            <ac:chgData name="Luís Quartin" userId="d62dd0be-a1f4-461f-90a2-b18d53884721" providerId="ADAL" clId="{9FD88B08-A2C8-44BF-9C3C-4FCE9D680F3B}" dt="2026-08-03T10:00:22.278" v="17741" actId="947"/>
            <ac:spMkLst>
              <pc:docMk/>
              <pc:sldMasterMk cId="3450752371" sldId="2147483711"/>
              <pc:sldLayoutMk cId="1032305243" sldId="2147483722"/>
              <ac:spMk id="42" creationId="{1040D29F-B3F4-3D45-E99D-A11FC36CDF2D}"/>
            </ac:spMkLst>
          </pc:spChg>
          <pc:spChg chg="mod">
            <ac:chgData name="Luís Quartin" userId="d62dd0be-a1f4-461f-90a2-b18d53884721" providerId="ADAL" clId="{9FD88B08-A2C8-44BF-9C3C-4FCE9D680F3B}" dt="2026-08-03T10:00:22.278" v="17743" actId="947"/>
            <ac:spMkLst>
              <pc:docMk/>
              <pc:sldMasterMk cId="3450752371" sldId="2147483711"/>
              <pc:sldLayoutMk cId="1032305243" sldId="2147483722"/>
              <ac:spMk id="43" creationId="{E590FCA2-B515-E53C-DC31-E02D800EE774}"/>
            </ac:spMkLst>
          </pc:spChg>
          <pc:spChg chg="mod">
            <ac:chgData name="Luís Quartin" userId="d62dd0be-a1f4-461f-90a2-b18d53884721" providerId="ADAL" clId="{9FD88B08-A2C8-44BF-9C3C-4FCE9D680F3B}" dt="2026-08-03T10:00:22.285" v="17745" actId="947"/>
            <ac:spMkLst>
              <pc:docMk/>
              <pc:sldMasterMk cId="3450752371" sldId="2147483711"/>
              <pc:sldLayoutMk cId="1032305243" sldId="2147483722"/>
              <ac:spMk id="44" creationId="{748603D9-9F39-C439-4A7D-55185FA78AE6}"/>
            </ac:spMkLst>
          </pc:spChg>
          <pc:spChg chg="mod">
            <ac:chgData name="Luís Quartin" userId="d62dd0be-a1f4-461f-90a2-b18d53884721" providerId="ADAL" clId="{9FD88B08-A2C8-44BF-9C3C-4FCE9D680F3B}" dt="2026-08-03T10:00:22.291" v="17747" actId="947"/>
            <ac:spMkLst>
              <pc:docMk/>
              <pc:sldMasterMk cId="3450752371" sldId="2147483711"/>
              <pc:sldLayoutMk cId="1032305243" sldId="2147483722"/>
              <ac:spMk id="45" creationId="{66C0B803-9DC5-3E80-E983-0A806A931CDE}"/>
            </ac:spMkLst>
          </pc:spChg>
          <pc:spChg chg="mod">
            <ac:chgData name="Luís Quartin" userId="d62dd0be-a1f4-461f-90a2-b18d53884721" providerId="ADAL" clId="{9FD88B08-A2C8-44BF-9C3C-4FCE9D680F3B}" dt="2026-08-03T10:00:22.292" v="17749" actId="947"/>
            <ac:spMkLst>
              <pc:docMk/>
              <pc:sldMasterMk cId="3450752371" sldId="2147483711"/>
              <pc:sldLayoutMk cId="1032305243" sldId="2147483722"/>
              <ac:spMk id="46" creationId="{92D6A761-A824-64AB-DA27-2F0726EE9E96}"/>
            </ac:spMkLst>
          </pc:spChg>
          <pc:spChg chg="mod">
            <ac:chgData name="Luís Quartin" userId="d62dd0be-a1f4-461f-90a2-b18d53884721" providerId="ADAL" clId="{9FD88B08-A2C8-44BF-9C3C-4FCE9D680F3B}" dt="2026-08-03T10:00:22.296" v="17751" actId="947"/>
            <ac:spMkLst>
              <pc:docMk/>
              <pc:sldMasterMk cId="3450752371" sldId="2147483711"/>
              <pc:sldLayoutMk cId="1032305243" sldId="2147483722"/>
              <ac:spMk id="47" creationId="{3FB99E09-B1FB-73EF-8C79-752BAD6C4B5B}"/>
            </ac:spMkLst>
          </pc:spChg>
          <pc:spChg chg="mod">
            <ac:chgData name="Luís Quartin" userId="d62dd0be-a1f4-461f-90a2-b18d53884721" providerId="ADAL" clId="{9FD88B08-A2C8-44BF-9C3C-4FCE9D680F3B}" dt="2026-08-03T10:00:22.298" v="17753" actId="947"/>
            <ac:spMkLst>
              <pc:docMk/>
              <pc:sldMasterMk cId="3450752371" sldId="2147483711"/>
              <pc:sldLayoutMk cId="1032305243" sldId="2147483722"/>
              <ac:spMk id="48" creationId="{CEAD6942-EC63-873F-6B88-DF34F8FAE3ED}"/>
            </ac:spMkLst>
          </pc:spChg>
          <pc:spChg chg="mod">
            <ac:chgData name="Luís Quartin" userId="d62dd0be-a1f4-461f-90a2-b18d53884721" providerId="ADAL" clId="{9FD88B08-A2C8-44BF-9C3C-4FCE9D680F3B}" dt="2026-08-03T10:00:22.298" v="17755" actId="947"/>
            <ac:spMkLst>
              <pc:docMk/>
              <pc:sldMasterMk cId="3450752371" sldId="2147483711"/>
              <pc:sldLayoutMk cId="1032305243" sldId="2147483722"/>
              <ac:spMk id="49" creationId="{1AA8F706-7E52-135A-E450-B5FB0F6A56C8}"/>
            </ac:spMkLst>
          </pc:spChg>
          <pc:spChg chg="mod">
            <ac:chgData name="Luís Quartin" userId="d62dd0be-a1f4-461f-90a2-b18d53884721" providerId="ADAL" clId="{9FD88B08-A2C8-44BF-9C3C-4FCE9D680F3B}" dt="2026-08-03T10:00:22.306" v="17757" actId="947"/>
            <ac:spMkLst>
              <pc:docMk/>
              <pc:sldMasterMk cId="3450752371" sldId="2147483711"/>
              <pc:sldLayoutMk cId="1032305243" sldId="2147483722"/>
              <ac:spMk id="50" creationId="{2017CBB6-2DEC-A235-9E86-D880D6EF369C}"/>
            </ac:spMkLst>
          </pc:spChg>
          <pc:spChg chg="mod">
            <ac:chgData name="Luís Quartin" userId="d62dd0be-a1f4-461f-90a2-b18d53884721" providerId="ADAL" clId="{9FD88B08-A2C8-44BF-9C3C-4FCE9D680F3B}" dt="2026-08-03T10:00:22.306" v="17759" actId="947"/>
            <ac:spMkLst>
              <pc:docMk/>
              <pc:sldMasterMk cId="3450752371" sldId="2147483711"/>
              <pc:sldLayoutMk cId="1032305243" sldId="2147483722"/>
              <ac:spMk id="51" creationId="{A10DBA33-8321-2E9B-68C4-828214A8C8F4}"/>
            </ac:spMkLst>
          </pc:spChg>
          <pc:spChg chg="mod">
            <ac:chgData name="Luís Quartin" userId="d62dd0be-a1f4-461f-90a2-b18d53884721" providerId="ADAL" clId="{9FD88B08-A2C8-44BF-9C3C-4FCE9D680F3B}" dt="2026-08-03T10:00:22.309" v="17761" actId="947"/>
            <ac:spMkLst>
              <pc:docMk/>
              <pc:sldMasterMk cId="3450752371" sldId="2147483711"/>
              <pc:sldLayoutMk cId="1032305243" sldId="2147483722"/>
              <ac:spMk id="52" creationId="{DA5A467A-676D-BCAC-3153-1DF479A03794}"/>
            </ac:spMkLst>
          </pc:spChg>
          <pc:spChg chg="mod">
            <ac:chgData name="Luís Quartin" userId="d62dd0be-a1f4-461f-90a2-b18d53884721" providerId="ADAL" clId="{9FD88B08-A2C8-44BF-9C3C-4FCE9D680F3B}" dt="2026-08-03T10:00:22.316" v="17763" actId="947"/>
            <ac:spMkLst>
              <pc:docMk/>
              <pc:sldMasterMk cId="3450752371" sldId="2147483711"/>
              <pc:sldLayoutMk cId="1032305243" sldId="2147483722"/>
              <ac:spMk id="53" creationId="{59FA21C1-CC5D-048F-A64D-C063B7299373}"/>
            </ac:spMkLst>
          </pc:spChg>
          <pc:spChg chg="mod">
            <ac:chgData name="Luís Quartin" userId="d62dd0be-a1f4-461f-90a2-b18d53884721" providerId="ADAL" clId="{9FD88B08-A2C8-44BF-9C3C-4FCE9D680F3B}" dt="2026-08-03T10:00:22.316" v="17765" actId="947"/>
            <ac:spMkLst>
              <pc:docMk/>
              <pc:sldMasterMk cId="3450752371" sldId="2147483711"/>
              <pc:sldLayoutMk cId="1032305243" sldId="2147483722"/>
              <ac:spMk id="54" creationId="{7D93FAF5-B123-A8A8-94E3-87A99EB15B9E}"/>
            </ac:spMkLst>
          </pc:spChg>
          <pc:spChg chg="mod">
            <ac:chgData name="Luís Quartin" userId="d62dd0be-a1f4-461f-90a2-b18d53884721" providerId="ADAL" clId="{9FD88B08-A2C8-44BF-9C3C-4FCE9D680F3B}" dt="2026-08-03T10:00:22.316" v="17767" actId="947"/>
            <ac:spMkLst>
              <pc:docMk/>
              <pc:sldMasterMk cId="3450752371" sldId="2147483711"/>
              <pc:sldLayoutMk cId="1032305243" sldId="2147483722"/>
              <ac:spMk id="55" creationId="{2B3C9137-2D72-D05E-E0DA-91EE35FF6C9C}"/>
            </ac:spMkLst>
          </pc:spChg>
          <pc:spChg chg="mod">
            <ac:chgData name="Luís Quartin" userId="d62dd0be-a1f4-461f-90a2-b18d53884721" providerId="ADAL" clId="{9FD88B08-A2C8-44BF-9C3C-4FCE9D680F3B}" dt="2026-08-03T10:00:22.316" v="17769" actId="947"/>
            <ac:spMkLst>
              <pc:docMk/>
              <pc:sldMasterMk cId="3450752371" sldId="2147483711"/>
              <pc:sldLayoutMk cId="1032305243" sldId="2147483722"/>
              <ac:spMk id="56" creationId="{1EA7E5F9-549C-2BA0-F145-DDAFD4071580}"/>
            </ac:spMkLst>
          </pc:spChg>
          <pc:spChg chg="mod">
            <ac:chgData name="Luís Quartin" userId="d62dd0be-a1f4-461f-90a2-b18d53884721" providerId="ADAL" clId="{9FD88B08-A2C8-44BF-9C3C-4FCE9D680F3B}" dt="2026-08-03T10:00:22.326" v="17771" actId="947"/>
            <ac:spMkLst>
              <pc:docMk/>
              <pc:sldMasterMk cId="3450752371" sldId="2147483711"/>
              <pc:sldLayoutMk cId="1032305243" sldId="2147483722"/>
              <ac:spMk id="57" creationId="{CB21BF8F-D69A-D448-965D-DF98FC40B05E}"/>
            </ac:spMkLst>
          </pc:spChg>
          <pc:spChg chg="mod">
            <ac:chgData name="Luís Quartin" userId="d62dd0be-a1f4-461f-90a2-b18d53884721" providerId="ADAL" clId="{9FD88B08-A2C8-44BF-9C3C-4FCE9D680F3B}" dt="2026-08-03T10:00:22.331" v="17773" actId="947"/>
            <ac:spMkLst>
              <pc:docMk/>
              <pc:sldMasterMk cId="3450752371" sldId="2147483711"/>
              <pc:sldLayoutMk cId="1032305243" sldId="2147483722"/>
              <ac:spMk id="58" creationId="{80EE662B-C257-3A02-BEF6-0047B8A44764}"/>
            </ac:spMkLst>
          </pc:spChg>
          <pc:spChg chg="mod">
            <ac:chgData name="Luís Quartin" userId="d62dd0be-a1f4-461f-90a2-b18d53884721" providerId="ADAL" clId="{9FD88B08-A2C8-44BF-9C3C-4FCE9D680F3B}" dt="2026-08-03T10:00:22.331" v="17775" actId="947"/>
            <ac:spMkLst>
              <pc:docMk/>
              <pc:sldMasterMk cId="3450752371" sldId="2147483711"/>
              <pc:sldLayoutMk cId="1032305243" sldId="2147483722"/>
              <ac:spMk id="59" creationId="{26790BE4-F990-7763-F984-4CF14BE2007C}"/>
            </ac:spMkLst>
          </pc:spChg>
          <pc:graphicFrameChg chg="mod">
            <ac:chgData name="Luís Quartin" userId="d62dd0be-a1f4-461f-90a2-b18d53884721" providerId="ADAL" clId="{9FD88B08-A2C8-44BF-9C3C-4FCE9D680F3B}" dt="2026-08-03T10:01:00.435" v="31754"/>
            <ac:graphicFrameMkLst>
              <pc:docMk/>
              <pc:sldMasterMk cId="3450752371" sldId="2147483711"/>
              <pc:sldLayoutMk cId="1032305243" sldId="2147483722"/>
              <ac:graphicFrameMk id="23" creationId="{1AD08B01-DAD9-BF77-0562-B53DD782AF9A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31" v="31752"/>
          <pc:sldLayoutMkLst>
            <pc:docMk/>
            <pc:sldMasterMk cId="3450752371" sldId="2147483711"/>
            <pc:sldLayoutMk cId="747864490" sldId="2147483723"/>
          </pc:sldLayoutMkLst>
          <pc:spChg chg="mod">
            <ac:chgData name="Luís Quartin" userId="d62dd0be-a1f4-461f-90a2-b18d53884721" providerId="ADAL" clId="{9FD88B08-A2C8-44BF-9C3C-4FCE9D680F3B}" dt="2026-08-03T10:00:55.877" v="28254" actId="299"/>
            <ac:spMkLst>
              <pc:docMk/>
              <pc:sldMasterMk cId="3450752371" sldId="2147483711"/>
              <pc:sldLayoutMk cId="747864490" sldId="2147483723"/>
              <ac:spMk id="2" creationId="{DCB74E28-9D0B-F1B4-F101-2628EB1EA46E}"/>
            </ac:spMkLst>
          </pc:spChg>
          <pc:spChg chg="mod">
            <ac:chgData name="Luís Quartin" userId="d62dd0be-a1f4-461f-90a2-b18d53884721" providerId="ADAL" clId="{9FD88B08-A2C8-44BF-9C3C-4FCE9D680F3B}" dt="2026-08-03T10:00:21.926" v="17545" actId="947"/>
            <ac:spMkLst>
              <pc:docMk/>
              <pc:sldMasterMk cId="3450752371" sldId="2147483711"/>
              <pc:sldLayoutMk cId="747864490" sldId="2147483723"/>
              <ac:spMk id="8" creationId="{A475298B-22BF-3DF1-FBE7-DF673E5A2734}"/>
            </ac:spMkLst>
          </pc:spChg>
          <pc:spChg chg="mod">
            <ac:chgData name="Luís Quartin" userId="d62dd0be-a1f4-461f-90a2-b18d53884721" providerId="ADAL" clId="{9FD88B08-A2C8-44BF-9C3C-4FCE9D680F3B}" dt="2026-08-03T10:00:22.007" v="17593" actId="947"/>
            <ac:spMkLst>
              <pc:docMk/>
              <pc:sldMasterMk cId="3450752371" sldId="2147483711"/>
              <pc:sldLayoutMk cId="747864490" sldId="2147483723"/>
              <ac:spMk id="11" creationId="{D4E89D2F-4E98-0306-A678-550340B09E37}"/>
            </ac:spMkLst>
          </pc:spChg>
          <pc:spChg chg="mod">
            <ac:chgData name="Luís Quartin" userId="d62dd0be-a1f4-461f-90a2-b18d53884721" providerId="ADAL" clId="{9FD88B08-A2C8-44BF-9C3C-4FCE9D680F3B}" dt="2026-08-03T10:00:22.016" v="17595" actId="947"/>
            <ac:spMkLst>
              <pc:docMk/>
              <pc:sldMasterMk cId="3450752371" sldId="2147483711"/>
              <pc:sldLayoutMk cId="747864490" sldId="2147483723"/>
              <ac:spMk id="12" creationId="{E64C10FA-FF58-1B0A-109F-C6B002D1033B}"/>
            </ac:spMkLst>
          </pc:spChg>
          <pc:spChg chg="mod">
            <ac:chgData name="Luís Quartin" userId="d62dd0be-a1f4-461f-90a2-b18d53884721" providerId="ADAL" clId="{9FD88B08-A2C8-44BF-9C3C-4FCE9D680F3B}" dt="2026-08-03T10:00:21.976" v="17575" actId="947"/>
            <ac:spMkLst>
              <pc:docMk/>
              <pc:sldMasterMk cId="3450752371" sldId="2147483711"/>
              <pc:sldLayoutMk cId="747864490" sldId="2147483723"/>
              <ac:spMk id="14" creationId="{035CA6A6-12AF-7F3B-0FAE-AB7FC1AE98AF}"/>
            </ac:spMkLst>
          </pc:spChg>
          <pc:spChg chg="mod">
            <ac:chgData name="Luís Quartin" userId="d62dd0be-a1f4-461f-90a2-b18d53884721" providerId="ADAL" clId="{9FD88B08-A2C8-44BF-9C3C-4FCE9D680F3B}" dt="2026-08-03T10:00:21.986" v="17577" actId="947"/>
            <ac:spMkLst>
              <pc:docMk/>
              <pc:sldMasterMk cId="3450752371" sldId="2147483711"/>
              <pc:sldLayoutMk cId="747864490" sldId="2147483723"/>
              <ac:spMk id="15" creationId="{9B484212-4F6A-6162-0848-C34642327EA4}"/>
            </ac:spMkLst>
          </pc:spChg>
          <pc:spChg chg="mod">
            <ac:chgData name="Luís Quartin" userId="d62dd0be-a1f4-461f-90a2-b18d53884721" providerId="ADAL" clId="{9FD88B08-A2C8-44BF-9C3C-4FCE9D680F3B}" dt="2026-08-03T10:00:21.927" v="17547" actId="947"/>
            <ac:spMkLst>
              <pc:docMk/>
              <pc:sldMasterMk cId="3450752371" sldId="2147483711"/>
              <pc:sldLayoutMk cId="747864490" sldId="2147483723"/>
              <ac:spMk id="16" creationId="{DB4372B3-E211-F19D-CBD9-6CEDF871BD0C}"/>
            </ac:spMkLst>
          </pc:spChg>
          <pc:spChg chg="mod">
            <ac:chgData name="Luís Quartin" userId="d62dd0be-a1f4-461f-90a2-b18d53884721" providerId="ADAL" clId="{9FD88B08-A2C8-44BF-9C3C-4FCE9D680F3B}" dt="2026-08-03T10:00:21.936" v="17549" actId="947"/>
            <ac:spMkLst>
              <pc:docMk/>
              <pc:sldMasterMk cId="3450752371" sldId="2147483711"/>
              <pc:sldLayoutMk cId="747864490" sldId="2147483723"/>
              <ac:spMk id="17" creationId="{53173B02-1E93-D358-4602-350A7447C76C}"/>
            </ac:spMkLst>
          </pc:spChg>
          <pc:spChg chg="mod">
            <ac:chgData name="Luís Quartin" userId="d62dd0be-a1f4-461f-90a2-b18d53884721" providerId="ADAL" clId="{9FD88B08-A2C8-44BF-9C3C-4FCE9D680F3B}" dt="2026-08-03T10:00:21.943" v="17551" actId="947"/>
            <ac:spMkLst>
              <pc:docMk/>
              <pc:sldMasterMk cId="3450752371" sldId="2147483711"/>
              <pc:sldLayoutMk cId="747864490" sldId="2147483723"/>
              <ac:spMk id="18" creationId="{A5E3423F-0FF8-8E54-CEB8-1F15261AFD0E}"/>
            </ac:spMkLst>
          </pc:spChg>
          <pc:spChg chg="mod">
            <ac:chgData name="Luís Quartin" userId="d62dd0be-a1f4-461f-90a2-b18d53884721" providerId="ADAL" clId="{9FD88B08-A2C8-44BF-9C3C-4FCE9D680F3B}" dt="2026-08-03T10:00:21.986" v="17579" actId="947"/>
            <ac:spMkLst>
              <pc:docMk/>
              <pc:sldMasterMk cId="3450752371" sldId="2147483711"/>
              <pc:sldLayoutMk cId="747864490" sldId="2147483723"/>
              <ac:spMk id="19" creationId="{074C81FC-576E-2BB1-C72C-78B589A84F25}"/>
            </ac:spMkLst>
          </pc:spChg>
          <pc:spChg chg="mod">
            <ac:chgData name="Luís Quartin" userId="d62dd0be-a1f4-461f-90a2-b18d53884721" providerId="ADAL" clId="{9FD88B08-A2C8-44BF-9C3C-4FCE9D680F3B}" dt="2026-08-03T10:00:21.992" v="17581" actId="947"/>
            <ac:spMkLst>
              <pc:docMk/>
              <pc:sldMasterMk cId="3450752371" sldId="2147483711"/>
              <pc:sldLayoutMk cId="747864490" sldId="2147483723"/>
              <ac:spMk id="20" creationId="{7C132D1F-65E0-3A78-063E-F0670F983E6A}"/>
            </ac:spMkLst>
          </pc:spChg>
          <pc:spChg chg="mod">
            <ac:chgData name="Luís Quartin" userId="d62dd0be-a1f4-461f-90a2-b18d53884721" providerId="ADAL" clId="{9FD88B08-A2C8-44BF-9C3C-4FCE9D680F3B}" dt="2026-08-03T10:00:21.996" v="17583" actId="947"/>
            <ac:spMkLst>
              <pc:docMk/>
              <pc:sldMasterMk cId="3450752371" sldId="2147483711"/>
              <pc:sldLayoutMk cId="747864490" sldId="2147483723"/>
              <ac:spMk id="21" creationId="{9C2EAE92-9AF6-8407-AA31-8818A4873A4B}"/>
            </ac:spMkLst>
          </pc:spChg>
          <pc:spChg chg="mod">
            <ac:chgData name="Luís Quartin" userId="d62dd0be-a1f4-461f-90a2-b18d53884721" providerId="ADAL" clId="{9FD88B08-A2C8-44BF-9C3C-4FCE9D680F3B}" dt="2026-08-03T10:00:22.001" v="17585" actId="947"/>
            <ac:spMkLst>
              <pc:docMk/>
              <pc:sldMasterMk cId="3450752371" sldId="2147483711"/>
              <pc:sldLayoutMk cId="747864490" sldId="2147483723"/>
              <ac:spMk id="22" creationId="{B66E6D31-8031-F7EB-3990-AD90DEDBE920}"/>
            </ac:spMkLst>
          </pc:spChg>
          <pc:spChg chg="mod">
            <ac:chgData name="Luís Quartin" userId="d62dd0be-a1f4-461f-90a2-b18d53884721" providerId="ADAL" clId="{9FD88B08-A2C8-44BF-9C3C-4FCE9D680F3B}" dt="2026-08-03T10:00:22.001" v="17587" actId="947"/>
            <ac:spMkLst>
              <pc:docMk/>
              <pc:sldMasterMk cId="3450752371" sldId="2147483711"/>
              <pc:sldLayoutMk cId="747864490" sldId="2147483723"/>
              <ac:spMk id="23" creationId="{ED7F00B5-1A4B-0A47-9A86-FD812223ACA9}"/>
            </ac:spMkLst>
          </pc:spChg>
          <pc:spChg chg="mod">
            <ac:chgData name="Luís Quartin" userId="d62dd0be-a1f4-461f-90a2-b18d53884721" providerId="ADAL" clId="{9FD88B08-A2C8-44BF-9C3C-4FCE9D680F3B}" dt="2026-08-03T10:00:22.007" v="17589" actId="947"/>
            <ac:spMkLst>
              <pc:docMk/>
              <pc:sldMasterMk cId="3450752371" sldId="2147483711"/>
              <pc:sldLayoutMk cId="747864490" sldId="2147483723"/>
              <ac:spMk id="24" creationId="{3AD27FE2-4BCF-D8FF-0D9C-21FC583E424D}"/>
            </ac:spMkLst>
          </pc:spChg>
          <pc:spChg chg="mod">
            <ac:chgData name="Luís Quartin" userId="d62dd0be-a1f4-461f-90a2-b18d53884721" providerId="ADAL" clId="{9FD88B08-A2C8-44BF-9C3C-4FCE9D680F3B}" dt="2026-08-03T10:00:22.007" v="17591" actId="947"/>
            <ac:spMkLst>
              <pc:docMk/>
              <pc:sldMasterMk cId="3450752371" sldId="2147483711"/>
              <pc:sldLayoutMk cId="747864490" sldId="2147483723"/>
              <ac:spMk id="25" creationId="{4180D2B1-03AF-D4DD-6665-129191BD3EE0}"/>
            </ac:spMkLst>
          </pc:spChg>
          <pc:graphicFrameChg chg="mod">
            <ac:chgData name="Luís Quartin" userId="d62dd0be-a1f4-461f-90a2-b18d53884721" providerId="ADAL" clId="{9FD88B08-A2C8-44BF-9C3C-4FCE9D680F3B}" dt="2026-08-03T10:01:00.431" v="31752"/>
            <ac:graphicFrameMkLst>
              <pc:docMk/>
              <pc:sldMasterMk cId="3450752371" sldId="2147483711"/>
              <pc:sldLayoutMk cId="747864490" sldId="2147483723"/>
              <ac:graphicFrameMk id="5" creationId="{43137176-2C9F-6C05-632F-04F0549E4EF3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61" v="31766"/>
          <pc:sldLayoutMkLst>
            <pc:docMk/>
            <pc:sldMasterMk cId="3450752371" sldId="2147483711"/>
            <pc:sldLayoutMk cId="3009889470" sldId="2147483724"/>
          </pc:sldLayoutMkLst>
          <pc:spChg chg="mod">
            <ac:chgData name="Luís Quartin" userId="d62dd0be-a1f4-461f-90a2-b18d53884721" providerId="ADAL" clId="{9FD88B08-A2C8-44BF-9C3C-4FCE9D680F3B}" dt="2026-08-03T10:00:55.967" v="28275" actId="299"/>
            <ac:spMkLst>
              <pc:docMk/>
              <pc:sldMasterMk cId="3450752371" sldId="2147483711"/>
              <pc:sldLayoutMk cId="3009889470" sldId="2147483724"/>
              <ac:spMk id="2" creationId="{DCB74E28-9D0B-F1B4-F101-2628EB1EA46E}"/>
            </ac:spMkLst>
          </pc:spChg>
          <pc:spChg chg="mod">
            <ac:chgData name="Luís Quartin" userId="d62dd0be-a1f4-461f-90a2-b18d53884721" providerId="ADAL" clId="{9FD88B08-A2C8-44BF-9C3C-4FCE9D680F3B}" dt="2026-08-03T10:00:22.846" v="18047" actId="947"/>
            <ac:spMkLst>
              <pc:docMk/>
              <pc:sldMasterMk cId="3450752371" sldId="2147483711"/>
              <pc:sldLayoutMk cId="3009889470" sldId="2147483724"/>
              <ac:spMk id="6" creationId="{A480782B-E03B-59F1-C07E-6B8CD2A8671D}"/>
            </ac:spMkLst>
          </pc:spChg>
          <pc:spChg chg="mod">
            <ac:chgData name="Luís Quartin" userId="d62dd0be-a1f4-461f-90a2-b18d53884721" providerId="ADAL" clId="{9FD88B08-A2C8-44BF-9C3C-4FCE9D680F3B}" dt="2026-08-03T10:00:22.749" v="17999" actId="947"/>
            <ac:spMkLst>
              <pc:docMk/>
              <pc:sldMasterMk cId="3450752371" sldId="2147483711"/>
              <pc:sldLayoutMk cId="3009889470" sldId="2147483724"/>
              <ac:spMk id="8" creationId="{A475298B-22BF-3DF1-FBE7-DF673E5A2734}"/>
            </ac:spMkLst>
          </pc:spChg>
          <pc:spChg chg="mod">
            <ac:chgData name="Luís Quartin" userId="d62dd0be-a1f4-461f-90a2-b18d53884721" providerId="ADAL" clId="{9FD88B08-A2C8-44BF-9C3C-4FCE9D680F3B}" dt="2026-08-03T10:00:22.846" v="18049" actId="947"/>
            <ac:spMkLst>
              <pc:docMk/>
              <pc:sldMasterMk cId="3450752371" sldId="2147483711"/>
              <pc:sldLayoutMk cId="3009889470" sldId="2147483724"/>
              <ac:spMk id="12" creationId="{CE612AAD-8317-5A9D-8B79-748CCA9EACD8}"/>
            </ac:spMkLst>
          </pc:spChg>
          <pc:spChg chg="mod">
            <ac:chgData name="Luís Quartin" userId="d62dd0be-a1f4-461f-90a2-b18d53884721" providerId="ADAL" clId="{9FD88B08-A2C8-44BF-9C3C-4FCE9D680F3B}" dt="2026-08-03T10:00:22.813" v="18029" actId="947"/>
            <ac:spMkLst>
              <pc:docMk/>
              <pc:sldMasterMk cId="3450752371" sldId="2147483711"/>
              <pc:sldLayoutMk cId="3009889470" sldId="2147483724"/>
              <ac:spMk id="13" creationId="{BE981DA0-7FA0-F258-705F-678339B7054D}"/>
            </ac:spMkLst>
          </pc:spChg>
          <pc:spChg chg="mod">
            <ac:chgData name="Luís Quartin" userId="d62dd0be-a1f4-461f-90a2-b18d53884721" providerId="ADAL" clId="{9FD88B08-A2C8-44BF-9C3C-4FCE9D680F3B}" dt="2026-08-03T10:00:22.749" v="18001" actId="947"/>
            <ac:spMkLst>
              <pc:docMk/>
              <pc:sldMasterMk cId="3450752371" sldId="2147483711"/>
              <pc:sldLayoutMk cId="3009889470" sldId="2147483724"/>
              <ac:spMk id="14" creationId="{FF04263E-9F32-7609-1152-7E305FEBE745}"/>
            </ac:spMkLst>
          </pc:spChg>
          <pc:spChg chg="mod">
            <ac:chgData name="Luís Quartin" userId="d62dd0be-a1f4-461f-90a2-b18d53884721" providerId="ADAL" clId="{9FD88B08-A2C8-44BF-9C3C-4FCE9D680F3B}" dt="2026-08-03T10:00:22.755" v="18003" actId="947"/>
            <ac:spMkLst>
              <pc:docMk/>
              <pc:sldMasterMk cId="3450752371" sldId="2147483711"/>
              <pc:sldLayoutMk cId="3009889470" sldId="2147483724"/>
              <ac:spMk id="15" creationId="{F7F02905-9FFE-65B7-8565-3E827BBAECD9}"/>
            </ac:spMkLst>
          </pc:spChg>
          <pc:spChg chg="mod">
            <ac:chgData name="Luís Quartin" userId="d62dd0be-a1f4-461f-90a2-b18d53884721" providerId="ADAL" clId="{9FD88B08-A2C8-44BF-9C3C-4FCE9D680F3B}" dt="2026-08-03T10:00:22.766" v="18005" actId="947"/>
            <ac:spMkLst>
              <pc:docMk/>
              <pc:sldMasterMk cId="3450752371" sldId="2147483711"/>
              <pc:sldLayoutMk cId="3009889470" sldId="2147483724"/>
              <ac:spMk id="16" creationId="{010BD8AE-BB2B-B523-1D74-4E8DBE2102BC}"/>
            </ac:spMkLst>
          </pc:spChg>
          <pc:spChg chg="mod">
            <ac:chgData name="Luís Quartin" userId="d62dd0be-a1f4-461f-90a2-b18d53884721" providerId="ADAL" clId="{9FD88B08-A2C8-44BF-9C3C-4FCE9D680F3B}" dt="2026-08-03T10:00:22.818" v="18031" actId="947"/>
            <ac:spMkLst>
              <pc:docMk/>
              <pc:sldMasterMk cId="3450752371" sldId="2147483711"/>
              <pc:sldLayoutMk cId="3009889470" sldId="2147483724"/>
              <ac:spMk id="17" creationId="{66ED6CA9-0327-8190-6D17-2F8FA409F05A}"/>
            </ac:spMkLst>
          </pc:spChg>
          <pc:spChg chg="mod">
            <ac:chgData name="Luís Quartin" userId="d62dd0be-a1f4-461f-90a2-b18d53884721" providerId="ADAL" clId="{9FD88B08-A2C8-44BF-9C3C-4FCE9D680F3B}" dt="2026-08-03T10:00:22.822" v="18033" actId="947"/>
            <ac:spMkLst>
              <pc:docMk/>
              <pc:sldMasterMk cId="3450752371" sldId="2147483711"/>
              <pc:sldLayoutMk cId="3009889470" sldId="2147483724"/>
              <ac:spMk id="18" creationId="{EF9EC2E5-03AF-EA5D-EAF7-CAD7618D313E}"/>
            </ac:spMkLst>
          </pc:spChg>
          <pc:spChg chg="mod">
            <ac:chgData name="Luís Quartin" userId="d62dd0be-a1f4-461f-90a2-b18d53884721" providerId="ADAL" clId="{9FD88B08-A2C8-44BF-9C3C-4FCE9D680F3B}" dt="2026-08-03T10:00:22.824" v="18035" actId="947"/>
            <ac:spMkLst>
              <pc:docMk/>
              <pc:sldMasterMk cId="3450752371" sldId="2147483711"/>
              <pc:sldLayoutMk cId="3009889470" sldId="2147483724"/>
              <ac:spMk id="19" creationId="{04B45B06-8600-769F-F24C-38D959243E1A}"/>
            </ac:spMkLst>
          </pc:spChg>
          <pc:spChg chg="mod">
            <ac:chgData name="Luís Quartin" userId="d62dd0be-a1f4-461f-90a2-b18d53884721" providerId="ADAL" clId="{9FD88B08-A2C8-44BF-9C3C-4FCE9D680F3B}" dt="2026-08-03T10:00:22.828" v="18037" actId="947"/>
            <ac:spMkLst>
              <pc:docMk/>
              <pc:sldMasterMk cId="3450752371" sldId="2147483711"/>
              <pc:sldLayoutMk cId="3009889470" sldId="2147483724"/>
              <ac:spMk id="20" creationId="{AB07F33B-E7AF-5FC6-0C4D-816D203AAD2E}"/>
            </ac:spMkLst>
          </pc:spChg>
          <pc:spChg chg="mod">
            <ac:chgData name="Luís Quartin" userId="d62dd0be-a1f4-461f-90a2-b18d53884721" providerId="ADAL" clId="{9FD88B08-A2C8-44BF-9C3C-4FCE9D680F3B}" dt="2026-08-03T10:00:22.832" v="18039" actId="947"/>
            <ac:spMkLst>
              <pc:docMk/>
              <pc:sldMasterMk cId="3450752371" sldId="2147483711"/>
              <pc:sldLayoutMk cId="3009889470" sldId="2147483724"/>
              <ac:spMk id="22" creationId="{EF9DDF54-E592-1F4E-5E03-033061F44CEE}"/>
            </ac:spMkLst>
          </pc:spChg>
          <pc:spChg chg="mod">
            <ac:chgData name="Luís Quartin" userId="d62dd0be-a1f4-461f-90a2-b18d53884721" providerId="ADAL" clId="{9FD88B08-A2C8-44BF-9C3C-4FCE9D680F3B}" dt="2026-08-03T10:00:22.836" v="18041" actId="947"/>
            <ac:spMkLst>
              <pc:docMk/>
              <pc:sldMasterMk cId="3450752371" sldId="2147483711"/>
              <pc:sldLayoutMk cId="3009889470" sldId="2147483724"/>
              <ac:spMk id="23" creationId="{8A5B178F-432A-AF10-21B4-E250EEF26574}"/>
            </ac:spMkLst>
          </pc:spChg>
          <pc:spChg chg="mod">
            <ac:chgData name="Luís Quartin" userId="d62dd0be-a1f4-461f-90a2-b18d53884721" providerId="ADAL" clId="{9FD88B08-A2C8-44BF-9C3C-4FCE9D680F3B}" dt="2026-08-03T10:00:22.836" v="18043" actId="947"/>
            <ac:spMkLst>
              <pc:docMk/>
              <pc:sldMasterMk cId="3450752371" sldId="2147483711"/>
              <pc:sldLayoutMk cId="3009889470" sldId="2147483724"/>
              <ac:spMk id="24" creationId="{58103CF2-BBCA-B050-633C-7B266D94F791}"/>
            </ac:spMkLst>
          </pc:spChg>
          <pc:spChg chg="mod">
            <ac:chgData name="Luís Quartin" userId="d62dd0be-a1f4-461f-90a2-b18d53884721" providerId="ADAL" clId="{9FD88B08-A2C8-44BF-9C3C-4FCE9D680F3B}" dt="2026-08-03T10:00:22.846" v="18045" actId="947"/>
            <ac:spMkLst>
              <pc:docMk/>
              <pc:sldMasterMk cId="3450752371" sldId="2147483711"/>
              <pc:sldLayoutMk cId="3009889470" sldId="2147483724"/>
              <ac:spMk id="25" creationId="{2A898B87-922A-C3F0-2E50-D768C6ACE86B}"/>
            </ac:spMkLst>
          </pc:spChg>
          <pc:graphicFrameChg chg="mod">
            <ac:chgData name="Luís Quartin" userId="d62dd0be-a1f4-461f-90a2-b18d53884721" providerId="ADAL" clId="{9FD88B08-A2C8-44BF-9C3C-4FCE9D680F3B}" dt="2026-08-03T10:01:00.461" v="31766"/>
            <ac:graphicFrameMkLst>
              <pc:docMk/>
              <pc:sldMasterMk cId="3450752371" sldId="2147483711"/>
              <pc:sldLayoutMk cId="3009889470" sldId="2147483724"/>
              <ac:graphicFrameMk id="10" creationId="{D3990552-A23B-0B87-AAF4-D4E4BFC33287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11" v="31828"/>
          <pc:sldLayoutMkLst>
            <pc:docMk/>
            <pc:sldMasterMk cId="3450752371" sldId="2147483711"/>
            <pc:sldLayoutMk cId="488750270" sldId="2147483725"/>
          </pc:sldLayoutMkLst>
          <pc:spChg chg="mod">
            <ac:chgData name="Luís Quartin" userId="d62dd0be-a1f4-461f-90a2-b18d53884721" providerId="ADAL" clId="{9FD88B08-A2C8-44BF-9C3C-4FCE9D680F3B}" dt="2026-08-03T10:00:56.337" v="28362" actId="299"/>
            <ac:spMkLst>
              <pc:docMk/>
              <pc:sldMasterMk cId="3450752371" sldId="2147483711"/>
              <pc:sldLayoutMk cId="488750270" sldId="2147483725"/>
              <ac:spMk id="2" creationId="{DCB74E28-9D0B-F1B4-F101-2628EB1EA46E}"/>
            </ac:spMkLst>
          </pc:spChg>
          <pc:spChg chg="mod">
            <ac:chgData name="Luís Quartin" userId="d62dd0be-a1f4-461f-90a2-b18d53884721" providerId="ADAL" clId="{9FD88B08-A2C8-44BF-9C3C-4FCE9D680F3B}" dt="2026-08-03T10:00:28.364" v="20647" actId="947"/>
            <ac:spMkLst>
              <pc:docMk/>
              <pc:sldMasterMk cId="3450752371" sldId="2147483711"/>
              <pc:sldLayoutMk cId="488750270" sldId="2147483725"/>
              <ac:spMk id="6" creationId="{0272031B-332B-1D67-C027-7FEB9E05CEC6}"/>
            </ac:spMkLst>
          </pc:spChg>
          <pc:spChg chg="mod">
            <ac:chgData name="Luís Quartin" userId="d62dd0be-a1f4-461f-90a2-b18d53884721" providerId="ADAL" clId="{9FD88B08-A2C8-44BF-9C3C-4FCE9D680F3B}" dt="2026-08-03T10:00:28.372" v="20649" actId="947"/>
            <ac:spMkLst>
              <pc:docMk/>
              <pc:sldMasterMk cId="3450752371" sldId="2147483711"/>
              <pc:sldLayoutMk cId="488750270" sldId="2147483725"/>
              <ac:spMk id="7" creationId="{B8BE7EC9-08B5-FB19-BAE5-D20CB22E5A04}"/>
            </ac:spMkLst>
          </pc:spChg>
          <pc:spChg chg="mod">
            <ac:chgData name="Luís Quartin" userId="d62dd0be-a1f4-461f-90a2-b18d53884721" providerId="ADAL" clId="{9FD88B08-A2C8-44BF-9C3C-4FCE9D680F3B}" dt="2026-08-03T10:00:28.156" v="20599" actId="947"/>
            <ac:spMkLst>
              <pc:docMk/>
              <pc:sldMasterMk cId="3450752371" sldId="2147483711"/>
              <pc:sldLayoutMk cId="488750270" sldId="2147483725"/>
              <ac:spMk id="8" creationId="{A475298B-22BF-3DF1-FBE7-DF673E5A2734}"/>
            </ac:spMkLst>
          </pc:spChg>
          <pc:spChg chg="mod">
            <ac:chgData name="Luís Quartin" userId="d62dd0be-a1f4-461f-90a2-b18d53884721" providerId="ADAL" clId="{9FD88B08-A2C8-44BF-9C3C-4FCE9D680F3B}" dt="2026-08-03T10:00:28.168" v="20601" actId="947"/>
            <ac:spMkLst>
              <pc:docMk/>
              <pc:sldMasterMk cId="3450752371" sldId="2147483711"/>
              <pc:sldLayoutMk cId="488750270" sldId="2147483725"/>
              <ac:spMk id="13" creationId="{A4B60AF8-644E-A0B2-7653-4332A03759FC}"/>
            </ac:spMkLst>
          </pc:spChg>
          <pc:spChg chg="mod">
            <ac:chgData name="Luís Quartin" userId="d62dd0be-a1f4-461f-90a2-b18d53884721" providerId="ADAL" clId="{9FD88B08-A2C8-44BF-9C3C-4FCE9D680F3B}" dt="2026-08-03T10:00:28.181" v="20603" actId="947"/>
            <ac:spMkLst>
              <pc:docMk/>
              <pc:sldMasterMk cId="3450752371" sldId="2147483711"/>
              <pc:sldLayoutMk cId="488750270" sldId="2147483725"/>
              <ac:spMk id="14" creationId="{466D1FDE-8AD4-4D56-5318-1DD8ED2FCACC}"/>
            </ac:spMkLst>
          </pc:spChg>
          <pc:spChg chg="mod">
            <ac:chgData name="Luís Quartin" userId="d62dd0be-a1f4-461f-90a2-b18d53884721" providerId="ADAL" clId="{9FD88B08-A2C8-44BF-9C3C-4FCE9D680F3B}" dt="2026-08-03T10:00:28.190" v="20605" actId="947"/>
            <ac:spMkLst>
              <pc:docMk/>
              <pc:sldMasterMk cId="3450752371" sldId="2147483711"/>
              <pc:sldLayoutMk cId="488750270" sldId="2147483725"/>
              <ac:spMk id="15" creationId="{180F9161-0A5B-9390-AAC5-925D1AE2AA83}"/>
            </ac:spMkLst>
          </pc:spChg>
          <pc:spChg chg="mod">
            <ac:chgData name="Luís Quartin" userId="d62dd0be-a1f4-461f-90a2-b18d53884721" providerId="ADAL" clId="{9FD88B08-A2C8-44BF-9C3C-4FCE9D680F3B}" dt="2026-08-03T10:00:28.292" v="20629" actId="947"/>
            <ac:spMkLst>
              <pc:docMk/>
              <pc:sldMasterMk cId="3450752371" sldId="2147483711"/>
              <pc:sldLayoutMk cId="488750270" sldId="2147483725"/>
              <ac:spMk id="17" creationId="{56EC016E-82FD-E2B1-EE9A-B2462083AFA4}"/>
            </ac:spMkLst>
          </pc:spChg>
          <pc:spChg chg="mod">
            <ac:chgData name="Luís Quartin" userId="d62dd0be-a1f4-461f-90a2-b18d53884721" providerId="ADAL" clId="{9FD88B08-A2C8-44BF-9C3C-4FCE9D680F3B}" dt="2026-08-03T10:00:28.298" v="20631" actId="947"/>
            <ac:spMkLst>
              <pc:docMk/>
              <pc:sldMasterMk cId="3450752371" sldId="2147483711"/>
              <pc:sldLayoutMk cId="488750270" sldId="2147483725"/>
              <ac:spMk id="18" creationId="{7741AA9B-BA84-0B57-9A62-AF3D14C5C87D}"/>
            </ac:spMkLst>
          </pc:spChg>
          <pc:spChg chg="mod">
            <ac:chgData name="Luís Quartin" userId="d62dd0be-a1f4-461f-90a2-b18d53884721" providerId="ADAL" clId="{9FD88B08-A2C8-44BF-9C3C-4FCE9D680F3B}" dt="2026-08-03T10:00:28.308" v="20633" actId="947"/>
            <ac:spMkLst>
              <pc:docMk/>
              <pc:sldMasterMk cId="3450752371" sldId="2147483711"/>
              <pc:sldLayoutMk cId="488750270" sldId="2147483725"/>
              <ac:spMk id="19" creationId="{E61A5637-B20D-90DF-6ED3-3D47C311058E}"/>
            </ac:spMkLst>
          </pc:spChg>
          <pc:spChg chg="mod">
            <ac:chgData name="Luís Quartin" userId="d62dd0be-a1f4-461f-90a2-b18d53884721" providerId="ADAL" clId="{9FD88B08-A2C8-44BF-9C3C-4FCE9D680F3B}" dt="2026-08-03T10:00:28.316" v="20635" actId="947"/>
            <ac:spMkLst>
              <pc:docMk/>
              <pc:sldMasterMk cId="3450752371" sldId="2147483711"/>
              <pc:sldLayoutMk cId="488750270" sldId="2147483725"/>
              <ac:spMk id="20" creationId="{8D14BEF4-C015-E6C3-436B-537FD147EB1A}"/>
            </ac:spMkLst>
          </pc:spChg>
          <pc:spChg chg="mod">
            <ac:chgData name="Luís Quartin" userId="d62dd0be-a1f4-461f-90a2-b18d53884721" providerId="ADAL" clId="{9FD88B08-A2C8-44BF-9C3C-4FCE9D680F3B}" dt="2026-08-03T10:00:28.326" v="20637" actId="947"/>
            <ac:spMkLst>
              <pc:docMk/>
              <pc:sldMasterMk cId="3450752371" sldId="2147483711"/>
              <pc:sldLayoutMk cId="488750270" sldId="2147483725"/>
              <ac:spMk id="21" creationId="{32E1B148-DC91-3DB0-72A5-BBAEBE36FCC6}"/>
            </ac:spMkLst>
          </pc:spChg>
          <pc:spChg chg="mod">
            <ac:chgData name="Luís Quartin" userId="d62dd0be-a1f4-461f-90a2-b18d53884721" providerId="ADAL" clId="{9FD88B08-A2C8-44BF-9C3C-4FCE9D680F3B}" dt="2026-08-03T10:00:28.333" v="20639" actId="947"/>
            <ac:spMkLst>
              <pc:docMk/>
              <pc:sldMasterMk cId="3450752371" sldId="2147483711"/>
              <pc:sldLayoutMk cId="488750270" sldId="2147483725"/>
              <ac:spMk id="22" creationId="{8C7FFBCC-6C0B-8BC8-C7D4-22732A54F63D}"/>
            </ac:spMkLst>
          </pc:spChg>
          <pc:spChg chg="mod">
            <ac:chgData name="Luís Quartin" userId="d62dd0be-a1f4-461f-90a2-b18d53884721" providerId="ADAL" clId="{9FD88B08-A2C8-44BF-9C3C-4FCE9D680F3B}" dt="2026-08-03T10:00:28.342" v="20641" actId="947"/>
            <ac:spMkLst>
              <pc:docMk/>
              <pc:sldMasterMk cId="3450752371" sldId="2147483711"/>
              <pc:sldLayoutMk cId="488750270" sldId="2147483725"/>
              <ac:spMk id="23" creationId="{D012FFEB-0920-9A12-DE21-7D2FD5CC5A69}"/>
            </ac:spMkLst>
          </pc:spChg>
          <pc:spChg chg="mod">
            <ac:chgData name="Luís Quartin" userId="d62dd0be-a1f4-461f-90a2-b18d53884721" providerId="ADAL" clId="{9FD88B08-A2C8-44BF-9C3C-4FCE9D680F3B}" dt="2026-08-03T10:00:28.346" v="20643" actId="947"/>
            <ac:spMkLst>
              <pc:docMk/>
              <pc:sldMasterMk cId="3450752371" sldId="2147483711"/>
              <pc:sldLayoutMk cId="488750270" sldId="2147483725"/>
              <ac:spMk id="24" creationId="{554524D7-B97F-811D-0024-F1F21B81E275}"/>
            </ac:spMkLst>
          </pc:spChg>
          <pc:spChg chg="mod">
            <ac:chgData name="Luís Quartin" userId="d62dd0be-a1f4-461f-90a2-b18d53884721" providerId="ADAL" clId="{9FD88B08-A2C8-44BF-9C3C-4FCE9D680F3B}" dt="2026-08-03T10:00:28.356" v="20645" actId="947"/>
            <ac:spMkLst>
              <pc:docMk/>
              <pc:sldMasterMk cId="3450752371" sldId="2147483711"/>
              <pc:sldLayoutMk cId="488750270" sldId="2147483725"/>
              <ac:spMk id="25" creationId="{90FABD33-1524-85B4-84B2-FA18E70DF048}"/>
            </ac:spMkLst>
          </pc:spChg>
          <pc:graphicFrameChg chg="mod">
            <ac:chgData name="Luís Quartin" userId="d62dd0be-a1f4-461f-90a2-b18d53884721" providerId="ADAL" clId="{9FD88B08-A2C8-44BF-9C3C-4FCE9D680F3B}" dt="2026-08-03T10:01:00.611" v="31828"/>
            <ac:graphicFrameMkLst>
              <pc:docMk/>
              <pc:sldMasterMk cId="3450752371" sldId="2147483711"/>
              <pc:sldLayoutMk cId="488750270" sldId="2147483725"/>
              <ac:graphicFrameMk id="11" creationId="{C484E934-8EA4-327C-D037-5A61D8265020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15" v="31830"/>
          <pc:sldLayoutMkLst>
            <pc:docMk/>
            <pc:sldMasterMk cId="3450752371" sldId="2147483711"/>
            <pc:sldLayoutMk cId="4290322327" sldId="2147483726"/>
          </pc:sldLayoutMkLst>
          <pc:spChg chg="mod">
            <ac:chgData name="Luís Quartin" userId="d62dd0be-a1f4-461f-90a2-b18d53884721" providerId="ADAL" clId="{9FD88B08-A2C8-44BF-9C3C-4FCE9D680F3B}" dt="2026-08-03T10:00:56.349" v="28365" actId="299"/>
            <ac:spMkLst>
              <pc:docMk/>
              <pc:sldMasterMk cId="3450752371" sldId="2147483711"/>
              <pc:sldLayoutMk cId="4290322327" sldId="2147483726"/>
              <ac:spMk id="2" creationId="{DCB74E28-9D0B-F1B4-F101-2628EB1EA46E}"/>
            </ac:spMkLst>
          </pc:spChg>
          <pc:spChg chg="mod">
            <ac:chgData name="Luís Quartin" userId="d62dd0be-a1f4-461f-90a2-b18d53884721" providerId="ADAL" clId="{9FD88B08-A2C8-44BF-9C3C-4FCE9D680F3B}" dt="2026-08-03T10:00:28.402" v="20653" actId="947"/>
            <ac:spMkLst>
              <pc:docMk/>
              <pc:sldMasterMk cId="3450752371" sldId="2147483711"/>
              <pc:sldLayoutMk cId="4290322327" sldId="2147483726"/>
              <ac:spMk id="8" creationId="{A475298B-22BF-3DF1-FBE7-DF673E5A2734}"/>
            </ac:spMkLst>
          </pc:spChg>
          <pc:spChg chg="mod">
            <ac:chgData name="Luís Quartin" userId="d62dd0be-a1f4-461f-90a2-b18d53884721" providerId="ADAL" clId="{9FD88B08-A2C8-44BF-9C3C-4FCE9D680F3B}" dt="2026-08-03T10:00:28.606" v="20701" actId="947"/>
            <ac:spMkLst>
              <pc:docMk/>
              <pc:sldMasterMk cId="3450752371" sldId="2147483711"/>
              <pc:sldLayoutMk cId="4290322327" sldId="2147483726"/>
              <ac:spMk id="11" creationId="{14CBC2D0-1E53-FEBA-0EA9-E7044C1E52E7}"/>
            </ac:spMkLst>
          </pc:spChg>
          <pc:spChg chg="mod">
            <ac:chgData name="Luís Quartin" userId="d62dd0be-a1f4-461f-90a2-b18d53884721" providerId="ADAL" clId="{9FD88B08-A2C8-44BF-9C3C-4FCE9D680F3B}" dt="2026-08-03T10:00:28.616" v="20703" actId="947"/>
            <ac:spMkLst>
              <pc:docMk/>
              <pc:sldMasterMk cId="3450752371" sldId="2147483711"/>
              <pc:sldLayoutMk cId="4290322327" sldId="2147483726"/>
              <ac:spMk id="13" creationId="{3A51E3E8-AD5E-897F-BA35-F36430AEB4E2}"/>
            </ac:spMkLst>
          </pc:spChg>
          <pc:spChg chg="mod">
            <ac:chgData name="Luís Quartin" userId="d62dd0be-a1f4-461f-90a2-b18d53884721" providerId="ADAL" clId="{9FD88B08-A2C8-44BF-9C3C-4FCE9D680F3B}" dt="2026-08-03T10:00:28.413" v="20655" actId="947"/>
            <ac:spMkLst>
              <pc:docMk/>
              <pc:sldMasterMk cId="3450752371" sldId="2147483711"/>
              <pc:sldLayoutMk cId="4290322327" sldId="2147483726"/>
              <ac:spMk id="14" creationId="{FA3F83A6-1D48-7A59-F89B-1AD446292A93}"/>
            </ac:spMkLst>
          </pc:spChg>
          <pc:spChg chg="mod">
            <ac:chgData name="Luís Quartin" userId="d62dd0be-a1f4-461f-90a2-b18d53884721" providerId="ADAL" clId="{9FD88B08-A2C8-44BF-9C3C-4FCE9D680F3B}" dt="2026-08-03T10:00:28.426" v="20657" actId="947"/>
            <ac:spMkLst>
              <pc:docMk/>
              <pc:sldMasterMk cId="3450752371" sldId="2147483711"/>
              <pc:sldLayoutMk cId="4290322327" sldId="2147483726"/>
              <ac:spMk id="15" creationId="{7E103D91-874B-B49F-B9D9-85F52EAD810F}"/>
            </ac:spMkLst>
          </pc:spChg>
          <pc:spChg chg="mod">
            <ac:chgData name="Luís Quartin" userId="d62dd0be-a1f4-461f-90a2-b18d53884721" providerId="ADAL" clId="{9FD88B08-A2C8-44BF-9C3C-4FCE9D680F3B}" dt="2026-08-03T10:00:28.438" v="20659" actId="947"/>
            <ac:spMkLst>
              <pc:docMk/>
              <pc:sldMasterMk cId="3450752371" sldId="2147483711"/>
              <pc:sldLayoutMk cId="4290322327" sldId="2147483726"/>
              <ac:spMk id="16" creationId="{0C95BFB4-BABD-DFFF-43A5-9ABB8A6638B7}"/>
            </ac:spMkLst>
          </pc:spChg>
          <pc:spChg chg="mod">
            <ac:chgData name="Luís Quartin" userId="d62dd0be-a1f4-461f-90a2-b18d53884721" providerId="ADAL" clId="{9FD88B08-A2C8-44BF-9C3C-4FCE9D680F3B}" dt="2026-08-03T10:00:28.533" v="20683" actId="947"/>
            <ac:spMkLst>
              <pc:docMk/>
              <pc:sldMasterMk cId="3450752371" sldId="2147483711"/>
              <pc:sldLayoutMk cId="4290322327" sldId="2147483726"/>
              <ac:spMk id="17" creationId="{47D28171-128E-20D4-78E2-CF03EA30B5B3}"/>
            </ac:spMkLst>
          </pc:spChg>
          <pc:spChg chg="mod">
            <ac:chgData name="Luís Quartin" userId="d62dd0be-a1f4-461f-90a2-b18d53884721" providerId="ADAL" clId="{9FD88B08-A2C8-44BF-9C3C-4FCE9D680F3B}" dt="2026-08-03T10:00:28.541" v="20685" actId="947"/>
            <ac:spMkLst>
              <pc:docMk/>
              <pc:sldMasterMk cId="3450752371" sldId="2147483711"/>
              <pc:sldLayoutMk cId="4290322327" sldId="2147483726"/>
              <ac:spMk id="18" creationId="{BC3C4F6F-121B-AC24-C290-A9D7773485B8}"/>
            </ac:spMkLst>
          </pc:spChg>
          <pc:spChg chg="mod">
            <ac:chgData name="Luís Quartin" userId="d62dd0be-a1f4-461f-90a2-b18d53884721" providerId="ADAL" clId="{9FD88B08-A2C8-44BF-9C3C-4FCE9D680F3B}" dt="2026-08-03T10:00:28.550" v="20687" actId="947"/>
            <ac:spMkLst>
              <pc:docMk/>
              <pc:sldMasterMk cId="3450752371" sldId="2147483711"/>
              <pc:sldLayoutMk cId="4290322327" sldId="2147483726"/>
              <ac:spMk id="19" creationId="{371048B6-BF56-6147-EFAC-5E4E1178CA61}"/>
            </ac:spMkLst>
          </pc:spChg>
          <pc:spChg chg="mod">
            <ac:chgData name="Luís Quartin" userId="d62dd0be-a1f4-461f-90a2-b18d53884721" providerId="ADAL" clId="{9FD88B08-A2C8-44BF-9C3C-4FCE9D680F3B}" dt="2026-08-03T10:00:28.556" v="20689" actId="947"/>
            <ac:spMkLst>
              <pc:docMk/>
              <pc:sldMasterMk cId="3450752371" sldId="2147483711"/>
              <pc:sldLayoutMk cId="4290322327" sldId="2147483726"/>
              <ac:spMk id="20" creationId="{45284F8A-6830-52E2-81CF-4AD243A3188B}"/>
            </ac:spMkLst>
          </pc:spChg>
          <pc:spChg chg="mod">
            <ac:chgData name="Luís Quartin" userId="d62dd0be-a1f4-461f-90a2-b18d53884721" providerId="ADAL" clId="{9FD88B08-A2C8-44BF-9C3C-4FCE9D680F3B}" dt="2026-08-03T10:00:28.566" v="20691" actId="947"/>
            <ac:spMkLst>
              <pc:docMk/>
              <pc:sldMasterMk cId="3450752371" sldId="2147483711"/>
              <pc:sldLayoutMk cId="4290322327" sldId="2147483726"/>
              <ac:spMk id="21" creationId="{9A1E4046-A35F-8F33-322C-39CA70C2D42B}"/>
            </ac:spMkLst>
          </pc:spChg>
          <pc:spChg chg="mod">
            <ac:chgData name="Luís Quartin" userId="d62dd0be-a1f4-461f-90a2-b18d53884721" providerId="ADAL" clId="{9FD88B08-A2C8-44BF-9C3C-4FCE9D680F3B}" dt="2026-08-03T10:00:28.566" v="20693" actId="947"/>
            <ac:spMkLst>
              <pc:docMk/>
              <pc:sldMasterMk cId="3450752371" sldId="2147483711"/>
              <pc:sldLayoutMk cId="4290322327" sldId="2147483726"/>
              <ac:spMk id="22" creationId="{ED153DCD-5559-098E-1080-26EED7A4F741}"/>
            </ac:spMkLst>
          </pc:spChg>
          <pc:spChg chg="mod">
            <ac:chgData name="Luís Quartin" userId="d62dd0be-a1f4-461f-90a2-b18d53884721" providerId="ADAL" clId="{9FD88B08-A2C8-44BF-9C3C-4FCE9D680F3B}" dt="2026-08-03T10:00:28.576" v="20695" actId="947"/>
            <ac:spMkLst>
              <pc:docMk/>
              <pc:sldMasterMk cId="3450752371" sldId="2147483711"/>
              <pc:sldLayoutMk cId="4290322327" sldId="2147483726"/>
              <ac:spMk id="23" creationId="{8B26ABAD-7873-9B61-C325-122FAC0258AB}"/>
            </ac:spMkLst>
          </pc:spChg>
          <pc:spChg chg="mod">
            <ac:chgData name="Luís Quartin" userId="d62dd0be-a1f4-461f-90a2-b18d53884721" providerId="ADAL" clId="{9FD88B08-A2C8-44BF-9C3C-4FCE9D680F3B}" dt="2026-08-03T10:00:28.591" v="20697" actId="947"/>
            <ac:spMkLst>
              <pc:docMk/>
              <pc:sldMasterMk cId="3450752371" sldId="2147483711"/>
              <pc:sldLayoutMk cId="4290322327" sldId="2147483726"/>
              <ac:spMk id="24" creationId="{63572D85-2392-85C1-5DE8-5F8C435C797F}"/>
            </ac:spMkLst>
          </pc:spChg>
          <pc:spChg chg="mod">
            <ac:chgData name="Luís Quartin" userId="d62dd0be-a1f4-461f-90a2-b18d53884721" providerId="ADAL" clId="{9FD88B08-A2C8-44BF-9C3C-4FCE9D680F3B}" dt="2026-08-03T10:00:28.598" v="20699" actId="947"/>
            <ac:spMkLst>
              <pc:docMk/>
              <pc:sldMasterMk cId="3450752371" sldId="2147483711"/>
              <pc:sldLayoutMk cId="4290322327" sldId="2147483726"/>
              <ac:spMk id="25" creationId="{146D3292-E4BB-C0D1-43F4-92CEF4FAE258}"/>
            </ac:spMkLst>
          </pc:spChg>
          <pc:graphicFrameChg chg="mod">
            <ac:chgData name="Luís Quartin" userId="d62dd0be-a1f4-461f-90a2-b18d53884721" providerId="ADAL" clId="{9FD88B08-A2C8-44BF-9C3C-4FCE9D680F3B}" dt="2026-08-03T10:01:00.615" v="31830"/>
            <ac:graphicFrameMkLst>
              <pc:docMk/>
              <pc:sldMasterMk cId="3450752371" sldId="2147483711"/>
              <pc:sldLayoutMk cId="4290322327" sldId="2147483726"/>
              <ac:graphicFrameMk id="4" creationId="{F03E80F4-B5C6-356A-B694-FE1EF9903B4E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19" v="31832"/>
          <pc:sldLayoutMkLst>
            <pc:docMk/>
            <pc:sldMasterMk cId="3450752371" sldId="2147483711"/>
            <pc:sldLayoutMk cId="2294784001" sldId="2147483740"/>
          </pc:sldLayoutMkLst>
          <pc:spChg chg="mod">
            <ac:chgData name="Luís Quartin" userId="d62dd0be-a1f4-461f-90a2-b18d53884721" providerId="ADAL" clId="{9FD88B08-A2C8-44BF-9C3C-4FCE9D680F3B}" dt="2026-08-03T10:00:28.626" v="20705" actId="947"/>
            <ac:spMkLst>
              <pc:docMk/>
              <pc:sldMasterMk cId="3450752371" sldId="2147483711"/>
              <pc:sldLayoutMk cId="2294784001" sldId="2147483740"/>
              <ac:spMk id="5" creationId="{22AA4E63-E77E-8DC0-7B68-B03E6FBBA1CE}"/>
            </ac:spMkLst>
          </pc:spChg>
          <pc:graphicFrameChg chg="mod">
            <ac:chgData name="Luís Quartin" userId="d62dd0be-a1f4-461f-90a2-b18d53884721" providerId="ADAL" clId="{9FD88B08-A2C8-44BF-9C3C-4FCE9D680F3B}" dt="2026-08-03T10:01:00.619" v="31832"/>
            <ac:graphicFrameMkLst>
              <pc:docMk/>
              <pc:sldMasterMk cId="3450752371" sldId="2147483711"/>
              <pc:sldLayoutMk cId="2294784001" sldId="2147483740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23" v="31834"/>
          <pc:sldLayoutMkLst>
            <pc:docMk/>
            <pc:sldMasterMk cId="3450752371" sldId="2147483711"/>
            <pc:sldLayoutMk cId="3456793144" sldId="2147483770"/>
          </pc:sldLayoutMkLst>
          <pc:spChg chg="mod">
            <ac:chgData name="Luís Quartin" userId="d62dd0be-a1f4-461f-90a2-b18d53884721" providerId="ADAL" clId="{9FD88B08-A2C8-44BF-9C3C-4FCE9D680F3B}" dt="2026-08-03T10:00:29.382" v="20885" actId="947"/>
            <ac:spMkLst>
              <pc:docMk/>
              <pc:sldMasterMk cId="3450752371" sldId="2147483711"/>
              <pc:sldLayoutMk cId="3456793144" sldId="2147483770"/>
              <ac:spMk id="2" creationId="{A8237E36-3F14-B0A2-43BA-D2D04B67D947}"/>
            </ac:spMkLst>
          </pc:spChg>
          <pc:spChg chg="mod">
            <ac:chgData name="Luís Quartin" userId="d62dd0be-a1f4-461f-90a2-b18d53884721" providerId="ADAL" clId="{9FD88B08-A2C8-44BF-9C3C-4FCE9D680F3B}" dt="2026-08-03T10:00:56.357" v="28368" actId="299"/>
            <ac:spMkLst>
              <pc:docMk/>
              <pc:sldMasterMk cId="3450752371" sldId="2147483711"/>
              <pc:sldLayoutMk cId="3456793144" sldId="2147483770"/>
              <ac:spMk id="3" creationId="{D7714248-DD06-AA4E-6A5A-71197E2ED0AD}"/>
            </ac:spMkLst>
          </pc:spChg>
          <pc:spChg chg="mod">
            <ac:chgData name="Luís Quartin" userId="d62dd0be-a1f4-461f-90a2-b18d53884721" providerId="ADAL" clId="{9FD88B08-A2C8-44BF-9C3C-4FCE9D680F3B}" dt="2026-08-03T10:00:29.402" v="20889" actId="947"/>
            <ac:spMkLst>
              <pc:docMk/>
              <pc:sldMasterMk cId="3450752371" sldId="2147483711"/>
              <pc:sldLayoutMk cId="3456793144" sldId="2147483770"/>
              <ac:spMk id="4" creationId="{586C821D-2D48-8A8F-78F5-5B6C1FA0D7DC}"/>
            </ac:spMkLst>
          </pc:spChg>
          <pc:spChg chg="mod">
            <ac:chgData name="Luís Quartin" userId="d62dd0be-a1f4-461f-90a2-b18d53884721" providerId="ADAL" clId="{9FD88B08-A2C8-44BF-9C3C-4FCE9D680F3B}" dt="2026-08-03T10:00:28.656" v="20707" actId="947"/>
            <ac:spMkLst>
              <pc:docMk/>
              <pc:sldMasterMk cId="3450752371" sldId="2147483711"/>
              <pc:sldLayoutMk cId="3456793144" sldId="2147483770"/>
              <ac:spMk id="5" creationId="{22AA4E63-E77E-8DC0-7B68-B03E6FBBA1CE}"/>
            </ac:spMkLst>
          </pc:spChg>
          <pc:spChg chg="mod">
            <ac:chgData name="Luís Quartin" userId="d62dd0be-a1f4-461f-90a2-b18d53884721" providerId="ADAL" clId="{9FD88B08-A2C8-44BF-9C3C-4FCE9D680F3B}" dt="2026-08-03T10:00:29.362" v="20881" actId="947"/>
            <ac:spMkLst>
              <pc:docMk/>
              <pc:sldMasterMk cId="3450752371" sldId="2147483711"/>
              <pc:sldLayoutMk cId="3456793144" sldId="2147483770"/>
              <ac:spMk id="10" creationId="{0003A003-B64B-4B6C-C5D8-AEC8C6162B1A}"/>
            </ac:spMkLst>
          </pc:spChg>
          <pc:spChg chg="mod">
            <ac:chgData name="Luís Quartin" userId="d62dd0be-a1f4-461f-90a2-b18d53884721" providerId="ADAL" clId="{9FD88B08-A2C8-44BF-9C3C-4FCE9D680F3B}" dt="2026-08-03T10:00:29.372" v="20883" actId="947"/>
            <ac:spMkLst>
              <pc:docMk/>
              <pc:sldMasterMk cId="3450752371" sldId="2147483711"/>
              <pc:sldLayoutMk cId="3456793144" sldId="2147483770"/>
              <ac:spMk id="11" creationId="{6CBE6594-A7B8-EFE9-EBE7-1FAF046489D2}"/>
            </ac:spMkLst>
          </pc:spChg>
          <pc:spChg chg="mod">
            <ac:chgData name="Luís Quartin" userId="d62dd0be-a1f4-461f-90a2-b18d53884721" providerId="ADAL" clId="{9FD88B08-A2C8-44BF-9C3C-4FCE9D680F3B}" dt="2026-08-03T10:00:28.668" v="20709" actId="947"/>
            <ac:spMkLst>
              <pc:docMk/>
              <pc:sldMasterMk cId="3450752371" sldId="2147483711"/>
              <pc:sldLayoutMk cId="3456793144" sldId="2147483770"/>
              <ac:spMk id="61" creationId="{768AE2A9-E5E1-CA4C-445F-5CBD722D8D2A}"/>
            </ac:spMkLst>
          </pc:spChg>
          <pc:spChg chg="mod">
            <ac:chgData name="Luís Quartin" userId="d62dd0be-a1f4-461f-90a2-b18d53884721" providerId="ADAL" clId="{9FD88B08-A2C8-44BF-9C3C-4FCE9D680F3B}" dt="2026-08-03T10:00:28.676" v="20711" actId="947"/>
            <ac:spMkLst>
              <pc:docMk/>
              <pc:sldMasterMk cId="3450752371" sldId="2147483711"/>
              <pc:sldLayoutMk cId="3456793144" sldId="2147483770"/>
              <ac:spMk id="62" creationId="{2D761738-F5FB-037B-90FC-F15E409AB0A5}"/>
            </ac:spMkLst>
          </pc:spChg>
          <pc:spChg chg="mod">
            <ac:chgData name="Luís Quartin" userId="d62dd0be-a1f4-461f-90a2-b18d53884721" providerId="ADAL" clId="{9FD88B08-A2C8-44BF-9C3C-4FCE9D680F3B}" dt="2026-08-03T10:00:29.016" v="20795" actId="947"/>
            <ac:spMkLst>
              <pc:docMk/>
              <pc:sldMasterMk cId="3450752371" sldId="2147483711"/>
              <pc:sldLayoutMk cId="3456793144" sldId="2147483770"/>
              <ac:spMk id="65" creationId="{E7C0A59F-5F8F-56F8-B4AB-D35E187A91B7}"/>
            </ac:spMkLst>
          </pc:spChg>
          <pc:spChg chg="mod">
            <ac:chgData name="Luís Quartin" userId="d62dd0be-a1f4-461f-90a2-b18d53884721" providerId="ADAL" clId="{9FD88B08-A2C8-44BF-9C3C-4FCE9D680F3B}" dt="2026-08-03T10:00:29.026" v="20797" actId="947"/>
            <ac:spMkLst>
              <pc:docMk/>
              <pc:sldMasterMk cId="3450752371" sldId="2147483711"/>
              <pc:sldLayoutMk cId="3456793144" sldId="2147483770"/>
              <ac:spMk id="66" creationId="{1028A703-1046-6442-0159-A8E86280E45A}"/>
            </ac:spMkLst>
          </pc:spChg>
          <pc:spChg chg="mod">
            <ac:chgData name="Luís Quartin" userId="d62dd0be-a1f4-461f-90a2-b18d53884721" providerId="ADAL" clId="{9FD88B08-A2C8-44BF-9C3C-4FCE9D680F3B}" dt="2026-08-03T10:00:29.030" v="20799" actId="947"/>
            <ac:spMkLst>
              <pc:docMk/>
              <pc:sldMasterMk cId="3450752371" sldId="2147483711"/>
              <pc:sldLayoutMk cId="3456793144" sldId="2147483770"/>
              <ac:spMk id="67" creationId="{AA971118-EF6B-6604-4EBF-1593A05CD20A}"/>
            </ac:spMkLst>
          </pc:spChg>
          <pc:spChg chg="mod">
            <ac:chgData name="Luís Quartin" userId="d62dd0be-a1f4-461f-90a2-b18d53884721" providerId="ADAL" clId="{9FD88B08-A2C8-44BF-9C3C-4FCE9D680F3B}" dt="2026-08-03T10:00:29.036" v="20801" actId="947"/>
            <ac:spMkLst>
              <pc:docMk/>
              <pc:sldMasterMk cId="3450752371" sldId="2147483711"/>
              <pc:sldLayoutMk cId="3456793144" sldId="2147483770"/>
              <ac:spMk id="68" creationId="{CD670095-F88D-596A-B8AB-2523E70E4D0E}"/>
            </ac:spMkLst>
          </pc:spChg>
          <pc:spChg chg="mod">
            <ac:chgData name="Luís Quartin" userId="d62dd0be-a1f4-461f-90a2-b18d53884721" providerId="ADAL" clId="{9FD88B08-A2C8-44BF-9C3C-4FCE9D680F3B}" dt="2026-08-03T10:00:29.046" v="20803" actId="947"/>
            <ac:spMkLst>
              <pc:docMk/>
              <pc:sldMasterMk cId="3450752371" sldId="2147483711"/>
              <pc:sldLayoutMk cId="3456793144" sldId="2147483770"/>
              <ac:spMk id="69" creationId="{26C7C412-21B5-A3DC-6A32-774016207C6E}"/>
            </ac:spMkLst>
          </pc:spChg>
          <pc:spChg chg="mod">
            <ac:chgData name="Luís Quartin" userId="d62dd0be-a1f4-461f-90a2-b18d53884721" providerId="ADAL" clId="{9FD88B08-A2C8-44BF-9C3C-4FCE9D680F3B}" dt="2026-08-03T10:00:29.056" v="20805" actId="947"/>
            <ac:spMkLst>
              <pc:docMk/>
              <pc:sldMasterMk cId="3450752371" sldId="2147483711"/>
              <pc:sldLayoutMk cId="3456793144" sldId="2147483770"/>
              <ac:spMk id="70" creationId="{C6C18BAE-4ACB-7E89-56FD-481C68EDE2D3}"/>
            </ac:spMkLst>
          </pc:spChg>
          <pc:spChg chg="mod">
            <ac:chgData name="Luís Quartin" userId="d62dd0be-a1f4-461f-90a2-b18d53884721" providerId="ADAL" clId="{9FD88B08-A2C8-44BF-9C3C-4FCE9D680F3B}" dt="2026-08-03T10:00:29.062" v="20807" actId="947"/>
            <ac:spMkLst>
              <pc:docMk/>
              <pc:sldMasterMk cId="3450752371" sldId="2147483711"/>
              <pc:sldLayoutMk cId="3456793144" sldId="2147483770"/>
              <ac:spMk id="71" creationId="{6908E5EA-2679-EFBF-6B84-6162873310DA}"/>
            </ac:spMkLst>
          </pc:spChg>
          <pc:spChg chg="mod">
            <ac:chgData name="Luís Quartin" userId="d62dd0be-a1f4-461f-90a2-b18d53884721" providerId="ADAL" clId="{9FD88B08-A2C8-44BF-9C3C-4FCE9D680F3B}" dt="2026-08-03T10:00:29.072" v="20809" actId="947"/>
            <ac:spMkLst>
              <pc:docMk/>
              <pc:sldMasterMk cId="3450752371" sldId="2147483711"/>
              <pc:sldLayoutMk cId="3456793144" sldId="2147483770"/>
              <ac:spMk id="72" creationId="{AC8CBC78-2281-D3E7-533E-3FAA14C86400}"/>
            </ac:spMkLst>
          </pc:spChg>
          <pc:spChg chg="mod">
            <ac:chgData name="Luís Quartin" userId="d62dd0be-a1f4-461f-90a2-b18d53884721" providerId="ADAL" clId="{9FD88B08-A2C8-44BF-9C3C-4FCE9D680F3B}" dt="2026-08-03T10:00:29.079" v="20811" actId="947"/>
            <ac:spMkLst>
              <pc:docMk/>
              <pc:sldMasterMk cId="3450752371" sldId="2147483711"/>
              <pc:sldLayoutMk cId="3456793144" sldId="2147483770"/>
              <ac:spMk id="73" creationId="{D0A8BF30-6A4E-1DE1-AEB7-5350F105A091}"/>
            </ac:spMkLst>
          </pc:spChg>
          <pc:spChg chg="mod">
            <ac:chgData name="Luís Quartin" userId="d62dd0be-a1f4-461f-90a2-b18d53884721" providerId="ADAL" clId="{9FD88B08-A2C8-44BF-9C3C-4FCE9D680F3B}" dt="2026-08-03T10:00:29.086" v="20813" actId="947"/>
            <ac:spMkLst>
              <pc:docMk/>
              <pc:sldMasterMk cId="3450752371" sldId="2147483711"/>
              <pc:sldLayoutMk cId="3456793144" sldId="2147483770"/>
              <ac:spMk id="74" creationId="{A5BA66DE-F096-5D78-C222-0C256185CBAB}"/>
            </ac:spMkLst>
          </pc:spChg>
          <pc:spChg chg="mod">
            <ac:chgData name="Luís Quartin" userId="d62dd0be-a1f4-461f-90a2-b18d53884721" providerId="ADAL" clId="{9FD88B08-A2C8-44BF-9C3C-4FCE9D680F3B}" dt="2026-08-03T10:00:29.096" v="20815" actId="947"/>
            <ac:spMkLst>
              <pc:docMk/>
              <pc:sldMasterMk cId="3450752371" sldId="2147483711"/>
              <pc:sldLayoutMk cId="3456793144" sldId="2147483770"/>
              <ac:spMk id="75" creationId="{089EE5C7-DE2B-0F9E-150A-0E72D93E8184}"/>
            </ac:spMkLst>
          </pc:spChg>
          <pc:spChg chg="mod">
            <ac:chgData name="Luís Quartin" userId="d62dd0be-a1f4-461f-90a2-b18d53884721" providerId="ADAL" clId="{9FD88B08-A2C8-44BF-9C3C-4FCE9D680F3B}" dt="2026-08-03T10:00:29.109" v="20817" actId="947"/>
            <ac:spMkLst>
              <pc:docMk/>
              <pc:sldMasterMk cId="3450752371" sldId="2147483711"/>
              <pc:sldLayoutMk cId="3456793144" sldId="2147483770"/>
              <ac:spMk id="76" creationId="{F4DCE105-94D5-58CC-93B7-E084B2AD2F15}"/>
            </ac:spMkLst>
          </pc:spChg>
          <pc:spChg chg="mod">
            <ac:chgData name="Luís Quartin" userId="d62dd0be-a1f4-461f-90a2-b18d53884721" providerId="ADAL" clId="{9FD88B08-A2C8-44BF-9C3C-4FCE9D680F3B}" dt="2026-08-03T10:00:29.116" v="20819" actId="947"/>
            <ac:spMkLst>
              <pc:docMk/>
              <pc:sldMasterMk cId="3450752371" sldId="2147483711"/>
              <pc:sldLayoutMk cId="3456793144" sldId="2147483770"/>
              <ac:spMk id="77" creationId="{61DF6F28-B292-4E2A-6692-23503510CACA}"/>
            </ac:spMkLst>
          </pc:spChg>
          <pc:spChg chg="mod">
            <ac:chgData name="Luís Quartin" userId="d62dd0be-a1f4-461f-90a2-b18d53884721" providerId="ADAL" clId="{9FD88B08-A2C8-44BF-9C3C-4FCE9D680F3B}" dt="2026-08-03T10:00:29.126" v="20821" actId="947"/>
            <ac:spMkLst>
              <pc:docMk/>
              <pc:sldMasterMk cId="3450752371" sldId="2147483711"/>
              <pc:sldLayoutMk cId="3456793144" sldId="2147483770"/>
              <ac:spMk id="78" creationId="{3D996E95-95C2-6515-6D19-660D229C75E1}"/>
            </ac:spMkLst>
          </pc:spChg>
          <pc:spChg chg="mod">
            <ac:chgData name="Luís Quartin" userId="d62dd0be-a1f4-461f-90a2-b18d53884721" providerId="ADAL" clId="{9FD88B08-A2C8-44BF-9C3C-4FCE9D680F3B}" dt="2026-08-03T10:00:29.136" v="20823" actId="947"/>
            <ac:spMkLst>
              <pc:docMk/>
              <pc:sldMasterMk cId="3450752371" sldId="2147483711"/>
              <pc:sldLayoutMk cId="3456793144" sldId="2147483770"/>
              <ac:spMk id="79" creationId="{BBD01A40-2CA6-BFAD-3513-035FEA53F834}"/>
            </ac:spMkLst>
          </pc:spChg>
          <pc:spChg chg="mod">
            <ac:chgData name="Luís Quartin" userId="d62dd0be-a1f4-461f-90a2-b18d53884721" providerId="ADAL" clId="{9FD88B08-A2C8-44BF-9C3C-4FCE9D680F3B}" dt="2026-08-03T10:00:29.141" v="20825" actId="947"/>
            <ac:spMkLst>
              <pc:docMk/>
              <pc:sldMasterMk cId="3450752371" sldId="2147483711"/>
              <pc:sldLayoutMk cId="3456793144" sldId="2147483770"/>
              <ac:spMk id="80" creationId="{03635687-9968-7DB4-DCD3-10A9EAF3A914}"/>
            </ac:spMkLst>
          </pc:spChg>
          <pc:spChg chg="mod">
            <ac:chgData name="Luís Quartin" userId="d62dd0be-a1f4-461f-90a2-b18d53884721" providerId="ADAL" clId="{9FD88B08-A2C8-44BF-9C3C-4FCE9D680F3B}" dt="2026-08-03T10:00:29.153" v="20827" actId="947"/>
            <ac:spMkLst>
              <pc:docMk/>
              <pc:sldMasterMk cId="3450752371" sldId="2147483711"/>
              <pc:sldLayoutMk cId="3456793144" sldId="2147483770"/>
              <ac:spMk id="81" creationId="{02851D72-4E01-3588-BCA7-B48F7C84B129}"/>
            </ac:spMkLst>
          </pc:spChg>
          <pc:spChg chg="mod">
            <ac:chgData name="Luís Quartin" userId="d62dd0be-a1f4-461f-90a2-b18d53884721" providerId="ADAL" clId="{9FD88B08-A2C8-44BF-9C3C-4FCE9D680F3B}" dt="2026-08-03T10:00:29.157" v="20829" actId="947"/>
            <ac:spMkLst>
              <pc:docMk/>
              <pc:sldMasterMk cId="3450752371" sldId="2147483711"/>
              <pc:sldLayoutMk cId="3456793144" sldId="2147483770"/>
              <ac:spMk id="82" creationId="{4EE0C225-D355-E454-1DC9-F5ABD875752D}"/>
            </ac:spMkLst>
          </pc:spChg>
          <pc:spChg chg="mod">
            <ac:chgData name="Luís Quartin" userId="d62dd0be-a1f4-461f-90a2-b18d53884721" providerId="ADAL" clId="{9FD88B08-A2C8-44BF-9C3C-4FCE9D680F3B}" dt="2026-08-03T10:00:29.166" v="20831" actId="947"/>
            <ac:spMkLst>
              <pc:docMk/>
              <pc:sldMasterMk cId="3450752371" sldId="2147483711"/>
              <pc:sldLayoutMk cId="3456793144" sldId="2147483770"/>
              <ac:spMk id="83" creationId="{D5DF9B02-AB5E-0F6C-3CEA-FD561A972688}"/>
            </ac:spMkLst>
          </pc:spChg>
          <pc:spChg chg="mod">
            <ac:chgData name="Luís Quartin" userId="d62dd0be-a1f4-461f-90a2-b18d53884721" providerId="ADAL" clId="{9FD88B08-A2C8-44BF-9C3C-4FCE9D680F3B}" dt="2026-08-03T10:00:29.176" v="20833" actId="947"/>
            <ac:spMkLst>
              <pc:docMk/>
              <pc:sldMasterMk cId="3450752371" sldId="2147483711"/>
              <pc:sldLayoutMk cId="3456793144" sldId="2147483770"/>
              <ac:spMk id="84" creationId="{E7C326CA-B59C-DA47-4882-D158EEE345DA}"/>
            </ac:spMkLst>
          </pc:spChg>
          <pc:spChg chg="mod">
            <ac:chgData name="Luís Quartin" userId="d62dd0be-a1f4-461f-90a2-b18d53884721" providerId="ADAL" clId="{9FD88B08-A2C8-44BF-9C3C-4FCE9D680F3B}" dt="2026-08-03T10:00:29.186" v="20835" actId="947"/>
            <ac:spMkLst>
              <pc:docMk/>
              <pc:sldMasterMk cId="3450752371" sldId="2147483711"/>
              <pc:sldLayoutMk cId="3456793144" sldId="2147483770"/>
              <ac:spMk id="85" creationId="{F1576A1D-8164-FCF2-84C1-F3A15E63E3AA}"/>
            </ac:spMkLst>
          </pc:spChg>
          <pc:spChg chg="mod">
            <ac:chgData name="Luís Quartin" userId="d62dd0be-a1f4-461f-90a2-b18d53884721" providerId="ADAL" clId="{9FD88B08-A2C8-44BF-9C3C-4FCE9D680F3B}" dt="2026-08-03T10:00:29.189" v="20837" actId="947"/>
            <ac:spMkLst>
              <pc:docMk/>
              <pc:sldMasterMk cId="3450752371" sldId="2147483711"/>
              <pc:sldLayoutMk cId="3456793144" sldId="2147483770"/>
              <ac:spMk id="86" creationId="{53EF97C9-ED8E-A744-B2CA-EFB47BAEACC6}"/>
            </ac:spMkLst>
          </pc:spChg>
          <pc:spChg chg="mod">
            <ac:chgData name="Luís Quartin" userId="d62dd0be-a1f4-461f-90a2-b18d53884721" providerId="ADAL" clId="{9FD88B08-A2C8-44BF-9C3C-4FCE9D680F3B}" dt="2026-08-03T10:00:29.196" v="20839" actId="947"/>
            <ac:spMkLst>
              <pc:docMk/>
              <pc:sldMasterMk cId="3450752371" sldId="2147483711"/>
              <pc:sldLayoutMk cId="3456793144" sldId="2147483770"/>
              <ac:spMk id="87" creationId="{47EB7B8C-6AB9-837D-2D4B-A12300ED058B}"/>
            </ac:spMkLst>
          </pc:spChg>
          <pc:spChg chg="mod">
            <ac:chgData name="Luís Quartin" userId="d62dd0be-a1f4-461f-90a2-b18d53884721" providerId="ADAL" clId="{9FD88B08-A2C8-44BF-9C3C-4FCE9D680F3B}" dt="2026-08-03T10:00:29.207" v="20841" actId="947"/>
            <ac:spMkLst>
              <pc:docMk/>
              <pc:sldMasterMk cId="3450752371" sldId="2147483711"/>
              <pc:sldLayoutMk cId="3456793144" sldId="2147483770"/>
              <ac:spMk id="88" creationId="{333A47E7-5F16-56B9-7671-BB0F13A9C28B}"/>
            </ac:spMkLst>
          </pc:spChg>
          <pc:spChg chg="mod">
            <ac:chgData name="Luís Quartin" userId="d62dd0be-a1f4-461f-90a2-b18d53884721" providerId="ADAL" clId="{9FD88B08-A2C8-44BF-9C3C-4FCE9D680F3B}" dt="2026-08-03T10:00:29.216" v="20843" actId="947"/>
            <ac:spMkLst>
              <pc:docMk/>
              <pc:sldMasterMk cId="3450752371" sldId="2147483711"/>
              <pc:sldLayoutMk cId="3456793144" sldId="2147483770"/>
              <ac:spMk id="89" creationId="{55F4E8A5-CDD5-5236-76B7-13F0FA809D27}"/>
            </ac:spMkLst>
          </pc:spChg>
          <pc:spChg chg="mod">
            <ac:chgData name="Luís Quartin" userId="d62dd0be-a1f4-461f-90a2-b18d53884721" providerId="ADAL" clId="{9FD88B08-A2C8-44BF-9C3C-4FCE9D680F3B}" dt="2026-08-03T10:00:29.221" v="20845" actId="947"/>
            <ac:spMkLst>
              <pc:docMk/>
              <pc:sldMasterMk cId="3450752371" sldId="2147483711"/>
              <pc:sldLayoutMk cId="3456793144" sldId="2147483770"/>
              <ac:spMk id="90" creationId="{65886713-8C4B-DA25-BE66-7C25BF4C15AA}"/>
            </ac:spMkLst>
          </pc:spChg>
          <pc:spChg chg="mod">
            <ac:chgData name="Luís Quartin" userId="d62dd0be-a1f4-461f-90a2-b18d53884721" providerId="ADAL" clId="{9FD88B08-A2C8-44BF-9C3C-4FCE9D680F3B}" dt="2026-08-03T10:00:29.226" v="20847" actId="947"/>
            <ac:spMkLst>
              <pc:docMk/>
              <pc:sldMasterMk cId="3450752371" sldId="2147483711"/>
              <pc:sldLayoutMk cId="3456793144" sldId="2147483770"/>
              <ac:spMk id="91" creationId="{D153BFD5-66E9-A79F-D8B1-FC906DB31CD2}"/>
            </ac:spMkLst>
          </pc:spChg>
          <pc:spChg chg="mod">
            <ac:chgData name="Luís Quartin" userId="d62dd0be-a1f4-461f-90a2-b18d53884721" providerId="ADAL" clId="{9FD88B08-A2C8-44BF-9C3C-4FCE9D680F3B}" dt="2026-08-03T10:00:29.237" v="20849" actId="947"/>
            <ac:spMkLst>
              <pc:docMk/>
              <pc:sldMasterMk cId="3450752371" sldId="2147483711"/>
              <pc:sldLayoutMk cId="3456793144" sldId="2147483770"/>
              <ac:spMk id="92" creationId="{E71E14CE-1D66-A1CD-BF97-2377DE59368C}"/>
            </ac:spMkLst>
          </pc:spChg>
          <pc:spChg chg="mod">
            <ac:chgData name="Luís Quartin" userId="d62dd0be-a1f4-461f-90a2-b18d53884721" providerId="ADAL" clId="{9FD88B08-A2C8-44BF-9C3C-4FCE9D680F3B}" dt="2026-08-03T10:00:29.246" v="20851" actId="947"/>
            <ac:spMkLst>
              <pc:docMk/>
              <pc:sldMasterMk cId="3450752371" sldId="2147483711"/>
              <pc:sldLayoutMk cId="3456793144" sldId="2147483770"/>
              <ac:spMk id="93" creationId="{A7BB13AF-0571-A467-84BA-2044A88DAC42}"/>
            </ac:spMkLst>
          </pc:spChg>
          <pc:spChg chg="mod">
            <ac:chgData name="Luís Quartin" userId="d62dd0be-a1f4-461f-90a2-b18d53884721" providerId="ADAL" clId="{9FD88B08-A2C8-44BF-9C3C-4FCE9D680F3B}" dt="2026-08-03T10:00:29.256" v="20853" actId="947"/>
            <ac:spMkLst>
              <pc:docMk/>
              <pc:sldMasterMk cId="3450752371" sldId="2147483711"/>
              <pc:sldLayoutMk cId="3456793144" sldId="2147483770"/>
              <ac:spMk id="94" creationId="{8FE72FAF-96F9-3A41-F410-6741BC2B9ADC}"/>
            </ac:spMkLst>
          </pc:spChg>
          <pc:spChg chg="mod">
            <ac:chgData name="Luís Quartin" userId="d62dd0be-a1f4-461f-90a2-b18d53884721" providerId="ADAL" clId="{9FD88B08-A2C8-44BF-9C3C-4FCE9D680F3B}" dt="2026-08-03T10:00:29.261" v="20855" actId="947"/>
            <ac:spMkLst>
              <pc:docMk/>
              <pc:sldMasterMk cId="3450752371" sldId="2147483711"/>
              <pc:sldLayoutMk cId="3456793144" sldId="2147483770"/>
              <ac:spMk id="95" creationId="{D958688E-CFBF-ADF4-AF93-855E90265B12}"/>
            </ac:spMkLst>
          </pc:spChg>
          <pc:spChg chg="mod">
            <ac:chgData name="Luís Quartin" userId="d62dd0be-a1f4-461f-90a2-b18d53884721" providerId="ADAL" clId="{9FD88B08-A2C8-44BF-9C3C-4FCE9D680F3B}" dt="2026-08-03T10:00:29.271" v="20857" actId="947"/>
            <ac:spMkLst>
              <pc:docMk/>
              <pc:sldMasterMk cId="3450752371" sldId="2147483711"/>
              <pc:sldLayoutMk cId="3456793144" sldId="2147483770"/>
              <ac:spMk id="96" creationId="{522256A2-8EAA-7764-5FB5-AA2AB97123F9}"/>
            </ac:spMkLst>
          </pc:spChg>
          <pc:spChg chg="mod">
            <ac:chgData name="Luís Quartin" userId="d62dd0be-a1f4-461f-90a2-b18d53884721" providerId="ADAL" clId="{9FD88B08-A2C8-44BF-9C3C-4FCE9D680F3B}" dt="2026-08-03T10:00:29.278" v="20859" actId="947"/>
            <ac:spMkLst>
              <pc:docMk/>
              <pc:sldMasterMk cId="3450752371" sldId="2147483711"/>
              <pc:sldLayoutMk cId="3456793144" sldId="2147483770"/>
              <ac:spMk id="97" creationId="{6F54A04C-E00B-1DBE-8C32-831BD5123DF8}"/>
            </ac:spMkLst>
          </pc:spChg>
          <pc:spChg chg="mod">
            <ac:chgData name="Luís Quartin" userId="d62dd0be-a1f4-461f-90a2-b18d53884721" providerId="ADAL" clId="{9FD88B08-A2C8-44BF-9C3C-4FCE9D680F3B}" dt="2026-08-03T10:00:29.286" v="20861" actId="947"/>
            <ac:spMkLst>
              <pc:docMk/>
              <pc:sldMasterMk cId="3450752371" sldId="2147483711"/>
              <pc:sldLayoutMk cId="3456793144" sldId="2147483770"/>
              <ac:spMk id="98" creationId="{DFFC05B5-EE66-D044-1AEB-C56888915AC5}"/>
            </ac:spMkLst>
          </pc:spChg>
          <pc:spChg chg="mod">
            <ac:chgData name="Luís Quartin" userId="d62dd0be-a1f4-461f-90a2-b18d53884721" providerId="ADAL" clId="{9FD88B08-A2C8-44BF-9C3C-4FCE9D680F3B}" dt="2026-08-03T10:00:29.292" v="20863" actId="947"/>
            <ac:spMkLst>
              <pc:docMk/>
              <pc:sldMasterMk cId="3450752371" sldId="2147483711"/>
              <pc:sldLayoutMk cId="3456793144" sldId="2147483770"/>
              <ac:spMk id="99" creationId="{C3903418-DF60-9B20-DE1C-F275E228ADE7}"/>
            </ac:spMkLst>
          </pc:spChg>
          <pc:spChg chg="mod">
            <ac:chgData name="Luís Quartin" userId="d62dd0be-a1f4-461f-90a2-b18d53884721" providerId="ADAL" clId="{9FD88B08-A2C8-44BF-9C3C-4FCE9D680F3B}" dt="2026-08-03T10:00:29.301" v="20865" actId="947"/>
            <ac:spMkLst>
              <pc:docMk/>
              <pc:sldMasterMk cId="3450752371" sldId="2147483711"/>
              <pc:sldLayoutMk cId="3456793144" sldId="2147483770"/>
              <ac:spMk id="100" creationId="{C2003486-2D91-1124-633A-C2CE6C5B3814}"/>
            </ac:spMkLst>
          </pc:spChg>
          <pc:spChg chg="mod">
            <ac:chgData name="Luís Quartin" userId="d62dd0be-a1f4-461f-90a2-b18d53884721" providerId="ADAL" clId="{9FD88B08-A2C8-44BF-9C3C-4FCE9D680F3B}" dt="2026-08-03T10:00:29.308" v="20867" actId="947"/>
            <ac:spMkLst>
              <pc:docMk/>
              <pc:sldMasterMk cId="3450752371" sldId="2147483711"/>
              <pc:sldLayoutMk cId="3456793144" sldId="2147483770"/>
              <ac:spMk id="101" creationId="{D1956049-432E-664A-AB5C-E65933556E09}"/>
            </ac:spMkLst>
          </pc:spChg>
          <pc:spChg chg="mod">
            <ac:chgData name="Luís Quartin" userId="d62dd0be-a1f4-461f-90a2-b18d53884721" providerId="ADAL" clId="{9FD88B08-A2C8-44BF-9C3C-4FCE9D680F3B}" dt="2026-08-03T10:00:29.317" v="20869" actId="947"/>
            <ac:spMkLst>
              <pc:docMk/>
              <pc:sldMasterMk cId="3450752371" sldId="2147483711"/>
              <pc:sldLayoutMk cId="3456793144" sldId="2147483770"/>
              <ac:spMk id="102" creationId="{E70573FC-EA75-B67D-AEA2-859C3EA99CDE}"/>
            </ac:spMkLst>
          </pc:spChg>
          <pc:spChg chg="mod">
            <ac:chgData name="Luís Quartin" userId="d62dd0be-a1f4-461f-90a2-b18d53884721" providerId="ADAL" clId="{9FD88B08-A2C8-44BF-9C3C-4FCE9D680F3B}" dt="2026-08-03T10:00:29.324" v="20871" actId="947"/>
            <ac:spMkLst>
              <pc:docMk/>
              <pc:sldMasterMk cId="3450752371" sldId="2147483711"/>
              <pc:sldLayoutMk cId="3456793144" sldId="2147483770"/>
              <ac:spMk id="103" creationId="{13C0B7E2-5F46-291B-48C4-AB5A6D8F1878}"/>
            </ac:spMkLst>
          </pc:spChg>
          <pc:spChg chg="mod">
            <ac:chgData name="Luís Quartin" userId="d62dd0be-a1f4-461f-90a2-b18d53884721" providerId="ADAL" clId="{9FD88B08-A2C8-44BF-9C3C-4FCE9D680F3B}" dt="2026-08-03T10:00:29.332" v="20873" actId="947"/>
            <ac:spMkLst>
              <pc:docMk/>
              <pc:sldMasterMk cId="3450752371" sldId="2147483711"/>
              <pc:sldLayoutMk cId="3456793144" sldId="2147483770"/>
              <ac:spMk id="104" creationId="{8A045349-AC0E-803F-5DC3-F8D04AE05236}"/>
            </ac:spMkLst>
          </pc:spChg>
          <pc:spChg chg="mod">
            <ac:chgData name="Luís Quartin" userId="d62dd0be-a1f4-461f-90a2-b18d53884721" providerId="ADAL" clId="{9FD88B08-A2C8-44BF-9C3C-4FCE9D680F3B}" dt="2026-08-03T10:00:29.340" v="20875" actId="947"/>
            <ac:spMkLst>
              <pc:docMk/>
              <pc:sldMasterMk cId="3450752371" sldId="2147483711"/>
              <pc:sldLayoutMk cId="3456793144" sldId="2147483770"/>
              <ac:spMk id="105" creationId="{485DFA3B-17C5-D402-D614-F739A6F03A74}"/>
            </ac:spMkLst>
          </pc:spChg>
          <pc:graphicFrameChg chg="mod">
            <ac:chgData name="Luís Quartin" userId="d62dd0be-a1f4-461f-90a2-b18d53884721" providerId="ADAL" clId="{9FD88B08-A2C8-44BF-9C3C-4FCE9D680F3B}" dt="2026-08-03T10:01:00.623" v="31834"/>
            <ac:graphicFrameMkLst>
              <pc:docMk/>
              <pc:sldMasterMk cId="3450752371" sldId="2147483711"/>
              <pc:sldLayoutMk cId="3456793144" sldId="2147483770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4:08:39.384" v="34588" actId="947"/>
          <pc:sldLayoutMkLst>
            <pc:docMk/>
            <pc:sldMasterMk cId="3450752371" sldId="2147483711"/>
            <pc:sldLayoutMk cId="2998055553" sldId="2147483854"/>
          </pc:sldLayoutMkLst>
          <pc:spChg chg="mod">
            <ac:chgData name="Luís Quartin" userId="d62dd0be-a1f4-461f-90a2-b18d53884721" providerId="ADAL" clId="{9FD88B08-A2C8-44BF-9C3C-4FCE9D680F3B}" dt="2026-08-03T14:08:39.312" v="34564" actId="947"/>
            <ac:spMkLst>
              <pc:docMk/>
              <pc:sldMasterMk cId="3450752371" sldId="2147483711"/>
              <pc:sldLayoutMk cId="2998055553" sldId="2147483854"/>
              <ac:spMk id="2" creationId="{A64FB760-C3F0-4C80-87F0-278137ABAE45}"/>
            </ac:spMkLst>
          </pc:spChg>
          <pc:spChg chg="mod">
            <ac:chgData name="Luís Quartin" userId="d62dd0be-a1f4-461f-90a2-b18d53884721" providerId="ADAL" clId="{9FD88B08-A2C8-44BF-9C3C-4FCE9D680F3B}" dt="2026-08-03T14:08:39.316" v="34565" actId="947"/>
            <ac:spMkLst>
              <pc:docMk/>
              <pc:sldMasterMk cId="3450752371" sldId="2147483711"/>
              <pc:sldLayoutMk cId="2998055553" sldId="2147483854"/>
              <ac:spMk id="119" creationId="{50D267EB-2BF9-76E9-6342-BF2CCAFBF82B}"/>
            </ac:spMkLst>
          </pc:spChg>
          <pc:spChg chg="mod">
            <ac:chgData name="Luís Quartin" userId="d62dd0be-a1f4-461f-90a2-b18d53884721" providerId="ADAL" clId="{9FD88B08-A2C8-44BF-9C3C-4FCE9D680F3B}" dt="2026-08-03T14:08:39.319" v="34566" actId="947"/>
            <ac:spMkLst>
              <pc:docMk/>
              <pc:sldMasterMk cId="3450752371" sldId="2147483711"/>
              <pc:sldLayoutMk cId="2998055553" sldId="2147483854"/>
              <ac:spMk id="120" creationId="{397CD41E-90B1-F759-3FB4-11CB34757D49}"/>
            </ac:spMkLst>
          </pc:spChg>
          <pc:spChg chg="mod">
            <ac:chgData name="Luís Quartin" userId="d62dd0be-a1f4-461f-90a2-b18d53884721" providerId="ADAL" clId="{9FD88B08-A2C8-44BF-9C3C-4FCE9D680F3B}" dt="2026-08-03T14:08:39.319" v="34567" actId="947"/>
            <ac:spMkLst>
              <pc:docMk/>
              <pc:sldMasterMk cId="3450752371" sldId="2147483711"/>
              <pc:sldLayoutMk cId="2998055553" sldId="2147483854"/>
              <ac:spMk id="121" creationId="{E343FC45-5DF6-36CF-71A5-A4B790413F14}"/>
            </ac:spMkLst>
          </pc:spChg>
          <pc:spChg chg="mod">
            <ac:chgData name="Luís Quartin" userId="d62dd0be-a1f4-461f-90a2-b18d53884721" providerId="ADAL" clId="{9FD88B08-A2C8-44BF-9C3C-4FCE9D680F3B}" dt="2026-08-03T14:08:39.319" v="34568" actId="947"/>
            <ac:spMkLst>
              <pc:docMk/>
              <pc:sldMasterMk cId="3450752371" sldId="2147483711"/>
              <pc:sldLayoutMk cId="2998055553" sldId="2147483854"/>
              <ac:spMk id="124" creationId="{17BCFF65-EEE1-0050-CC2D-F20570539AFD}"/>
            </ac:spMkLst>
          </pc:spChg>
          <pc:spChg chg="mod">
            <ac:chgData name="Luís Quartin" userId="d62dd0be-a1f4-461f-90a2-b18d53884721" providerId="ADAL" clId="{9FD88B08-A2C8-44BF-9C3C-4FCE9D680F3B}" dt="2026-08-03T14:08:39.319" v="34569"/>
            <ac:spMkLst>
              <pc:docMk/>
              <pc:sldMasterMk cId="3450752371" sldId="2147483711"/>
              <pc:sldLayoutMk cId="2998055553" sldId="2147483854"/>
              <ac:spMk id="125" creationId="{61B5F37A-34B2-E3DC-06C8-2EF67794B1FC}"/>
            </ac:spMkLst>
          </pc:spChg>
          <pc:spChg chg="mod">
            <ac:chgData name="Luís Quartin" userId="d62dd0be-a1f4-461f-90a2-b18d53884721" providerId="ADAL" clId="{9FD88B08-A2C8-44BF-9C3C-4FCE9D680F3B}" dt="2026-08-03T14:08:39.319" v="34570" actId="947"/>
            <ac:spMkLst>
              <pc:docMk/>
              <pc:sldMasterMk cId="3450752371" sldId="2147483711"/>
              <pc:sldLayoutMk cId="2998055553" sldId="2147483854"/>
              <ac:spMk id="126" creationId="{27D9D41D-203F-9D3A-3052-EAD42E28BEA6}"/>
            </ac:spMkLst>
          </pc:spChg>
          <pc:spChg chg="mod">
            <ac:chgData name="Luís Quartin" userId="d62dd0be-a1f4-461f-90a2-b18d53884721" providerId="ADAL" clId="{9FD88B08-A2C8-44BF-9C3C-4FCE9D680F3B}" dt="2026-08-03T14:08:39.335" v="34571" actId="947"/>
            <ac:spMkLst>
              <pc:docMk/>
              <pc:sldMasterMk cId="3450752371" sldId="2147483711"/>
              <pc:sldLayoutMk cId="2998055553" sldId="2147483854"/>
              <ac:spMk id="127" creationId="{BA1A9A0C-7945-8824-DBED-B24B089FEFF3}"/>
            </ac:spMkLst>
          </pc:spChg>
          <pc:spChg chg="mod">
            <ac:chgData name="Luís Quartin" userId="d62dd0be-a1f4-461f-90a2-b18d53884721" providerId="ADAL" clId="{9FD88B08-A2C8-44BF-9C3C-4FCE9D680F3B}" dt="2026-08-03T14:08:39.335" v="34572" actId="947"/>
            <ac:spMkLst>
              <pc:docMk/>
              <pc:sldMasterMk cId="3450752371" sldId="2147483711"/>
              <pc:sldLayoutMk cId="2998055553" sldId="2147483854"/>
              <ac:spMk id="128" creationId="{91962372-B134-1647-4C51-92D0F58BD2A7}"/>
            </ac:spMkLst>
          </pc:spChg>
          <pc:spChg chg="mod">
            <ac:chgData name="Luís Quartin" userId="d62dd0be-a1f4-461f-90a2-b18d53884721" providerId="ADAL" clId="{9FD88B08-A2C8-44BF-9C3C-4FCE9D680F3B}" dt="2026-08-03T14:08:39.335" v="34573" actId="947"/>
            <ac:spMkLst>
              <pc:docMk/>
              <pc:sldMasterMk cId="3450752371" sldId="2147483711"/>
              <pc:sldLayoutMk cId="2998055553" sldId="2147483854"/>
              <ac:spMk id="147" creationId="{02E0EE56-4D9D-584C-9407-611449DD4680}"/>
            </ac:spMkLst>
          </pc:spChg>
          <pc:spChg chg="mod">
            <ac:chgData name="Luís Quartin" userId="d62dd0be-a1f4-461f-90a2-b18d53884721" providerId="ADAL" clId="{9FD88B08-A2C8-44BF-9C3C-4FCE9D680F3B}" dt="2026-08-03T14:08:39.335" v="34574"/>
            <ac:spMkLst>
              <pc:docMk/>
              <pc:sldMasterMk cId="3450752371" sldId="2147483711"/>
              <pc:sldLayoutMk cId="2998055553" sldId="2147483854"/>
              <ac:spMk id="150" creationId="{72382494-BB1F-90AD-F092-6E412ED4C46E}"/>
            </ac:spMkLst>
          </pc:spChg>
          <pc:spChg chg="mod">
            <ac:chgData name="Luís Quartin" userId="d62dd0be-a1f4-461f-90a2-b18d53884721" providerId="ADAL" clId="{9FD88B08-A2C8-44BF-9C3C-4FCE9D680F3B}" dt="2026-08-03T14:08:39.335" v="34575" actId="947"/>
            <ac:spMkLst>
              <pc:docMk/>
              <pc:sldMasterMk cId="3450752371" sldId="2147483711"/>
              <pc:sldLayoutMk cId="2998055553" sldId="2147483854"/>
              <ac:spMk id="152" creationId="{99340FA5-0762-A5C6-70D1-C4D73C7A96C3}"/>
            </ac:spMkLst>
          </pc:spChg>
          <pc:spChg chg="mod">
            <ac:chgData name="Luís Quartin" userId="d62dd0be-a1f4-461f-90a2-b18d53884721" providerId="ADAL" clId="{9FD88B08-A2C8-44BF-9C3C-4FCE9D680F3B}" dt="2026-08-03T14:08:39.335" v="34576" actId="947"/>
            <ac:spMkLst>
              <pc:docMk/>
              <pc:sldMasterMk cId="3450752371" sldId="2147483711"/>
              <pc:sldLayoutMk cId="2998055553" sldId="2147483854"/>
              <ac:spMk id="154" creationId="{A6B2C452-0016-D757-FD47-A0BB3C0C1D1D}"/>
            </ac:spMkLst>
          </pc:spChg>
          <pc:spChg chg="mod">
            <ac:chgData name="Luís Quartin" userId="d62dd0be-a1f4-461f-90a2-b18d53884721" providerId="ADAL" clId="{9FD88B08-A2C8-44BF-9C3C-4FCE9D680F3B}" dt="2026-08-03T14:08:39.351" v="34577" actId="947"/>
            <ac:spMkLst>
              <pc:docMk/>
              <pc:sldMasterMk cId="3450752371" sldId="2147483711"/>
              <pc:sldLayoutMk cId="2998055553" sldId="2147483854"/>
              <ac:spMk id="155" creationId="{CEB9EEAE-4118-7FCC-D262-2E1E2E1563C8}"/>
            </ac:spMkLst>
          </pc:spChg>
          <pc:spChg chg="mod">
            <ac:chgData name="Luís Quartin" userId="d62dd0be-a1f4-461f-90a2-b18d53884721" providerId="ADAL" clId="{9FD88B08-A2C8-44BF-9C3C-4FCE9D680F3B}" dt="2026-08-03T14:08:39.351" v="34578" actId="947"/>
            <ac:spMkLst>
              <pc:docMk/>
              <pc:sldMasterMk cId="3450752371" sldId="2147483711"/>
              <pc:sldLayoutMk cId="2998055553" sldId="2147483854"/>
              <ac:spMk id="157" creationId="{FDCED07F-0673-F8CD-5FB5-9317D8D51A4E}"/>
            </ac:spMkLst>
          </pc:spChg>
          <pc:spChg chg="mod">
            <ac:chgData name="Luís Quartin" userId="d62dd0be-a1f4-461f-90a2-b18d53884721" providerId="ADAL" clId="{9FD88B08-A2C8-44BF-9C3C-4FCE9D680F3B}" dt="2026-08-03T14:08:39.351" v="34579"/>
            <ac:spMkLst>
              <pc:docMk/>
              <pc:sldMasterMk cId="3450752371" sldId="2147483711"/>
              <pc:sldLayoutMk cId="2998055553" sldId="2147483854"/>
              <ac:spMk id="159" creationId="{3631AC19-8554-F95A-1F3F-1F6655C5F5C0}"/>
            </ac:spMkLst>
          </pc:spChg>
          <pc:spChg chg="mod">
            <ac:chgData name="Luís Quartin" userId="d62dd0be-a1f4-461f-90a2-b18d53884721" providerId="ADAL" clId="{9FD88B08-A2C8-44BF-9C3C-4FCE9D680F3B}" dt="2026-08-03T14:08:39.351" v="34580" actId="947"/>
            <ac:spMkLst>
              <pc:docMk/>
              <pc:sldMasterMk cId="3450752371" sldId="2147483711"/>
              <pc:sldLayoutMk cId="2998055553" sldId="2147483854"/>
              <ac:spMk id="160" creationId="{B3F69F40-2CB0-1DC7-F5D7-FA706EE24612}"/>
            </ac:spMkLst>
          </pc:spChg>
          <pc:spChg chg="mod">
            <ac:chgData name="Luís Quartin" userId="d62dd0be-a1f4-461f-90a2-b18d53884721" providerId="ADAL" clId="{9FD88B08-A2C8-44BF-9C3C-4FCE9D680F3B}" dt="2026-08-03T14:08:39.351" v="34581" actId="947"/>
            <ac:spMkLst>
              <pc:docMk/>
              <pc:sldMasterMk cId="3450752371" sldId="2147483711"/>
              <pc:sldLayoutMk cId="2998055553" sldId="2147483854"/>
              <ac:spMk id="167" creationId="{ADE5BAB8-C36F-8972-DFF2-C4E98BB3037B}"/>
            </ac:spMkLst>
          </pc:spChg>
          <pc:spChg chg="mod">
            <ac:chgData name="Luís Quartin" userId="d62dd0be-a1f4-461f-90a2-b18d53884721" providerId="ADAL" clId="{9FD88B08-A2C8-44BF-9C3C-4FCE9D680F3B}" dt="2026-08-03T14:08:39.351" v="34582" actId="947"/>
            <ac:spMkLst>
              <pc:docMk/>
              <pc:sldMasterMk cId="3450752371" sldId="2147483711"/>
              <pc:sldLayoutMk cId="2998055553" sldId="2147483854"/>
              <ac:spMk id="168" creationId="{862D6FB8-D21D-371C-8B8A-FFDB494E7901}"/>
            </ac:spMkLst>
          </pc:spChg>
          <pc:spChg chg="mod">
            <ac:chgData name="Luís Quartin" userId="d62dd0be-a1f4-461f-90a2-b18d53884721" providerId="ADAL" clId="{9FD88B08-A2C8-44BF-9C3C-4FCE9D680F3B}" dt="2026-08-03T14:08:39.351" v="34583" actId="947"/>
            <ac:spMkLst>
              <pc:docMk/>
              <pc:sldMasterMk cId="3450752371" sldId="2147483711"/>
              <pc:sldLayoutMk cId="2998055553" sldId="2147483854"/>
              <ac:spMk id="170" creationId="{BAF518F8-7D35-23D4-3CAE-8065DFAA0E54}"/>
            </ac:spMkLst>
          </pc:spChg>
          <pc:spChg chg="mod">
            <ac:chgData name="Luís Quartin" userId="d62dd0be-a1f4-461f-90a2-b18d53884721" providerId="ADAL" clId="{9FD88B08-A2C8-44BF-9C3C-4FCE9D680F3B}" dt="2026-08-03T14:08:39.367" v="34584" actId="947"/>
            <ac:spMkLst>
              <pc:docMk/>
              <pc:sldMasterMk cId="3450752371" sldId="2147483711"/>
              <pc:sldLayoutMk cId="2998055553" sldId="2147483854"/>
              <ac:spMk id="171" creationId="{54B670C3-A5D5-4F38-7673-BE737D6ECAF9}"/>
            </ac:spMkLst>
          </pc:spChg>
          <pc:spChg chg="mod">
            <ac:chgData name="Luís Quartin" userId="d62dd0be-a1f4-461f-90a2-b18d53884721" providerId="ADAL" clId="{9FD88B08-A2C8-44BF-9C3C-4FCE9D680F3B}" dt="2026-08-03T14:08:39.367" v="34585" actId="947"/>
            <ac:spMkLst>
              <pc:docMk/>
              <pc:sldMasterMk cId="3450752371" sldId="2147483711"/>
              <pc:sldLayoutMk cId="2998055553" sldId="2147483854"/>
              <ac:spMk id="172" creationId="{76946C32-57DB-01DC-D1BB-FB5B7287CA50}"/>
            </ac:spMkLst>
          </pc:spChg>
          <pc:spChg chg="mod">
            <ac:chgData name="Luís Quartin" userId="d62dd0be-a1f4-461f-90a2-b18d53884721" providerId="ADAL" clId="{9FD88B08-A2C8-44BF-9C3C-4FCE9D680F3B}" dt="2026-08-03T14:08:39.376" v="34586" actId="947"/>
            <ac:spMkLst>
              <pc:docMk/>
              <pc:sldMasterMk cId="3450752371" sldId="2147483711"/>
              <pc:sldLayoutMk cId="2998055553" sldId="2147483854"/>
              <ac:spMk id="173" creationId="{BEE7ACCB-52DF-73E6-CD03-89FCAF0C012C}"/>
            </ac:spMkLst>
          </pc:spChg>
          <pc:spChg chg="mod">
            <ac:chgData name="Luís Quartin" userId="d62dd0be-a1f4-461f-90a2-b18d53884721" providerId="ADAL" clId="{9FD88B08-A2C8-44BF-9C3C-4FCE9D680F3B}" dt="2026-08-03T14:08:39.380" v="34587" actId="947"/>
            <ac:spMkLst>
              <pc:docMk/>
              <pc:sldMasterMk cId="3450752371" sldId="2147483711"/>
              <pc:sldLayoutMk cId="2998055553" sldId="2147483854"/>
              <ac:spMk id="174" creationId="{6B40EF7E-9C0B-3F88-FCD6-CF76EAD15735}"/>
            </ac:spMkLst>
          </pc:spChg>
          <pc:spChg chg="mod">
            <ac:chgData name="Luís Quartin" userId="d62dd0be-a1f4-461f-90a2-b18d53884721" providerId="ADAL" clId="{9FD88B08-A2C8-44BF-9C3C-4FCE9D680F3B}" dt="2026-08-03T14:08:39.384" v="34588" actId="947"/>
            <ac:spMkLst>
              <pc:docMk/>
              <pc:sldMasterMk cId="3450752371" sldId="2147483711"/>
              <pc:sldLayoutMk cId="2998055553" sldId="2147483854"/>
              <ac:spMk id="177" creationId="{A24A5D1D-D170-A076-727F-0E70941BB89D}"/>
            </ac:spMkLst>
          </pc:spChg>
        </pc:sldLayoutChg>
        <pc:sldLayoutChg chg="modSp mod">
          <pc:chgData name="Luís Quartin" userId="d62dd0be-a1f4-461f-90a2-b18d53884721" providerId="ADAL" clId="{9FD88B08-A2C8-44BF-9C3C-4FCE9D680F3B}" dt="2026-08-03T15:20:04.206" v="35067" actId="947"/>
          <pc:sldLayoutMkLst>
            <pc:docMk/>
            <pc:sldMasterMk cId="3450752371" sldId="2147483711"/>
            <pc:sldLayoutMk cId="2998055553" sldId="2147483855"/>
          </pc:sldLayoutMkLst>
          <pc:spChg chg="mod">
            <ac:chgData name="Luís Quartin" userId="d62dd0be-a1f4-461f-90a2-b18d53884721" providerId="ADAL" clId="{9FD88B08-A2C8-44BF-9C3C-4FCE9D680F3B}" dt="2026-08-03T15:20:04.206" v="35067" actId="947"/>
            <ac:spMkLst>
              <pc:docMk/>
              <pc:sldMasterMk cId="3450752371" sldId="2147483711"/>
              <pc:sldLayoutMk cId="2998055553" sldId="2147483855"/>
              <ac:spMk id="173" creationId="{BEE7ACCB-52DF-73E6-CD03-89FCAF0C012C}"/>
            </ac:spMkLst>
          </pc:spChg>
          <pc:spChg chg="mod">
            <ac:chgData name="Luís Quartin" userId="d62dd0be-a1f4-461f-90a2-b18d53884721" providerId="ADAL" clId="{9FD88B08-A2C8-44BF-9C3C-4FCE9D680F3B}" dt="2026-08-03T15:20:04.198" v="35064" actId="947"/>
            <ac:spMkLst>
              <pc:docMk/>
              <pc:sldMasterMk cId="3450752371" sldId="2147483711"/>
              <pc:sldLayoutMk cId="2998055553" sldId="2147483855"/>
              <ac:spMk id="174" creationId="{6B40EF7E-9C0B-3F88-FCD6-CF76EAD15735}"/>
            </ac:spMkLst>
          </pc:spChg>
        </pc:sldLayoutChg>
      </pc:sldMasterChg>
      <pc:sldMasterChg chg="addSp delSp modSp mod delSldLayout modSldLayout">
        <pc:chgData name="Luís Quartin" userId="d62dd0be-a1f4-461f-90a2-b18d53884721" providerId="ADAL" clId="{9FD88B08-A2C8-44BF-9C3C-4FCE9D680F3B}" dt="2026-08-03T16:56:26.896" v="36894"/>
        <pc:sldMasterMkLst>
          <pc:docMk/>
          <pc:sldMasterMk cId="1034722348" sldId="2147483772"/>
        </pc:sldMasterMkLst>
        <pc:spChg chg="add mod">
          <ac:chgData name="Luís Quartin" userId="d62dd0be-a1f4-461f-90a2-b18d53884721" providerId="ADAL" clId="{9FD88B08-A2C8-44BF-9C3C-4FCE9D680F3B}" dt="2026-08-03T15:55:35.602" v="35588"/>
          <ac:spMkLst>
            <pc:docMk/>
            <pc:sldMasterMk cId="1034722348" sldId="2147483772"/>
            <ac:spMk id="2" creationId="{159FFB0C-1074-209D-E40F-4554799D7C8A}"/>
          </ac:spMkLst>
        </pc:spChg>
        <pc:spChg chg="add mod">
          <ac:chgData name="Luís Quartin" userId="d62dd0be-a1f4-461f-90a2-b18d53884721" providerId="ADAL" clId="{9FD88B08-A2C8-44BF-9C3C-4FCE9D680F3B}" dt="2026-08-03T16:03:42.129" v="35834"/>
          <ac:spMkLst>
            <pc:docMk/>
            <pc:sldMasterMk cId="1034722348" sldId="2147483772"/>
            <ac:spMk id="2" creationId="{7DFC9DA6-9F63-3E5B-75B3-D970375BFE45}"/>
          </ac:spMkLst>
        </pc:spChg>
        <pc:spChg chg="add del mod">
          <ac:chgData name="Luís Quartin" userId="d62dd0be-a1f4-461f-90a2-b18d53884721" providerId="ADAL" clId="{9FD88B08-A2C8-44BF-9C3C-4FCE9D680F3B}" dt="2026-08-03T10:08:30.957" v="32550"/>
          <ac:spMkLst>
            <pc:docMk/>
            <pc:sldMasterMk cId="1034722348" sldId="2147483772"/>
            <ac:spMk id="2" creationId="{914D7AA5-2073-6A81-DC1C-A3DE689A2260}"/>
          </ac:spMkLst>
        </pc:spChg>
        <pc:spChg chg="add del mod">
          <ac:chgData name="Luís Quartin" userId="d62dd0be-a1f4-461f-90a2-b18d53884721" providerId="ADAL" clId="{9FD88B08-A2C8-44BF-9C3C-4FCE9D680F3B}" dt="2026-08-03T16:56:08.393" v="36873"/>
          <ac:spMkLst>
            <pc:docMk/>
            <pc:sldMasterMk cId="1034722348" sldId="2147483772"/>
            <ac:spMk id="2" creationId="{B7E3336A-9143-E1DD-472B-0D3265211972}"/>
          </ac:spMkLst>
        </pc:spChg>
        <pc:spChg chg="add mod">
          <ac:chgData name="Luís Quartin" userId="d62dd0be-a1f4-461f-90a2-b18d53884721" providerId="ADAL" clId="{9FD88B08-A2C8-44BF-9C3C-4FCE9D680F3B}" dt="2026-08-03T15:54:33.844" v="35558"/>
          <ac:spMkLst>
            <pc:docMk/>
            <pc:sldMasterMk cId="1034722348" sldId="2147483772"/>
            <ac:spMk id="2" creationId="{DBBB3636-CF67-C5BC-09C5-FBEF77699612}"/>
          </ac:spMkLst>
        </pc:spChg>
        <pc:spChg chg="add del mod">
          <ac:chgData name="Luís Quartin" userId="d62dd0be-a1f4-461f-90a2-b18d53884721" providerId="ADAL" clId="{9FD88B08-A2C8-44BF-9C3C-4FCE9D680F3B}" dt="2026-08-03T10:11:06.207" v="34013"/>
          <ac:spMkLst>
            <pc:docMk/>
            <pc:sldMasterMk cId="1034722348" sldId="2147483772"/>
            <ac:spMk id="3" creationId="{1EC32D45-8C68-57B8-81F5-8ECB7FFEC6E9}"/>
          </ac:spMkLst>
        </pc:spChg>
        <pc:spChg chg="add del mod">
          <ac:chgData name="Luís Quartin" userId="d62dd0be-a1f4-461f-90a2-b18d53884721" providerId="ADAL" clId="{9FD88B08-A2C8-44BF-9C3C-4FCE9D680F3B}" dt="2026-08-03T16:56:26.896" v="36894"/>
          <ac:spMkLst>
            <pc:docMk/>
            <pc:sldMasterMk cId="1034722348" sldId="2147483772"/>
            <ac:spMk id="3" creationId="{E7F64103-66BB-C0AA-D4B0-EB8C595EA984}"/>
          </ac:spMkLst>
        </pc:spChg>
        <pc:spChg chg="add del mod">
          <ac:chgData name="Luís Quartin" userId="d62dd0be-a1f4-461f-90a2-b18d53884721" providerId="ADAL" clId="{9FD88B08-A2C8-44BF-9C3C-4FCE9D680F3B}" dt="2026-08-03T10:29:06.990" v="34534"/>
          <ac:spMkLst>
            <pc:docMk/>
            <pc:sldMasterMk cId="1034722348" sldId="2147483772"/>
            <ac:spMk id="4" creationId="{3766FFE9-14C4-C872-E140-DEFDB653B264}"/>
          </ac:spMkLst>
        </pc:spChg>
        <pc:spChg chg="del mod">
          <ac:chgData name="Luís Quartin" userId="d62dd0be-a1f4-461f-90a2-b18d53884721" providerId="ADAL" clId="{9FD88B08-A2C8-44BF-9C3C-4FCE9D680F3B}" dt="2026-08-03T10:07:06.586" v="32448"/>
          <ac:spMkLst>
            <pc:docMk/>
            <pc:sldMasterMk cId="1034722348" sldId="2147483772"/>
            <ac:spMk id="5" creationId="{66FD71AE-4FAF-CC0E-15AB-18644A20DEA7}"/>
          </ac:spMkLst>
        </pc:spChg>
        <pc:spChg chg="add mod">
          <ac:chgData name="Luís Quartin" userId="d62dd0be-a1f4-461f-90a2-b18d53884721" providerId="ADAL" clId="{9FD88B08-A2C8-44BF-9C3C-4FCE9D680F3B}" dt="2026-08-03T10:29:23.297" v="34553"/>
          <ac:spMkLst>
            <pc:docMk/>
            <pc:sldMasterMk cId="1034722348" sldId="2147483772"/>
            <ac:spMk id="6" creationId="{351D2B03-B881-74EB-7E50-8E736C8D3CD4}"/>
          </ac:spMkLst>
        </pc:spChg>
        <pc:spChg chg="del">
          <ac:chgData name="Luís Quartin" userId="d62dd0be-a1f4-461f-90a2-b18d53884721" providerId="ADAL" clId="{9FD88B08-A2C8-44BF-9C3C-4FCE9D680F3B}" dt="2026-08-03T15:54:30.830" v="35545"/>
          <ac:spMkLst>
            <pc:docMk/>
            <pc:sldMasterMk cId="1034722348" sldId="2147483772"/>
            <ac:spMk id="6" creationId="{5639332D-E344-4826-C1FB-54193EB756B7}"/>
          </ac:spMkLst>
        </pc:spChg>
        <pc:spChg chg="mod">
          <ac:chgData name="Luís Quartin" userId="d62dd0be-a1f4-461f-90a2-b18d53884721" providerId="ADAL" clId="{9FD88B08-A2C8-44BF-9C3C-4FCE9D680F3B}" dt="2026-08-03T10:00:29.503" v="20931" actId="947"/>
          <ac:spMkLst>
            <pc:docMk/>
            <pc:sldMasterMk cId="1034722348" sldId="2147483772"/>
            <ac:spMk id="14" creationId="{1351652A-A023-44FC-A39E-CDD3B02B25D6}"/>
          </ac:spMkLst>
        </pc:spChg>
        <pc:spChg chg="mod">
          <ac:chgData name="Luís Quartin" userId="d62dd0be-a1f4-461f-90a2-b18d53884721" providerId="ADAL" clId="{9FD88B08-A2C8-44BF-9C3C-4FCE9D680F3B}" dt="2026-08-03T10:00:29.508" v="20933" actId="947"/>
          <ac:spMkLst>
            <pc:docMk/>
            <pc:sldMasterMk cId="1034722348" sldId="2147483772"/>
            <ac:spMk id="15" creationId="{0743AF3D-493F-42B6-B748-0106FFADD37F}"/>
          </ac:spMkLst>
        </pc:spChg>
        <pc:spChg chg="mod">
          <ac:chgData name="Luís Quartin" userId="d62dd0be-a1f4-461f-90a2-b18d53884721" providerId="ADAL" clId="{9FD88B08-A2C8-44BF-9C3C-4FCE9D680F3B}" dt="2026-08-03T10:00:29.460" v="20913" actId="947"/>
          <ac:spMkLst>
            <pc:docMk/>
            <pc:sldMasterMk cId="1034722348" sldId="2147483772"/>
            <ac:spMk id="16" creationId="{45E6B888-7E3B-BF4A-2180-065F023FFEFE}"/>
          </ac:spMkLst>
        </pc:spChg>
        <pc:spChg chg="mod">
          <ac:chgData name="Luís Quartin" userId="d62dd0be-a1f4-461f-90a2-b18d53884721" providerId="ADAL" clId="{9FD88B08-A2C8-44BF-9C3C-4FCE9D680F3B}" dt="2026-08-03T10:00:29.460" v="20915" actId="947"/>
          <ac:spMkLst>
            <pc:docMk/>
            <pc:sldMasterMk cId="1034722348" sldId="2147483772"/>
            <ac:spMk id="17" creationId="{008ED149-B3D7-85A6-982A-564FE124E800}"/>
          </ac:spMkLst>
        </pc:spChg>
        <pc:spChg chg="mod">
          <ac:chgData name="Luís Quartin" userId="d62dd0be-a1f4-461f-90a2-b18d53884721" providerId="ADAL" clId="{9FD88B08-A2C8-44BF-9C3C-4FCE9D680F3B}" dt="2026-08-03T10:00:29.466" v="20917" actId="947"/>
          <ac:spMkLst>
            <pc:docMk/>
            <pc:sldMasterMk cId="1034722348" sldId="2147483772"/>
            <ac:spMk id="18" creationId="{2B1FF7B5-2B47-9C39-A965-CB35E440E4B9}"/>
          </ac:spMkLst>
        </pc:spChg>
        <pc:spChg chg="mod">
          <ac:chgData name="Luís Quartin" userId="d62dd0be-a1f4-461f-90a2-b18d53884721" providerId="ADAL" clId="{9FD88B08-A2C8-44BF-9C3C-4FCE9D680F3B}" dt="2026-08-03T10:00:29.466" v="20919" actId="947"/>
          <ac:spMkLst>
            <pc:docMk/>
            <pc:sldMasterMk cId="1034722348" sldId="2147483772"/>
            <ac:spMk id="19" creationId="{9BE9CF58-5F8F-3CB8-F447-A48EFA6BD174}"/>
          </ac:spMkLst>
        </pc:spChg>
        <pc:spChg chg="mod">
          <ac:chgData name="Luís Quartin" userId="d62dd0be-a1f4-461f-90a2-b18d53884721" providerId="ADAL" clId="{9FD88B08-A2C8-44BF-9C3C-4FCE9D680F3B}" dt="2026-08-03T10:00:29.479" v="20921" actId="947"/>
          <ac:spMkLst>
            <pc:docMk/>
            <pc:sldMasterMk cId="1034722348" sldId="2147483772"/>
            <ac:spMk id="20" creationId="{8D387D86-A756-AB5B-A134-A0670E7BF6AB}"/>
          </ac:spMkLst>
        </pc:spChg>
        <pc:spChg chg="mod">
          <ac:chgData name="Luís Quartin" userId="d62dd0be-a1f4-461f-90a2-b18d53884721" providerId="ADAL" clId="{9FD88B08-A2C8-44BF-9C3C-4FCE9D680F3B}" dt="2026-08-03T10:00:29.485" v="20923" actId="947"/>
          <ac:spMkLst>
            <pc:docMk/>
            <pc:sldMasterMk cId="1034722348" sldId="2147483772"/>
            <ac:spMk id="21" creationId="{8EAC236C-C07C-4C3E-4BA7-CBDD8E6CCFCF}"/>
          </ac:spMkLst>
        </pc:spChg>
        <pc:spChg chg="mod">
          <ac:chgData name="Luís Quartin" userId="d62dd0be-a1f4-461f-90a2-b18d53884721" providerId="ADAL" clId="{9FD88B08-A2C8-44BF-9C3C-4FCE9D680F3B}" dt="2026-08-03T10:00:29.488" v="20925" actId="947"/>
          <ac:spMkLst>
            <pc:docMk/>
            <pc:sldMasterMk cId="1034722348" sldId="2147483772"/>
            <ac:spMk id="22" creationId="{3A57FFE0-48A0-AC14-6A42-B6B0CE07982C}"/>
          </ac:spMkLst>
        </pc:spChg>
        <pc:spChg chg="mod">
          <ac:chgData name="Luís Quartin" userId="d62dd0be-a1f4-461f-90a2-b18d53884721" providerId="ADAL" clId="{9FD88B08-A2C8-44BF-9C3C-4FCE9D680F3B}" dt="2026-08-03T10:00:29.492" v="20927" actId="947"/>
          <ac:spMkLst>
            <pc:docMk/>
            <pc:sldMasterMk cId="1034722348" sldId="2147483772"/>
            <ac:spMk id="23" creationId="{C00ABE60-E6EF-10F1-F69D-7DF7138A0268}"/>
          </ac:spMkLst>
        </pc:spChg>
        <pc:spChg chg="mod">
          <ac:chgData name="Luís Quartin" userId="d62dd0be-a1f4-461f-90a2-b18d53884721" providerId="ADAL" clId="{9FD88B08-A2C8-44BF-9C3C-4FCE9D680F3B}" dt="2026-08-03T10:00:29.496" v="20929" actId="947"/>
          <ac:spMkLst>
            <pc:docMk/>
            <pc:sldMasterMk cId="1034722348" sldId="2147483772"/>
            <ac:spMk id="24" creationId="{46727689-3707-FED4-0B84-031CF43EAF8C}"/>
          </ac:spMkLst>
        </pc:spChg>
        <pc:spChg chg="mod">
          <ac:chgData name="Luís Quartin" userId="d62dd0be-a1f4-461f-90a2-b18d53884721" providerId="ADAL" clId="{9FD88B08-A2C8-44BF-9C3C-4FCE9D680F3B}" dt="2026-08-03T10:00:56.367" v="28371" actId="299"/>
          <ac:spMkLst>
            <pc:docMk/>
            <pc:sldMasterMk cId="1034722348" sldId="2147483772"/>
            <ac:spMk id="25" creationId="{58FB573A-B217-FC76-5585-3692A1C96208}"/>
          </ac:spMkLst>
        </pc:spChg>
        <pc:spChg chg="mod">
          <ac:chgData name="Luís Quartin" userId="d62dd0be-a1f4-461f-90a2-b18d53884721" providerId="ADAL" clId="{9FD88B08-A2C8-44BF-9C3C-4FCE9D680F3B}" dt="2026-08-03T10:00:29.523" v="20937" actId="947"/>
          <ac:spMkLst>
            <pc:docMk/>
            <pc:sldMasterMk cId="1034722348" sldId="2147483772"/>
            <ac:spMk id="27" creationId="{6B336E44-BE2A-6E3B-5DBA-6672C3F347D7}"/>
          </ac:spMkLst>
        </pc:spChg>
        <pc:spChg chg="mod">
          <ac:chgData name="Luís Quartin" userId="d62dd0be-a1f4-461f-90a2-b18d53884721" providerId="ADAL" clId="{9FD88B08-A2C8-44BF-9C3C-4FCE9D680F3B}" dt="2026-08-03T10:00:29.539" v="20939"/>
          <ac:spMkLst>
            <pc:docMk/>
            <pc:sldMasterMk cId="1034722348" sldId="2147483772"/>
            <ac:spMk id="34" creationId="{A06E55BC-DDC2-DA1A-A6C2-D90EF11069DF}"/>
          </ac:spMkLst>
        </pc:spChg>
        <pc:spChg chg="del">
          <ac:chgData name="Luís Quartin" userId="d62dd0be-a1f4-461f-90a2-b18d53884721" providerId="ADAL" clId="{9FD88B08-A2C8-44BF-9C3C-4FCE9D680F3B}" dt="2026-08-03T16:19:38.920" v="36131"/>
          <ac:spMkLst>
            <pc:docMk/>
            <pc:sldMasterMk cId="1034722348" sldId="2147483772"/>
            <ac:spMk id="35" creationId="{01B2EDF3-0A1A-201C-D5A7-C87259D253FC}"/>
          </ac:spMkLst>
        </pc:spChg>
        <pc:graphicFrameChg chg="mod">
          <ac:chgData name="Luís Quartin" userId="d62dd0be-a1f4-461f-90a2-b18d53884721" providerId="ADAL" clId="{9FD88B08-A2C8-44BF-9C3C-4FCE9D680F3B}" dt="2026-08-03T10:01:00.627" v="31836"/>
          <ac:graphicFrameMkLst>
            <pc:docMk/>
            <pc:sldMasterMk cId="1034722348" sldId="2147483772"/>
            <ac:graphicFrameMk id="10" creationId="{5C92F5FF-631B-F280-5813-8576E4B67390}"/>
          </ac:graphicFrameMkLst>
        </pc:graphicFrameChg>
        <pc:sldLayoutChg chg="modSp mod">
          <pc:chgData name="Luís Quartin" userId="d62dd0be-a1f4-461f-90a2-b18d53884721" providerId="ADAL" clId="{9FD88B08-A2C8-44BF-9C3C-4FCE9D680F3B}" dt="2026-08-03T10:01:00.635" v="31838"/>
          <pc:sldLayoutMkLst>
            <pc:docMk/>
            <pc:sldMasterMk cId="1034722348" sldId="2147483772"/>
            <pc:sldLayoutMk cId="3957765305" sldId="2147483773"/>
          </pc:sldLayoutMkLst>
          <pc:spChg chg="mod">
            <ac:chgData name="Luís Quartin" userId="d62dd0be-a1f4-461f-90a2-b18d53884721" providerId="ADAL" clId="{9FD88B08-A2C8-44BF-9C3C-4FCE9D680F3B}" dt="2026-08-03T10:00:30.401" v="21127" actId="947"/>
            <ac:spMkLst>
              <pc:docMk/>
              <pc:sldMasterMk cId="1034722348" sldId="2147483772"/>
              <pc:sldLayoutMk cId="3957765305" sldId="2147483773"/>
              <ac:spMk id="6" creationId="{B46A3831-88B3-8616-936D-EE6D2A269202}"/>
            </ac:spMkLst>
          </pc:spChg>
          <pc:spChg chg="mod">
            <ac:chgData name="Luís Quartin" userId="d62dd0be-a1f4-461f-90a2-b18d53884721" providerId="ADAL" clId="{9FD88B08-A2C8-44BF-9C3C-4FCE9D680F3B}" dt="2026-08-03T10:00:30.409" v="21129" actId="947"/>
            <ac:spMkLst>
              <pc:docMk/>
              <pc:sldMasterMk cId="1034722348" sldId="2147483772"/>
              <pc:sldLayoutMk cId="3957765305" sldId="2147483773"/>
              <ac:spMk id="7" creationId="{1C488A97-4204-84FB-C8C6-EC812A25E3EB}"/>
            </ac:spMkLst>
          </pc:spChg>
          <pc:spChg chg="mod">
            <ac:chgData name="Luís Quartin" userId="d62dd0be-a1f4-461f-90a2-b18d53884721" providerId="ADAL" clId="{9FD88B08-A2C8-44BF-9C3C-4FCE9D680F3B}" dt="2026-08-03T10:00:29.576" v="20945" actId="947"/>
            <ac:spMkLst>
              <pc:docMk/>
              <pc:sldMasterMk cId="1034722348" sldId="2147483772"/>
              <pc:sldLayoutMk cId="3957765305" sldId="2147483773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381" v="28374" actId="299"/>
            <ac:spMkLst>
              <pc:docMk/>
              <pc:sldMasterMk cId="1034722348" sldId="2147483772"/>
              <pc:sldLayoutMk cId="3957765305" sldId="2147483773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29.600" v="20949" actId="947"/>
            <ac:spMkLst>
              <pc:docMk/>
              <pc:sldMasterMk cId="1034722348" sldId="2147483772"/>
              <pc:sldLayoutMk cId="3957765305" sldId="2147483773"/>
              <ac:spMk id="11" creationId="{BEB2A034-2B19-9142-5B62-51DCFC95042C}"/>
            </ac:spMkLst>
          </pc:spChg>
          <pc:spChg chg="mod">
            <ac:chgData name="Luís Quartin" userId="d62dd0be-a1f4-461f-90a2-b18d53884721" providerId="ADAL" clId="{9FD88B08-A2C8-44BF-9C3C-4FCE9D680F3B}" dt="2026-08-03T10:00:29.626" v="20955" actId="947"/>
            <ac:spMkLst>
              <pc:docMk/>
              <pc:sldMasterMk cId="1034722348" sldId="2147483772"/>
              <pc:sldLayoutMk cId="3957765305" sldId="2147483773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29.636" v="20957" actId="947"/>
            <ac:spMkLst>
              <pc:docMk/>
              <pc:sldMasterMk cId="1034722348" sldId="2147483772"/>
              <pc:sldLayoutMk cId="3957765305" sldId="2147483773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30.018" v="21041" actId="947"/>
            <ac:spMkLst>
              <pc:docMk/>
              <pc:sldMasterMk cId="1034722348" sldId="2147483772"/>
              <pc:sldLayoutMk cId="3957765305" sldId="2147483773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30.026" v="21043" actId="947"/>
            <ac:spMkLst>
              <pc:docMk/>
              <pc:sldMasterMk cId="1034722348" sldId="2147483772"/>
              <pc:sldLayoutMk cId="3957765305" sldId="2147483773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30.036" v="21045" actId="947"/>
            <ac:spMkLst>
              <pc:docMk/>
              <pc:sldMasterMk cId="1034722348" sldId="2147483772"/>
              <pc:sldLayoutMk cId="3957765305" sldId="2147483773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30.046" v="21047" actId="947"/>
            <ac:spMkLst>
              <pc:docMk/>
              <pc:sldMasterMk cId="1034722348" sldId="2147483772"/>
              <pc:sldLayoutMk cId="3957765305" sldId="2147483773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30.056" v="21049" actId="947"/>
            <ac:spMkLst>
              <pc:docMk/>
              <pc:sldMasterMk cId="1034722348" sldId="2147483772"/>
              <pc:sldLayoutMk cId="3957765305" sldId="2147483773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30.066" v="21051" actId="947"/>
            <ac:spMkLst>
              <pc:docMk/>
              <pc:sldMasterMk cId="1034722348" sldId="2147483772"/>
              <pc:sldLayoutMk cId="3957765305" sldId="2147483773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30.074" v="21053" actId="947"/>
            <ac:spMkLst>
              <pc:docMk/>
              <pc:sldMasterMk cId="1034722348" sldId="2147483772"/>
              <pc:sldLayoutMk cId="3957765305" sldId="2147483773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30.082" v="21055" actId="947"/>
            <ac:spMkLst>
              <pc:docMk/>
              <pc:sldMasterMk cId="1034722348" sldId="2147483772"/>
              <pc:sldLayoutMk cId="3957765305" sldId="2147483773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30.086" v="21057" actId="947"/>
            <ac:spMkLst>
              <pc:docMk/>
              <pc:sldMasterMk cId="1034722348" sldId="2147483772"/>
              <pc:sldLayoutMk cId="3957765305" sldId="2147483773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30.098" v="21059" actId="947"/>
            <ac:spMkLst>
              <pc:docMk/>
              <pc:sldMasterMk cId="1034722348" sldId="2147483772"/>
              <pc:sldLayoutMk cId="3957765305" sldId="2147483773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30.108" v="21061" actId="947"/>
            <ac:spMkLst>
              <pc:docMk/>
              <pc:sldMasterMk cId="1034722348" sldId="2147483772"/>
              <pc:sldLayoutMk cId="3957765305" sldId="2147483773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30.122" v="21063" actId="947"/>
            <ac:spMkLst>
              <pc:docMk/>
              <pc:sldMasterMk cId="1034722348" sldId="2147483772"/>
              <pc:sldLayoutMk cId="3957765305" sldId="2147483773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30.126" v="21065" actId="947"/>
            <ac:spMkLst>
              <pc:docMk/>
              <pc:sldMasterMk cId="1034722348" sldId="2147483772"/>
              <pc:sldLayoutMk cId="3957765305" sldId="2147483773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30.136" v="21067" actId="947"/>
            <ac:spMkLst>
              <pc:docMk/>
              <pc:sldMasterMk cId="1034722348" sldId="2147483772"/>
              <pc:sldLayoutMk cId="3957765305" sldId="2147483773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30.136" v="21069" actId="947"/>
            <ac:spMkLst>
              <pc:docMk/>
              <pc:sldMasterMk cId="1034722348" sldId="2147483772"/>
              <pc:sldLayoutMk cId="3957765305" sldId="2147483773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30.146" v="21071" actId="947"/>
            <ac:spMkLst>
              <pc:docMk/>
              <pc:sldMasterMk cId="1034722348" sldId="2147483772"/>
              <pc:sldLayoutMk cId="3957765305" sldId="2147483773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30.161" v="21073" actId="947"/>
            <ac:spMkLst>
              <pc:docMk/>
              <pc:sldMasterMk cId="1034722348" sldId="2147483772"/>
              <pc:sldLayoutMk cId="3957765305" sldId="2147483773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30.170" v="21075" actId="947"/>
            <ac:spMkLst>
              <pc:docMk/>
              <pc:sldMasterMk cId="1034722348" sldId="2147483772"/>
              <pc:sldLayoutMk cId="3957765305" sldId="2147483773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30.178" v="21077" actId="947"/>
            <ac:spMkLst>
              <pc:docMk/>
              <pc:sldMasterMk cId="1034722348" sldId="2147483772"/>
              <pc:sldLayoutMk cId="3957765305" sldId="2147483773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30.188" v="21079" actId="947"/>
            <ac:spMkLst>
              <pc:docMk/>
              <pc:sldMasterMk cId="1034722348" sldId="2147483772"/>
              <pc:sldLayoutMk cId="3957765305" sldId="2147483773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30.196" v="21081" actId="947"/>
            <ac:spMkLst>
              <pc:docMk/>
              <pc:sldMasterMk cId="1034722348" sldId="2147483772"/>
              <pc:sldLayoutMk cId="3957765305" sldId="2147483773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30.206" v="21083" actId="947"/>
            <ac:spMkLst>
              <pc:docMk/>
              <pc:sldMasterMk cId="1034722348" sldId="2147483772"/>
              <pc:sldLayoutMk cId="3957765305" sldId="2147483773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30.216" v="21085" actId="947"/>
            <ac:spMkLst>
              <pc:docMk/>
              <pc:sldMasterMk cId="1034722348" sldId="2147483772"/>
              <pc:sldLayoutMk cId="3957765305" sldId="2147483773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30.224" v="21087" actId="947"/>
            <ac:spMkLst>
              <pc:docMk/>
              <pc:sldMasterMk cId="1034722348" sldId="2147483772"/>
              <pc:sldLayoutMk cId="3957765305" sldId="2147483773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30.226" v="21089" actId="947"/>
            <ac:spMkLst>
              <pc:docMk/>
              <pc:sldMasterMk cId="1034722348" sldId="2147483772"/>
              <pc:sldLayoutMk cId="3957765305" sldId="2147483773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30.240" v="21091" actId="947"/>
            <ac:spMkLst>
              <pc:docMk/>
              <pc:sldMasterMk cId="1034722348" sldId="2147483772"/>
              <pc:sldLayoutMk cId="3957765305" sldId="2147483773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30.252" v="21093" actId="947"/>
            <ac:spMkLst>
              <pc:docMk/>
              <pc:sldMasterMk cId="1034722348" sldId="2147483772"/>
              <pc:sldLayoutMk cId="3957765305" sldId="2147483773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30.256" v="21095" actId="947"/>
            <ac:spMkLst>
              <pc:docMk/>
              <pc:sldMasterMk cId="1034722348" sldId="2147483772"/>
              <pc:sldLayoutMk cId="3957765305" sldId="2147483773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30.266" v="21097" actId="947"/>
            <ac:spMkLst>
              <pc:docMk/>
              <pc:sldMasterMk cId="1034722348" sldId="2147483772"/>
              <pc:sldLayoutMk cId="3957765305" sldId="2147483773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30.276" v="21099" actId="947"/>
            <ac:spMkLst>
              <pc:docMk/>
              <pc:sldMasterMk cId="1034722348" sldId="2147483772"/>
              <pc:sldLayoutMk cId="3957765305" sldId="2147483773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30.288" v="21101" actId="947"/>
            <ac:spMkLst>
              <pc:docMk/>
              <pc:sldMasterMk cId="1034722348" sldId="2147483772"/>
              <pc:sldLayoutMk cId="3957765305" sldId="2147483773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30.296" v="21103" actId="947"/>
            <ac:spMkLst>
              <pc:docMk/>
              <pc:sldMasterMk cId="1034722348" sldId="2147483772"/>
              <pc:sldLayoutMk cId="3957765305" sldId="2147483773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30.306" v="21105" actId="947"/>
            <ac:spMkLst>
              <pc:docMk/>
              <pc:sldMasterMk cId="1034722348" sldId="2147483772"/>
              <pc:sldLayoutMk cId="3957765305" sldId="2147483773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30.309" v="21107" actId="947"/>
            <ac:spMkLst>
              <pc:docMk/>
              <pc:sldMasterMk cId="1034722348" sldId="2147483772"/>
              <pc:sldLayoutMk cId="3957765305" sldId="2147483773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30.320" v="21109" actId="947"/>
            <ac:spMkLst>
              <pc:docMk/>
              <pc:sldMasterMk cId="1034722348" sldId="2147483772"/>
              <pc:sldLayoutMk cId="3957765305" sldId="2147483773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30.326" v="21111" actId="947"/>
            <ac:spMkLst>
              <pc:docMk/>
              <pc:sldMasterMk cId="1034722348" sldId="2147483772"/>
              <pc:sldLayoutMk cId="3957765305" sldId="2147483773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30.336" v="21113" actId="947"/>
            <ac:spMkLst>
              <pc:docMk/>
              <pc:sldMasterMk cId="1034722348" sldId="2147483772"/>
              <pc:sldLayoutMk cId="3957765305" sldId="2147483773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30.352" v="21115" actId="947"/>
            <ac:spMkLst>
              <pc:docMk/>
              <pc:sldMasterMk cId="1034722348" sldId="2147483772"/>
              <pc:sldLayoutMk cId="3957765305" sldId="2147483773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30.358" v="21117" actId="947"/>
            <ac:spMkLst>
              <pc:docMk/>
              <pc:sldMasterMk cId="1034722348" sldId="2147483772"/>
              <pc:sldLayoutMk cId="3957765305" sldId="2147483773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30.368" v="21119" actId="947"/>
            <ac:spMkLst>
              <pc:docMk/>
              <pc:sldMasterMk cId="1034722348" sldId="2147483772"/>
              <pc:sldLayoutMk cId="3957765305" sldId="2147483773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30.374" v="21121" actId="947"/>
            <ac:spMkLst>
              <pc:docMk/>
              <pc:sldMasterMk cId="1034722348" sldId="2147483772"/>
              <pc:sldLayoutMk cId="3957765305" sldId="2147483773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29.571" v="20943" actId="947"/>
            <ac:spMkLst>
              <pc:docMk/>
              <pc:sldMasterMk cId="1034722348" sldId="2147483772"/>
              <pc:sldLayoutMk cId="3957765305" sldId="2147483773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635" v="31838"/>
            <ac:graphicFrameMkLst>
              <pc:docMk/>
              <pc:sldMasterMk cId="1034722348" sldId="2147483772"/>
              <pc:sldLayoutMk cId="3957765305" sldId="2147483773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46" v="31844"/>
          <pc:sldLayoutMkLst>
            <pc:docMk/>
            <pc:sldMasterMk cId="1034722348" sldId="2147483772"/>
            <pc:sldLayoutMk cId="1198115649" sldId="2147483774"/>
          </pc:sldLayoutMkLst>
          <pc:spChg chg="mod">
            <ac:chgData name="Luís Quartin" userId="d62dd0be-a1f4-461f-90a2-b18d53884721" providerId="ADAL" clId="{9FD88B08-A2C8-44BF-9C3C-4FCE9D680F3B}" dt="2026-08-03T10:00:30.530" v="21147" actId="947"/>
            <ac:spMkLst>
              <pc:docMk/>
              <pc:sldMasterMk cId="1034722348" sldId="2147483772"/>
              <pc:sldLayoutMk cId="1198115649" sldId="2147483774"/>
              <ac:spMk id="2" creationId="{A8237E36-3F14-B0A2-43BA-D2D04B67D947}"/>
            </ac:spMkLst>
          </pc:spChg>
          <pc:spChg chg="mod">
            <ac:chgData name="Luís Quartin" userId="d62dd0be-a1f4-461f-90a2-b18d53884721" providerId="ADAL" clId="{9FD88B08-A2C8-44BF-9C3C-4FCE9D680F3B}" dt="2026-08-03T10:00:56.417" v="28383" actId="299"/>
            <ac:spMkLst>
              <pc:docMk/>
              <pc:sldMasterMk cId="1034722348" sldId="2147483772"/>
              <pc:sldLayoutMk cId="1198115649" sldId="2147483774"/>
              <ac:spMk id="3" creationId="{D7714248-DD06-AA4E-6A5A-71197E2ED0AD}"/>
            </ac:spMkLst>
          </pc:spChg>
          <pc:spChg chg="mod">
            <ac:chgData name="Luís Quartin" userId="d62dd0be-a1f4-461f-90a2-b18d53884721" providerId="ADAL" clId="{9FD88B08-A2C8-44BF-9C3C-4FCE9D680F3B}" dt="2026-08-03T10:00:30.550" v="21151" actId="947"/>
            <ac:spMkLst>
              <pc:docMk/>
              <pc:sldMasterMk cId="1034722348" sldId="2147483772"/>
              <pc:sldLayoutMk cId="1198115649" sldId="2147483774"/>
              <ac:spMk id="4" creationId="{586C821D-2D48-8A8F-78F5-5B6C1FA0D7DC}"/>
            </ac:spMkLst>
          </pc:spChg>
          <pc:spChg chg="mod">
            <ac:chgData name="Luís Quartin" userId="d62dd0be-a1f4-461f-90a2-b18d53884721" providerId="ADAL" clId="{9FD88B08-A2C8-44BF-9C3C-4FCE9D680F3B}" dt="2026-08-03T10:00:30.509" v="21143" actId="947"/>
            <ac:spMkLst>
              <pc:docMk/>
              <pc:sldMasterMk cId="1034722348" sldId="2147483772"/>
              <pc:sldLayoutMk cId="1198115649" sldId="2147483774"/>
              <ac:spMk id="10" creationId="{0003A003-B64B-4B6C-C5D8-AEC8C6162B1A}"/>
            </ac:spMkLst>
          </pc:spChg>
          <pc:spChg chg="mod">
            <ac:chgData name="Luís Quartin" userId="d62dd0be-a1f4-461f-90a2-b18d53884721" providerId="ADAL" clId="{9FD88B08-A2C8-44BF-9C3C-4FCE9D680F3B}" dt="2026-08-03T10:00:30.516" v="21145" actId="947"/>
            <ac:spMkLst>
              <pc:docMk/>
              <pc:sldMasterMk cId="1034722348" sldId="2147483772"/>
              <pc:sldLayoutMk cId="1198115649" sldId="2147483774"/>
              <ac:spMk id="11" creationId="{6CBE6594-A7B8-EFE9-EBE7-1FAF046489D2}"/>
            </ac:spMkLst>
          </pc:spChg>
          <pc:spChg chg="mod">
            <ac:chgData name="Luís Quartin" userId="d62dd0be-a1f4-461f-90a2-b18d53884721" providerId="ADAL" clId="{9FD88B08-A2C8-44BF-9C3C-4FCE9D680F3B}" dt="2026-08-03T10:00:30.478" v="21137" actId="947"/>
            <ac:spMkLst>
              <pc:docMk/>
              <pc:sldMasterMk cId="1034722348" sldId="2147483772"/>
              <pc:sldLayoutMk cId="1198115649" sldId="2147483774"/>
              <ac:spMk id="60" creationId="{840EFB00-A0AF-34BB-39F5-E8B9E310C963}"/>
            </ac:spMkLst>
          </pc:spChg>
          <pc:spChg chg="mod">
            <ac:chgData name="Luís Quartin" userId="d62dd0be-a1f4-461f-90a2-b18d53884721" providerId="ADAL" clId="{9FD88B08-A2C8-44BF-9C3C-4FCE9D680F3B}" dt="2026-08-03T10:00:30.558" v="21153" actId="947"/>
            <ac:spMkLst>
              <pc:docMk/>
              <pc:sldMasterMk cId="1034722348" sldId="2147483772"/>
              <pc:sldLayoutMk cId="1198115649" sldId="2147483774"/>
              <ac:spMk id="61" creationId="{768AE2A9-E5E1-CA4C-445F-5CBD722D8D2A}"/>
            </ac:spMkLst>
          </pc:spChg>
          <pc:spChg chg="mod">
            <ac:chgData name="Luís Quartin" userId="d62dd0be-a1f4-461f-90a2-b18d53884721" providerId="ADAL" clId="{9FD88B08-A2C8-44BF-9C3C-4FCE9D680F3B}" dt="2026-08-03T10:00:30.568" v="21155" actId="947"/>
            <ac:spMkLst>
              <pc:docMk/>
              <pc:sldMasterMk cId="1034722348" sldId="2147483772"/>
              <pc:sldLayoutMk cId="1198115649" sldId="2147483774"/>
              <ac:spMk id="62" creationId="{2D761738-F5FB-037B-90FC-F15E409AB0A5}"/>
            </ac:spMkLst>
          </pc:spChg>
          <pc:spChg chg="mod">
            <ac:chgData name="Luís Quartin" userId="d62dd0be-a1f4-461f-90a2-b18d53884721" providerId="ADAL" clId="{9FD88B08-A2C8-44BF-9C3C-4FCE9D680F3B}" dt="2026-08-03T10:00:30.926" v="21239" actId="947"/>
            <ac:spMkLst>
              <pc:docMk/>
              <pc:sldMasterMk cId="1034722348" sldId="2147483772"/>
              <pc:sldLayoutMk cId="1198115649" sldId="2147483774"/>
              <ac:spMk id="65" creationId="{E7C0A59F-5F8F-56F8-B4AB-D35E187A91B7}"/>
            </ac:spMkLst>
          </pc:spChg>
          <pc:spChg chg="mod">
            <ac:chgData name="Luís Quartin" userId="d62dd0be-a1f4-461f-90a2-b18d53884721" providerId="ADAL" clId="{9FD88B08-A2C8-44BF-9C3C-4FCE9D680F3B}" dt="2026-08-03T10:00:30.941" v="21241" actId="947"/>
            <ac:spMkLst>
              <pc:docMk/>
              <pc:sldMasterMk cId="1034722348" sldId="2147483772"/>
              <pc:sldLayoutMk cId="1198115649" sldId="2147483774"/>
              <ac:spMk id="66" creationId="{1028A703-1046-6442-0159-A8E86280E45A}"/>
            </ac:spMkLst>
          </pc:spChg>
          <pc:spChg chg="mod">
            <ac:chgData name="Luís Quartin" userId="d62dd0be-a1f4-461f-90a2-b18d53884721" providerId="ADAL" clId="{9FD88B08-A2C8-44BF-9C3C-4FCE9D680F3B}" dt="2026-08-03T10:00:30.946" v="21243" actId="947"/>
            <ac:spMkLst>
              <pc:docMk/>
              <pc:sldMasterMk cId="1034722348" sldId="2147483772"/>
              <pc:sldLayoutMk cId="1198115649" sldId="2147483774"/>
              <ac:spMk id="67" creationId="{AA971118-EF6B-6604-4EBF-1593A05CD20A}"/>
            </ac:spMkLst>
          </pc:spChg>
          <pc:spChg chg="mod">
            <ac:chgData name="Luís Quartin" userId="d62dd0be-a1f4-461f-90a2-b18d53884721" providerId="ADAL" clId="{9FD88B08-A2C8-44BF-9C3C-4FCE9D680F3B}" dt="2026-08-03T10:00:30.962" v="21245" actId="947"/>
            <ac:spMkLst>
              <pc:docMk/>
              <pc:sldMasterMk cId="1034722348" sldId="2147483772"/>
              <pc:sldLayoutMk cId="1198115649" sldId="2147483774"/>
              <ac:spMk id="68" creationId="{CD670095-F88D-596A-B8AB-2523E70E4D0E}"/>
            </ac:spMkLst>
          </pc:spChg>
          <pc:spChg chg="mod">
            <ac:chgData name="Luís Quartin" userId="d62dd0be-a1f4-461f-90a2-b18d53884721" providerId="ADAL" clId="{9FD88B08-A2C8-44BF-9C3C-4FCE9D680F3B}" dt="2026-08-03T10:00:30.971" v="21247" actId="947"/>
            <ac:spMkLst>
              <pc:docMk/>
              <pc:sldMasterMk cId="1034722348" sldId="2147483772"/>
              <pc:sldLayoutMk cId="1198115649" sldId="2147483774"/>
              <ac:spMk id="69" creationId="{26C7C412-21B5-A3DC-6A32-774016207C6E}"/>
            </ac:spMkLst>
          </pc:spChg>
          <pc:spChg chg="mod">
            <ac:chgData name="Luís Quartin" userId="d62dd0be-a1f4-461f-90a2-b18d53884721" providerId="ADAL" clId="{9FD88B08-A2C8-44BF-9C3C-4FCE9D680F3B}" dt="2026-08-03T10:00:30.976" v="21249" actId="947"/>
            <ac:spMkLst>
              <pc:docMk/>
              <pc:sldMasterMk cId="1034722348" sldId="2147483772"/>
              <pc:sldLayoutMk cId="1198115649" sldId="2147483774"/>
              <ac:spMk id="70" creationId="{C6C18BAE-4ACB-7E89-56FD-481C68EDE2D3}"/>
            </ac:spMkLst>
          </pc:spChg>
          <pc:spChg chg="mod">
            <ac:chgData name="Luís Quartin" userId="d62dd0be-a1f4-461f-90a2-b18d53884721" providerId="ADAL" clId="{9FD88B08-A2C8-44BF-9C3C-4FCE9D680F3B}" dt="2026-08-03T10:00:30.987" v="21251" actId="947"/>
            <ac:spMkLst>
              <pc:docMk/>
              <pc:sldMasterMk cId="1034722348" sldId="2147483772"/>
              <pc:sldLayoutMk cId="1198115649" sldId="2147483774"/>
              <ac:spMk id="71" creationId="{6908E5EA-2679-EFBF-6B84-6162873310DA}"/>
            </ac:spMkLst>
          </pc:spChg>
          <pc:spChg chg="mod">
            <ac:chgData name="Luís Quartin" userId="d62dd0be-a1f4-461f-90a2-b18d53884721" providerId="ADAL" clId="{9FD88B08-A2C8-44BF-9C3C-4FCE9D680F3B}" dt="2026-08-03T10:00:30.996" v="21253" actId="947"/>
            <ac:spMkLst>
              <pc:docMk/>
              <pc:sldMasterMk cId="1034722348" sldId="2147483772"/>
              <pc:sldLayoutMk cId="1198115649" sldId="2147483774"/>
              <ac:spMk id="72" creationId="{AC8CBC78-2281-D3E7-533E-3FAA14C86400}"/>
            </ac:spMkLst>
          </pc:spChg>
          <pc:spChg chg="mod">
            <ac:chgData name="Luís Quartin" userId="d62dd0be-a1f4-461f-90a2-b18d53884721" providerId="ADAL" clId="{9FD88B08-A2C8-44BF-9C3C-4FCE9D680F3B}" dt="2026-08-03T10:00:31.003" v="21255" actId="947"/>
            <ac:spMkLst>
              <pc:docMk/>
              <pc:sldMasterMk cId="1034722348" sldId="2147483772"/>
              <pc:sldLayoutMk cId="1198115649" sldId="2147483774"/>
              <ac:spMk id="73" creationId="{D0A8BF30-6A4E-1DE1-AEB7-5350F105A091}"/>
            </ac:spMkLst>
          </pc:spChg>
          <pc:spChg chg="mod">
            <ac:chgData name="Luís Quartin" userId="d62dd0be-a1f4-461f-90a2-b18d53884721" providerId="ADAL" clId="{9FD88B08-A2C8-44BF-9C3C-4FCE9D680F3B}" dt="2026-08-03T10:00:31.010" v="21257" actId="947"/>
            <ac:spMkLst>
              <pc:docMk/>
              <pc:sldMasterMk cId="1034722348" sldId="2147483772"/>
              <pc:sldLayoutMk cId="1198115649" sldId="2147483774"/>
              <ac:spMk id="74" creationId="{A5BA66DE-F096-5D78-C222-0C256185CBAB}"/>
            </ac:spMkLst>
          </pc:spChg>
          <pc:spChg chg="mod">
            <ac:chgData name="Luís Quartin" userId="d62dd0be-a1f4-461f-90a2-b18d53884721" providerId="ADAL" clId="{9FD88B08-A2C8-44BF-9C3C-4FCE9D680F3B}" dt="2026-08-03T10:00:31.019" v="21259" actId="947"/>
            <ac:spMkLst>
              <pc:docMk/>
              <pc:sldMasterMk cId="1034722348" sldId="2147483772"/>
              <pc:sldLayoutMk cId="1198115649" sldId="2147483774"/>
              <ac:spMk id="75" creationId="{089EE5C7-DE2B-0F9E-150A-0E72D93E8184}"/>
            </ac:spMkLst>
          </pc:spChg>
          <pc:spChg chg="mod">
            <ac:chgData name="Luís Quartin" userId="d62dd0be-a1f4-461f-90a2-b18d53884721" providerId="ADAL" clId="{9FD88B08-A2C8-44BF-9C3C-4FCE9D680F3B}" dt="2026-08-03T10:00:31.026" v="21261" actId="947"/>
            <ac:spMkLst>
              <pc:docMk/>
              <pc:sldMasterMk cId="1034722348" sldId="2147483772"/>
              <pc:sldLayoutMk cId="1198115649" sldId="2147483774"/>
              <ac:spMk id="76" creationId="{F4DCE105-94D5-58CC-93B7-E084B2AD2F15}"/>
            </ac:spMkLst>
          </pc:spChg>
          <pc:spChg chg="mod">
            <ac:chgData name="Luís Quartin" userId="d62dd0be-a1f4-461f-90a2-b18d53884721" providerId="ADAL" clId="{9FD88B08-A2C8-44BF-9C3C-4FCE9D680F3B}" dt="2026-08-03T10:00:31.036" v="21263" actId="947"/>
            <ac:spMkLst>
              <pc:docMk/>
              <pc:sldMasterMk cId="1034722348" sldId="2147483772"/>
              <pc:sldLayoutMk cId="1198115649" sldId="2147483774"/>
              <ac:spMk id="77" creationId="{61DF6F28-B292-4E2A-6692-23503510CACA}"/>
            </ac:spMkLst>
          </pc:spChg>
          <pc:spChg chg="mod">
            <ac:chgData name="Luís Quartin" userId="d62dd0be-a1f4-461f-90a2-b18d53884721" providerId="ADAL" clId="{9FD88B08-A2C8-44BF-9C3C-4FCE9D680F3B}" dt="2026-08-03T10:00:31.046" v="21265" actId="947"/>
            <ac:spMkLst>
              <pc:docMk/>
              <pc:sldMasterMk cId="1034722348" sldId="2147483772"/>
              <pc:sldLayoutMk cId="1198115649" sldId="2147483774"/>
              <ac:spMk id="78" creationId="{3D996E95-95C2-6515-6D19-660D229C75E1}"/>
            </ac:spMkLst>
          </pc:spChg>
          <pc:spChg chg="mod">
            <ac:chgData name="Luís Quartin" userId="d62dd0be-a1f4-461f-90a2-b18d53884721" providerId="ADAL" clId="{9FD88B08-A2C8-44BF-9C3C-4FCE9D680F3B}" dt="2026-08-03T10:00:31.056" v="21267" actId="947"/>
            <ac:spMkLst>
              <pc:docMk/>
              <pc:sldMasterMk cId="1034722348" sldId="2147483772"/>
              <pc:sldLayoutMk cId="1198115649" sldId="2147483774"/>
              <ac:spMk id="79" creationId="{BBD01A40-2CA6-BFAD-3513-035FEA53F834}"/>
            </ac:spMkLst>
          </pc:spChg>
          <pc:spChg chg="mod">
            <ac:chgData name="Luís Quartin" userId="d62dd0be-a1f4-461f-90a2-b18d53884721" providerId="ADAL" clId="{9FD88B08-A2C8-44BF-9C3C-4FCE9D680F3B}" dt="2026-08-03T10:00:31.056" v="21269" actId="947"/>
            <ac:spMkLst>
              <pc:docMk/>
              <pc:sldMasterMk cId="1034722348" sldId="2147483772"/>
              <pc:sldLayoutMk cId="1198115649" sldId="2147483774"/>
              <ac:spMk id="80" creationId="{03635687-9968-7DB4-DCD3-10A9EAF3A914}"/>
            </ac:spMkLst>
          </pc:spChg>
          <pc:spChg chg="mod">
            <ac:chgData name="Luís Quartin" userId="d62dd0be-a1f4-461f-90a2-b18d53884721" providerId="ADAL" clId="{9FD88B08-A2C8-44BF-9C3C-4FCE9D680F3B}" dt="2026-08-03T10:00:31.067" v="21271" actId="947"/>
            <ac:spMkLst>
              <pc:docMk/>
              <pc:sldMasterMk cId="1034722348" sldId="2147483772"/>
              <pc:sldLayoutMk cId="1198115649" sldId="2147483774"/>
              <ac:spMk id="81" creationId="{02851D72-4E01-3588-BCA7-B48F7C84B129}"/>
            </ac:spMkLst>
          </pc:spChg>
          <pc:spChg chg="mod">
            <ac:chgData name="Luís Quartin" userId="d62dd0be-a1f4-461f-90a2-b18d53884721" providerId="ADAL" clId="{9FD88B08-A2C8-44BF-9C3C-4FCE9D680F3B}" dt="2026-08-03T10:00:31.076" v="21273" actId="947"/>
            <ac:spMkLst>
              <pc:docMk/>
              <pc:sldMasterMk cId="1034722348" sldId="2147483772"/>
              <pc:sldLayoutMk cId="1198115649" sldId="2147483774"/>
              <ac:spMk id="82" creationId="{4EE0C225-D355-E454-1DC9-F5ABD875752D}"/>
            </ac:spMkLst>
          </pc:spChg>
          <pc:spChg chg="mod">
            <ac:chgData name="Luís Quartin" userId="d62dd0be-a1f4-461f-90a2-b18d53884721" providerId="ADAL" clId="{9FD88B08-A2C8-44BF-9C3C-4FCE9D680F3B}" dt="2026-08-03T10:00:31.086" v="21275" actId="947"/>
            <ac:spMkLst>
              <pc:docMk/>
              <pc:sldMasterMk cId="1034722348" sldId="2147483772"/>
              <pc:sldLayoutMk cId="1198115649" sldId="2147483774"/>
              <ac:spMk id="83" creationId="{D5DF9B02-AB5E-0F6C-3CEA-FD561A972688}"/>
            </ac:spMkLst>
          </pc:spChg>
          <pc:spChg chg="mod">
            <ac:chgData name="Luís Quartin" userId="d62dd0be-a1f4-461f-90a2-b18d53884721" providerId="ADAL" clId="{9FD88B08-A2C8-44BF-9C3C-4FCE9D680F3B}" dt="2026-08-03T10:00:31.096" v="21277" actId="947"/>
            <ac:spMkLst>
              <pc:docMk/>
              <pc:sldMasterMk cId="1034722348" sldId="2147483772"/>
              <pc:sldLayoutMk cId="1198115649" sldId="2147483774"/>
              <ac:spMk id="84" creationId="{E7C326CA-B59C-DA47-4882-D158EEE345DA}"/>
            </ac:spMkLst>
          </pc:spChg>
          <pc:spChg chg="mod">
            <ac:chgData name="Luís Quartin" userId="d62dd0be-a1f4-461f-90a2-b18d53884721" providerId="ADAL" clId="{9FD88B08-A2C8-44BF-9C3C-4FCE9D680F3B}" dt="2026-08-03T10:00:31.106" v="21279" actId="947"/>
            <ac:spMkLst>
              <pc:docMk/>
              <pc:sldMasterMk cId="1034722348" sldId="2147483772"/>
              <pc:sldLayoutMk cId="1198115649" sldId="2147483774"/>
              <ac:spMk id="85" creationId="{F1576A1D-8164-FCF2-84C1-F3A15E63E3AA}"/>
            </ac:spMkLst>
          </pc:spChg>
          <pc:spChg chg="mod">
            <ac:chgData name="Luís Quartin" userId="d62dd0be-a1f4-461f-90a2-b18d53884721" providerId="ADAL" clId="{9FD88B08-A2C8-44BF-9C3C-4FCE9D680F3B}" dt="2026-08-03T10:00:31.116" v="21281" actId="947"/>
            <ac:spMkLst>
              <pc:docMk/>
              <pc:sldMasterMk cId="1034722348" sldId="2147483772"/>
              <pc:sldLayoutMk cId="1198115649" sldId="2147483774"/>
              <ac:spMk id="86" creationId="{53EF97C9-ED8E-A744-B2CA-EFB47BAEACC6}"/>
            </ac:spMkLst>
          </pc:spChg>
          <pc:spChg chg="mod">
            <ac:chgData name="Luís Quartin" userId="d62dd0be-a1f4-461f-90a2-b18d53884721" providerId="ADAL" clId="{9FD88B08-A2C8-44BF-9C3C-4FCE9D680F3B}" dt="2026-08-03T10:00:31.116" v="21283" actId="947"/>
            <ac:spMkLst>
              <pc:docMk/>
              <pc:sldMasterMk cId="1034722348" sldId="2147483772"/>
              <pc:sldLayoutMk cId="1198115649" sldId="2147483774"/>
              <ac:spMk id="87" creationId="{47EB7B8C-6AB9-837D-2D4B-A12300ED058B}"/>
            </ac:spMkLst>
          </pc:spChg>
          <pc:spChg chg="mod">
            <ac:chgData name="Luís Quartin" userId="d62dd0be-a1f4-461f-90a2-b18d53884721" providerId="ADAL" clId="{9FD88B08-A2C8-44BF-9C3C-4FCE9D680F3B}" dt="2026-08-03T10:00:31.130" v="21285" actId="947"/>
            <ac:spMkLst>
              <pc:docMk/>
              <pc:sldMasterMk cId="1034722348" sldId="2147483772"/>
              <pc:sldLayoutMk cId="1198115649" sldId="2147483774"/>
              <ac:spMk id="88" creationId="{333A47E7-5F16-56B9-7671-BB0F13A9C28B}"/>
            </ac:spMkLst>
          </pc:spChg>
          <pc:spChg chg="mod">
            <ac:chgData name="Luís Quartin" userId="d62dd0be-a1f4-461f-90a2-b18d53884721" providerId="ADAL" clId="{9FD88B08-A2C8-44BF-9C3C-4FCE9D680F3B}" dt="2026-08-03T10:00:31.136" v="21287" actId="947"/>
            <ac:spMkLst>
              <pc:docMk/>
              <pc:sldMasterMk cId="1034722348" sldId="2147483772"/>
              <pc:sldLayoutMk cId="1198115649" sldId="2147483774"/>
              <ac:spMk id="89" creationId="{55F4E8A5-CDD5-5236-76B7-13F0FA809D27}"/>
            </ac:spMkLst>
          </pc:spChg>
          <pc:spChg chg="mod">
            <ac:chgData name="Luís Quartin" userId="d62dd0be-a1f4-461f-90a2-b18d53884721" providerId="ADAL" clId="{9FD88B08-A2C8-44BF-9C3C-4FCE9D680F3B}" dt="2026-08-03T10:00:31.151" v="21289" actId="947"/>
            <ac:spMkLst>
              <pc:docMk/>
              <pc:sldMasterMk cId="1034722348" sldId="2147483772"/>
              <pc:sldLayoutMk cId="1198115649" sldId="2147483774"/>
              <ac:spMk id="90" creationId="{65886713-8C4B-DA25-BE66-7C25BF4C15AA}"/>
            </ac:spMkLst>
          </pc:spChg>
          <pc:spChg chg="mod">
            <ac:chgData name="Luís Quartin" userId="d62dd0be-a1f4-461f-90a2-b18d53884721" providerId="ADAL" clId="{9FD88B08-A2C8-44BF-9C3C-4FCE9D680F3B}" dt="2026-08-03T10:00:31.160" v="21291" actId="947"/>
            <ac:spMkLst>
              <pc:docMk/>
              <pc:sldMasterMk cId="1034722348" sldId="2147483772"/>
              <pc:sldLayoutMk cId="1198115649" sldId="2147483774"/>
              <ac:spMk id="91" creationId="{D153BFD5-66E9-A79F-D8B1-FC906DB31CD2}"/>
            </ac:spMkLst>
          </pc:spChg>
          <pc:spChg chg="mod">
            <ac:chgData name="Luís Quartin" userId="d62dd0be-a1f4-461f-90a2-b18d53884721" providerId="ADAL" clId="{9FD88B08-A2C8-44BF-9C3C-4FCE9D680F3B}" dt="2026-08-03T10:00:31.166" v="21293" actId="947"/>
            <ac:spMkLst>
              <pc:docMk/>
              <pc:sldMasterMk cId="1034722348" sldId="2147483772"/>
              <pc:sldLayoutMk cId="1198115649" sldId="2147483774"/>
              <ac:spMk id="92" creationId="{E71E14CE-1D66-A1CD-BF97-2377DE59368C}"/>
            </ac:spMkLst>
          </pc:spChg>
          <pc:spChg chg="mod">
            <ac:chgData name="Luís Quartin" userId="d62dd0be-a1f4-461f-90a2-b18d53884721" providerId="ADAL" clId="{9FD88B08-A2C8-44BF-9C3C-4FCE9D680F3B}" dt="2026-08-03T10:00:31.178" v="21295" actId="947"/>
            <ac:spMkLst>
              <pc:docMk/>
              <pc:sldMasterMk cId="1034722348" sldId="2147483772"/>
              <pc:sldLayoutMk cId="1198115649" sldId="2147483774"/>
              <ac:spMk id="93" creationId="{A7BB13AF-0571-A467-84BA-2044A88DAC42}"/>
            </ac:spMkLst>
          </pc:spChg>
          <pc:spChg chg="mod">
            <ac:chgData name="Luís Quartin" userId="d62dd0be-a1f4-461f-90a2-b18d53884721" providerId="ADAL" clId="{9FD88B08-A2C8-44BF-9C3C-4FCE9D680F3B}" dt="2026-08-03T10:00:31.186" v="21297" actId="947"/>
            <ac:spMkLst>
              <pc:docMk/>
              <pc:sldMasterMk cId="1034722348" sldId="2147483772"/>
              <pc:sldLayoutMk cId="1198115649" sldId="2147483774"/>
              <ac:spMk id="94" creationId="{8FE72FAF-96F9-3A41-F410-6741BC2B9ADC}"/>
            </ac:spMkLst>
          </pc:spChg>
          <pc:spChg chg="mod">
            <ac:chgData name="Luís Quartin" userId="d62dd0be-a1f4-461f-90a2-b18d53884721" providerId="ADAL" clId="{9FD88B08-A2C8-44BF-9C3C-4FCE9D680F3B}" dt="2026-08-03T10:00:31.196" v="21299" actId="947"/>
            <ac:spMkLst>
              <pc:docMk/>
              <pc:sldMasterMk cId="1034722348" sldId="2147483772"/>
              <pc:sldLayoutMk cId="1198115649" sldId="2147483774"/>
              <ac:spMk id="95" creationId="{D958688E-CFBF-ADF4-AF93-855E90265B12}"/>
            </ac:spMkLst>
          </pc:spChg>
          <pc:spChg chg="mod">
            <ac:chgData name="Luís Quartin" userId="d62dd0be-a1f4-461f-90a2-b18d53884721" providerId="ADAL" clId="{9FD88B08-A2C8-44BF-9C3C-4FCE9D680F3B}" dt="2026-08-03T10:00:31.206" v="21301" actId="947"/>
            <ac:spMkLst>
              <pc:docMk/>
              <pc:sldMasterMk cId="1034722348" sldId="2147483772"/>
              <pc:sldLayoutMk cId="1198115649" sldId="2147483774"/>
              <ac:spMk id="96" creationId="{522256A2-8EAA-7764-5FB5-AA2AB97123F9}"/>
            </ac:spMkLst>
          </pc:spChg>
          <pc:spChg chg="mod">
            <ac:chgData name="Luís Quartin" userId="d62dd0be-a1f4-461f-90a2-b18d53884721" providerId="ADAL" clId="{9FD88B08-A2C8-44BF-9C3C-4FCE9D680F3B}" dt="2026-08-03T10:00:31.216" v="21303" actId="947"/>
            <ac:spMkLst>
              <pc:docMk/>
              <pc:sldMasterMk cId="1034722348" sldId="2147483772"/>
              <pc:sldLayoutMk cId="1198115649" sldId="2147483774"/>
              <ac:spMk id="97" creationId="{6F54A04C-E00B-1DBE-8C32-831BD5123DF8}"/>
            </ac:spMkLst>
          </pc:spChg>
          <pc:spChg chg="mod">
            <ac:chgData name="Luís Quartin" userId="d62dd0be-a1f4-461f-90a2-b18d53884721" providerId="ADAL" clId="{9FD88B08-A2C8-44BF-9C3C-4FCE9D680F3B}" dt="2026-08-03T10:00:31.221" v="21305" actId="947"/>
            <ac:spMkLst>
              <pc:docMk/>
              <pc:sldMasterMk cId="1034722348" sldId="2147483772"/>
              <pc:sldLayoutMk cId="1198115649" sldId="2147483774"/>
              <ac:spMk id="98" creationId="{DFFC05B5-EE66-D044-1AEB-C56888915AC5}"/>
            </ac:spMkLst>
          </pc:spChg>
          <pc:spChg chg="mod">
            <ac:chgData name="Luís Quartin" userId="d62dd0be-a1f4-461f-90a2-b18d53884721" providerId="ADAL" clId="{9FD88B08-A2C8-44BF-9C3C-4FCE9D680F3B}" dt="2026-08-03T10:00:31.226" v="21307" actId="947"/>
            <ac:spMkLst>
              <pc:docMk/>
              <pc:sldMasterMk cId="1034722348" sldId="2147483772"/>
              <pc:sldLayoutMk cId="1198115649" sldId="2147483774"/>
              <ac:spMk id="99" creationId="{C3903418-DF60-9B20-DE1C-F275E228ADE7}"/>
            </ac:spMkLst>
          </pc:spChg>
          <pc:spChg chg="mod">
            <ac:chgData name="Luís Quartin" userId="d62dd0be-a1f4-461f-90a2-b18d53884721" providerId="ADAL" clId="{9FD88B08-A2C8-44BF-9C3C-4FCE9D680F3B}" dt="2026-08-03T10:00:31.241" v="21309" actId="947"/>
            <ac:spMkLst>
              <pc:docMk/>
              <pc:sldMasterMk cId="1034722348" sldId="2147483772"/>
              <pc:sldLayoutMk cId="1198115649" sldId="2147483774"/>
              <ac:spMk id="100" creationId="{C2003486-2D91-1124-633A-C2CE6C5B3814}"/>
            </ac:spMkLst>
          </pc:spChg>
          <pc:spChg chg="mod">
            <ac:chgData name="Luís Quartin" userId="d62dd0be-a1f4-461f-90a2-b18d53884721" providerId="ADAL" clId="{9FD88B08-A2C8-44BF-9C3C-4FCE9D680F3B}" dt="2026-08-03T10:00:31.251" v="21311" actId="947"/>
            <ac:spMkLst>
              <pc:docMk/>
              <pc:sldMasterMk cId="1034722348" sldId="2147483772"/>
              <pc:sldLayoutMk cId="1198115649" sldId="2147483774"/>
              <ac:spMk id="101" creationId="{D1956049-432E-664A-AB5C-E65933556E09}"/>
            </ac:spMkLst>
          </pc:spChg>
          <pc:spChg chg="mod">
            <ac:chgData name="Luís Quartin" userId="d62dd0be-a1f4-461f-90a2-b18d53884721" providerId="ADAL" clId="{9FD88B08-A2C8-44BF-9C3C-4FCE9D680F3B}" dt="2026-08-03T10:00:31.257" v="21313" actId="947"/>
            <ac:spMkLst>
              <pc:docMk/>
              <pc:sldMasterMk cId="1034722348" sldId="2147483772"/>
              <pc:sldLayoutMk cId="1198115649" sldId="2147483774"/>
              <ac:spMk id="102" creationId="{E70573FC-EA75-B67D-AEA2-859C3EA99CDE}"/>
            </ac:spMkLst>
          </pc:spChg>
          <pc:spChg chg="mod">
            <ac:chgData name="Luís Quartin" userId="d62dd0be-a1f4-461f-90a2-b18d53884721" providerId="ADAL" clId="{9FD88B08-A2C8-44BF-9C3C-4FCE9D680F3B}" dt="2026-08-03T10:00:31.266" v="21315" actId="947"/>
            <ac:spMkLst>
              <pc:docMk/>
              <pc:sldMasterMk cId="1034722348" sldId="2147483772"/>
              <pc:sldLayoutMk cId="1198115649" sldId="2147483774"/>
              <ac:spMk id="103" creationId="{13C0B7E2-5F46-291B-48C4-AB5A6D8F1878}"/>
            </ac:spMkLst>
          </pc:spChg>
          <pc:spChg chg="mod">
            <ac:chgData name="Luís Quartin" userId="d62dd0be-a1f4-461f-90a2-b18d53884721" providerId="ADAL" clId="{9FD88B08-A2C8-44BF-9C3C-4FCE9D680F3B}" dt="2026-08-03T10:00:31.276" v="21317" actId="947"/>
            <ac:spMkLst>
              <pc:docMk/>
              <pc:sldMasterMk cId="1034722348" sldId="2147483772"/>
              <pc:sldLayoutMk cId="1198115649" sldId="2147483774"/>
              <ac:spMk id="104" creationId="{8A045349-AC0E-803F-5DC3-F8D04AE05236}"/>
            </ac:spMkLst>
          </pc:spChg>
          <pc:spChg chg="mod">
            <ac:chgData name="Luís Quartin" userId="d62dd0be-a1f4-461f-90a2-b18d53884721" providerId="ADAL" clId="{9FD88B08-A2C8-44BF-9C3C-4FCE9D680F3B}" dt="2026-08-03T10:00:31.286" v="21319" actId="947"/>
            <ac:spMkLst>
              <pc:docMk/>
              <pc:sldMasterMk cId="1034722348" sldId="2147483772"/>
              <pc:sldLayoutMk cId="1198115649" sldId="2147483774"/>
              <ac:spMk id="105" creationId="{485DFA3B-17C5-D402-D614-F739A6F03A74}"/>
            </ac:spMkLst>
          </pc:spChg>
          <pc:graphicFrameChg chg="mod">
            <ac:chgData name="Luís Quartin" userId="d62dd0be-a1f4-461f-90a2-b18d53884721" providerId="ADAL" clId="{9FD88B08-A2C8-44BF-9C3C-4FCE9D680F3B}" dt="2026-08-03T10:01:00.646" v="31844"/>
            <ac:graphicFrameMkLst>
              <pc:docMk/>
              <pc:sldMasterMk cId="1034722348" sldId="2147483772"/>
              <pc:sldLayoutMk cId="1198115649" sldId="2147483774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41" v="31842"/>
          <pc:sldLayoutMkLst>
            <pc:docMk/>
            <pc:sldMasterMk cId="1034722348" sldId="2147483772"/>
            <pc:sldLayoutMk cId="2522883443" sldId="2147483775"/>
          </pc:sldLayoutMkLst>
          <pc:spChg chg="mod">
            <ac:chgData name="Luís Quartin" userId="d62dd0be-a1f4-461f-90a2-b18d53884721" providerId="ADAL" clId="{9FD88B08-A2C8-44BF-9C3C-4FCE9D680F3B}" dt="2026-08-03T10:00:30.446" v="21135" actId="947"/>
            <ac:spMkLst>
              <pc:docMk/>
              <pc:sldMasterMk cId="1034722348" sldId="2147483772"/>
              <pc:sldLayoutMk cId="2522883443" sldId="2147483775"/>
              <ac:spMk id="6" creationId="{15109AF9-D01C-1F7A-092D-6696EF8AE1A2}"/>
            </ac:spMkLst>
          </pc:spChg>
          <pc:spChg chg="mod">
            <ac:chgData name="Luís Quartin" userId="d62dd0be-a1f4-461f-90a2-b18d53884721" providerId="ADAL" clId="{9FD88B08-A2C8-44BF-9C3C-4FCE9D680F3B}" dt="2026-08-03T10:00:56.397" v="28380" actId="299"/>
            <ac:spMkLst>
              <pc:docMk/>
              <pc:sldMasterMk cId="1034722348" sldId="2147483772"/>
              <pc:sldLayoutMk cId="2522883443" sldId="2147483775"/>
              <ac:spMk id="9" creationId="{C0F605BF-A647-C441-EF5B-3B07923739BD}"/>
            </ac:spMkLst>
          </pc:spChg>
          <pc:graphicFrameChg chg="mod">
            <ac:chgData name="Luís Quartin" userId="d62dd0be-a1f4-461f-90a2-b18d53884721" providerId="ADAL" clId="{9FD88B08-A2C8-44BF-9C3C-4FCE9D680F3B}" dt="2026-08-03T10:01:00.641" v="31842"/>
            <ac:graphicFrameMkLst>
              <pc:docMk/>
              <pc:sldMasterMk cId="1034722348" sldId="2147483772"/>
              <pc:sldLayoutMk cId="2522883443" sldId="2147483775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50" v="31846"/>
          <pc:sldLayoutMkLst>
            <pc:docMk/>
            <pc:sldMasterMk cId="1034722348" sldId="2147483772"/>
            <pc:sldLayoutMk cId="1327121662" sldId="2147483776"/>
          </pc:sldLayoutMkLst>
          <pc:spChg chg="mod">
            <ac:chgData name="Luís Quartin" userId="d62dd0be-a1f4-461f-90a2-b18d53884721" providerId="ADAL" clId="{9FD88B08-A2C8-44BF-9C3C-4FCE9D680F3B}" dt="2026-08-03T10:00:31.320" v="21323" actId="947"/>
            <ac:spMkLst>
              <pc:docMk/>
              <pc:sldMasterMk cId="1034722348" sldId="2147483772"/>
              <pc:sldLayoutMk cId="1327121662" sldId="2147483776"/>
              <ac:spMk id="2" creationId="{A6FA58F3-A7A5-EBAB-E940-E3B0B09D1052}"/>
            </ac:spMkLst>
          </pc:spChg>
          <pc:spChg chg="mod">
            <ac:chgData name="Luís Quartin" userId="d62dd0be-a1f4-461f-90a2-b18d53884721" providerId="ADAL" clId="{9FD88B08-A2C8-44BF-9C3C-4FCE9D680F3B}" dt="2026-08-03T10:00:31.313" v="21321" actId="947"/>
            <ac:spMkLst>
              <pc:docMk/>
              <pc:sldMasterMk cId="1034722348" sldId="2147483772"/>
              <pc:sldLayoutMk cId="1327121662" sldId="2147483776"/>
              <ac:spMk id="5" creationId="{DE2B36E9-C6A4-8E56-6458-7830BF0DE48F}"/>
            </ac:spMkLst>
          </pc:spChg>
          <pc:graphicFrameChg chg="mod">
            <ac:chgData name="Luís Quartin" userId="d62dd0be-a1f4-461f-90a2-b18d53884721" providerId="ADAL" clId="{9FD88B08-A2C8-44BF-9C3C-4FCE9D680F3B}" dt="2026-08-03T10:01:00.650" v="31846"/>
            <ac:graphicFrameMkLst>
              <pc:docMk/>
              <pc:sldMasterMk cId="1034722348" sldId="2147483772"/>
              <pc:sldLayoutMk cId="1327121662" sldId="2147483776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39" v="31840"/>
          <pc:sldLayoutMkLst>
            <pc:docMk/>
            <pc:sldMasterMk cId="1034722348" sldId="2147483772"/>
            <pc:sldLayoutMk cId="3199926362" sldId="2147483777"/>
          </pc:sldLayoutMkLst>
          <pc:spChg chg="mod">
            <ac:chgData name="Luís Quartin" userId="d62dd0be-a1f4-461f-90a2-b18d53884721" providerId="ADAL" clId="{9FD88B08-A2C8-44BF-9C3C-4FCE9D680F3B}" dt="2026-08-03T10:00:56.387" v="28377" actId="299"/>
            <ac:spMkLst>
              <pc:docMk/>
              <pc:sldMasterMk cId="1034722348" sldId="2147483772"/>
              <pc:sldLayoutMk cId="3199926362" sldId="2147483777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639" v="31840"/>
            <ac:graphicFrameMkLst>
              <pc:docMk/>
              <pc:sldMasterMk cId="1034722348" sldId="2147483772"/>
              <pc:sldLayoutMk cId="3199926362" sldId="2147483777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41" v="31756"/>
          <pc:sldLayoutMkLst>
            <pc:docMk/>
            <pc:sldMasterMk cId="1034722348" sldId="2147483772"/>
            <pc:sldLayoutMk cId="3877523181" sldId="2147483778"/>
          </pc:sldLayoutMkLst>
          <pc:spChg chg="mod">
            <ac:chgData name="Luís Quartin" userId="d62dd0be-a1f4-461f-90a2-b18d53884721" providerId="ADAL" clId="{9FD88B08-A2C8-44BF-9C3C-4FCE9D680F3B}" dt="2026-08-03T10:00:22.358" v="17787" actId="947"/>
            <ac:spMkLst>
              <pc:docMk/>
              <pc:sldMasterMk cId="1034722348" sldId="2147483772"/>
              <pc:sldLayoutMk cId="3877523181" sldId="2147483778"/>
              <ac:spMk id="2" creationId="{41501FDD-B8D7-4B8C-D338-BE838DBA8945}"/>
            </ac:spMkLst>
          </pc:spChg>
          <pc:spChg chg="mod">
            <ac:chgData name="Luís Quartin" userId="d62dd0be-a1f4-461f-90a2-b18d53884721" providerId="ADAL" clId="{9FD88B08-A2C8-44BF-9C3C-4FCE9D680F3B}" dt="2026-08-03T10:00:55.911" v="28260" actId="299"/>
            <ac:spMkLst>
              <pc:docMk/>
              <pc:sldMasterMk cId="1034722348" sldId="2147483772"/>
              <pc:sldLayoutMk cId="3877523181" sldId="2147483778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441" v="31756"/>
            <ac:graphicFrameMkLst>
              <pc:docMk/>
              <pc:sldMasterMk cId="1034722348" sldId="2147483772"/>
              <pc:sldLayoutMk cId="3877523181" sldId="2147483778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50" v="31760"/>
          <pc:sldLayoutMkLst>
            <pc:docMk/>
            <pc:sldMasterMk cId="1034722348" sldId="2147483772"/>
            <pc:sldLayoutMk cId="3128426648" sldId="2147483779"/>
          </pc:sldLayoutMkLst>
          <pc:spChg chg="mod">
            <ac:chgData name="Luís Quartin" userId="d62dd0be-a1f4-461f-90a2-b18d53884721" providerId="ADAL" clId="{9FD88B08-A2C8-44BF-9C3C-4FCE9D680F3B}" dt="2026-08-03T10:00:55.931" v="28266" actId="299"/>
            <ac:spMkLst>
              <pc:docMk/>
              <pc:sldMasterMk cId="1034722348" sldId="2147483772"/>
              <pc:sldLayoutMk cId="3128426648" sldId="2147483779"/>
              <ac:spMk id="3" creationId="{84D45036-AA1F-04B0-761E-64B2E6600EB2}"/>
            </ac:spMkLst>
          </pc:spChg>
          <pc:spChg chg="mod">
            <ac:chgData name="Luís Quartin" userId="d62dd0be-a1f4-461f-90a2-b18d53884721" providerId="ADAL" clId="{9FD88B08-A2C8-44BF-9C3C-4FCE9D680F3B}" dt="2026-08-03T10:00:22.396" v="17797" actId="947"/>
            <ac:spMkLst>
              <pc:docMk/>
              <pc:sldMasterMk cId="1034722348" sldId="2147483772"/>
              <pc:sldLayoutMk cId="3128426648" sldId="2147483779"/>
              <ac:spMk id="6" creationId="{A6499916-8B36-6996-E1EF-09AB2EFAF707}"/>
            </ac:spMkLst>
          </pc:spChg>
          <pc:spChg chg="mod">
            <ac:chgData name="Luís Quartin" userId="d62dd0be-a1f4-461f-90a2-b18d53884721" providerId="ADAL" clId="{9FD88B08-A2C8-44BF-9C3C-4FCE9D680F3B}" dt="2026-08-03T10:00:22.406" v="17799" actId="947"/>
            <ac:spMkLst>
              <pc:docMk/>
              <pc:sldMasterMk cId="1034722348" sldId="2147483772"/>
              <pc:sldLayoutMk cId="3128426648" sldId="2147483779"/>
              <ac:spMk id="7" creationId="{FBA3FE2A-E51E-98E4-0F22-2CEEA08E906D}"/>
            </ac:spMkLst>
          </pc:spChg>
          <pc:spChg chg="mod">
            <ac:chgData name="Luís Quartin" userId="d62dd0be-a1f4-461f-90a2-b18d53884721" providerId="ADAL" clId="{9FD88B08-A2C8-44BF-9C3C-4FCE9D680F3B}" dt="2026-08-03T10:00:22.416" v="17801" actId="947"/>
            <ac:spMkLst>
              <pc:docMk/>
              <pc:sldMasterMk cId="1034722348" sldId="2147483772"/>
              <pc:sldLayoutMk cId="3128426648" sldId="2147483779"/>
              <ac:spMk id="9" creationId="{42EF4126-8AE2-8E5F-D7B1-539E21397675}"/>
            </ac:spMkLst>
          </pc:spChg>
          <pc:spChg chg="mod">
            <ac:chgData name="Luís Quartin" userId="d62dd0be-a1f4-461f-90a2-b18d53884721" providerId="ADAL" clId="{9FD88B08-A2C8-44BF-9C3C-4FCE9D680F3B}" dt="2026-08-03T10:00:22.421" v="17803" actId="947"/>
            <ac:spMkLst>
              <pc:docMk/>
              <pc:sldMasterMk cId="1034722348" sldId="2147483772"/>
              <pc:sldLayoutMk cId="3128426648" sldId="2147483779"/>
              <ac:spMk id="10" creationId="{21031962-2A6D-DBB9-0BE8-71DE2AA1AAFE}"/>
            </ac:spMkLst>
          </pc:spChg>
          <pc:graphicFrameChg chg="mod">
            <ac:chgData name="Luís Quartin" userId="d62dd0be-a1f4-461f-90a2-b18d53884721" providerId="ADAL" clId="{9FD88B08-A2C8-44BF-9C3C-4FCE9D680F3B}" dt="2026-08-03T10:01:00.450" v="31760"/>
            <ac:graphicFrameMkLst>
              <pc:docMk/>
              <pc:sldMasterMk cId="1034722348" sldId="2147483772"/>
              <pc:sldLayoutMk cId="3128426648" sldId="2147483779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46" v="31758"/>
          <pc:sldLayoutMkLst>
            <pc:docMk/>
            <pc:sldMasterMk cId="1034722348" sldId="2147483772"/>
            <pc:sldLayoutMk cId="1016399999" sldId="2147483780"/>
          </pc:sldLayoutMkLst>
          <pc:spChg chg="mod">
            <ac:chgData name="Luís Quartin" userId="d62dd0be-a1f4-461f-90a2-b18d53884721" providerId="ADAL" clId="{9FD88B08-A2C8-44BF-9C3C-4FCE9D680F3B}" dt="2026-08-03T10:00:55.919" v="28263" actId="299"/>
            <ac:spMkLst>
              <pc:docMk/>
              <pc:sldMasterMk cId="1034722348" sldId="2147483772"/>
              <pc:sldLayoutMk cId="1016399999" sldId="2147483780"/>
              <ac:spMk id="2" creationId="{E252A32A-83E8-81AA-CA32-DA8BA9812BC0}"/>
            </ac:spMkLst>
          </pc:spChg>
          <pc:spChg chg="mod">
            <ac:chgData name="Luís Quartin" userId="d62dd0be-a1f4-461f-90a2-b18d53884721" providerId="ADAL" clId="{9FD88B08-A2C8-44BF-9C3C-4FCE9D680F3B}" dt="2026-08-03T10:00:22.381" v="17793" actId="947"/>
            <ac:spMkLst>
              <pc:docMk/>
              <pc:sldMasterMk cId="1034722348" sldId="2147483772"/>
              <pc:sldLayoutMk cId="1016399999" sldId="2147483780"/>
              <ac:spMk id="7" creationId="{CDE65919-B997-CD51-E320-031BEFCFDA18}"/>
            </ac:spMkLst>
          </pc:spChg>
          <pc:spChg chg="mod">
            <ac:chgData name="Luís Quartin" userId="d62dd0be-a1f4-461f-90a2-b18d53884721" providerId="ADAL" clId="{9FD88B08-A2C8-44BF-9C3C-4FCE9D680F3B}" dt="2026-08-03T10:00:22.376" v="17791" actId="947"/>
            <ac:spMkLst>
              <pc:docMk/>
              <pc:sldMasterMk cId="1034722348" sldId="2147483772"/>
              <pc:sldLayoutMk cId="1016399999" sldId="2147483780"/>
              <ac:spMk id="10" creationId="{10F5419F-A23E-24AF-9712-F450E598E97F}"/>
            </ac:spMkLst>
          </pc:spChg>
          <pc:graphicFrameChg chg="mod">
            <ac:chgData name="Luís Quartin" userId="d62dd0be-a1f4-461f-90a2-b18d53884721" providerId="ADAL" clId="{9FD88B08-A2C8-44BF-9C3C-4FCE9D680F3B}" dt="2026-08-03T10:01:00.446" v="31758"/>
            <ac:graphicFrameMkLst>
              <pc:docMk/>
              <pc:sldMasterMk cId="1034722348" sldId="2147483772"/>
              <pc:sldLayoutMk cId="1016399999" sldId="2147483780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56" v="31762"/>
          <pc:sldLayoutMkLst>
            <pc:docMk/>
            <pc:sldMasterMk cId="1034722348" sldId="2147483772"/>
            <pc:sldLayoutMk cId="3686020982" sldId="2147483781"/>
          </pc:sldLayoutMkLst>
          <pc:spChg chg="mod">
            <ac:chgData name="Luís Quartin" userId="d62dd0be-a1f4-461f-90a2-b18d53884721" providerId="ADAL" clId="{9FD88B08-A2C8-44BF-9C3C-4FCE9D680F3B}" dt="2026-08-03T10:00:55.941" v="28269" actId="299"/>
            <ac:spMkLst>
              <pc:docMk/>
              <pc:sldMasterMk cId="1034722348" sldId="2147483772"/>
              <pc:sldLayoutMk cId="3686020982" sldId="2147483781"/>
              <ac:spMk id="3" creationId="{C4265D96-8282-E6BE-42ED-1B5EDA4C5777}"/>
            </ac:spMkLst>
          </pc:spChg>
          <pc:spChg chg="mod">
            <ac:chgData name="Luís Quartin" userId="d62dd0be-a1f4-461f-90a2-b18d53884721" providerId="ADAL" clId="{9FD88B08-A2C8-44BF-9C3C-4FCE9D680F3B}" dt="2026-08-03T10:00:22.431" v="17807" actId="947"/>
            <ac:spMkLst>
              <pc:docMk/>
              <pc:sldMasterMk cId="1034722348" sldId="2147483772"/>
              <pc:sldLayoutMk cId="3686020982" sldId="2147483781"/>
              <ac:spMk id="6" creationId="{93962C91-FB04-B04E-D7B9-281E9FD86211}"/>
            </ac:spMkLst>
          </pc:spChg>
          <pc:spChg chg="mod">
            <ac:chgData name="Luís Quartin" userId="d62dd0be-a1f4-461f-90a2-b18d53884721" providerId="ADAL" clId="{9FD88B08-A2C8-44BF-9C3C-4FCE9D680F3B}" dt="2026-08-03T10:00:22.438" v="17809" actId="947"/>
            <ac:spMkLst>
              <pc:docMk/>
              <pc:sldMasterMk cId="1034722348" sldId="2147483772"/>
              <pc:sldLayoutMk cId="3686020982" sldId="2147483781"/>
              <ac:spMk id="9" creationId="{2C9096BB-EB9F-921D-D684-B303AF6812A4}"/>
            </ac:spMkLst>
          </pc:spChg>
          <pc:graphicFrameChg chg="mod">
            <ac:chgData name="Luís Quartin" userId="d62dd0be-a1f4-461f-90a2-b18d53884721" providerId="ADAL" clId="{9FD88B08-A2C8-44BF-9C3C-4FCE9D680F3B}" dt="2026-08-03T10:01:00.456" v="31762"/>
            <ac:graphicFrameMkLst>
              <pc:docMk/>
              <pc:sldMasterMk cId="1034722348" sldId="2147483772"/>
              <pc:sldLayoutMk cId="3686020982" sldId="2147483781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55" v="31850"/>
          <pc:sldLayoutMkLst>
            <pc:docMk/>
            <pc:sldMasterMk cId="1034722348" sldId="2147483772"/>
            <pc:sldLayoutMk cId="326814686" sldId="2147483783"/>
          </pc:sldLayoutMkLst>
          <pc:spChg chg="mod">
            <ac:chgData name="Luís Quartin" userId="d62dd0be-a1f4-461f-90a2-b18d53884721" providerId="ADAL" clId="{9FD88B08-A2C8-44BF-9C3C-4FCE9D680F3B}" dt="2026-08-03T10:00:56.439" v="28389" actId="299"/>
            <ac:spMkLst>
              <pc:docMk/>
              <pc:sldMasterMk cId="1034722348" sldId="2147483772"/>
              <pc:sldLayoutMk cId="326814686" sldId="2147483783"/>
              <ac:spMk id="2" creationId="{278501F7-90EA-58C0-9B6D-CEF12D5E233B}"/>
            </ac:spMkLst>
          </pc:spChg>
          <pc:spChg chg="mod">
            <ac:chgData name="Luís Quartin" userId="d62dd0be-a1f4-461f-90a2-b18d53884721" providerId="ADAL" clId="{9FD88B08-A2C8-44BF-9C3C-4FCE9D680F3B}" dt="2026-08-03T10:00:32.176" v="21505" actId="947"/>
            <ac:spMkLst>
              <pc:docMk/>
              <pc:sldMasterMk cId="1034722348" sldId="2147483772"/>
              <pc:sldLayoutMk cId="326814686" sldId="2147483783"/>
              <ac:spMk id="3" creationId="{CCF68EEC-91C2-C8DE-A3E7-740C4A7F0CCB}"/>
            </ac:spMkLst>
          </pc:spChg>
          <pc:graphicFrameChg chg="mod">
            <ac:chgData name="Luís Quartin" userId="d62dd0be-a1f4-461f-90a2-b18d53884721" providerId="ADAL" clId="{9FD88B08-A2C8-44BF-9C3C-4FCE9D680F3B}" dt="2026-08-03T10:01:00.655" v="31850"/>
            <ac:graphicFrameMkLst>
              <pc:docMk/>
              <pc:sldMasterMk cId="1034722348" sldId="2147483772"/>
              <pc:sldLayoutMk cId="326814686" sldId="2147483783"/>
              <ac:graphicFrameMk id="5" creationId="{6CD02478-7F94-EF1C-4EC7-7058C18B4F05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53" v="31848"/>
          <pc:sldLayoutMkLst>
            <pc:docMk/>
            <pc:sldMasterMk cId="1034722348" sldId="2147483772"/>
            <pc:sldLayoutMk cId="3247471764" sldId="2147483784"/>
          </pc:sldLayoutMkLst>
          <pc:spChg chg="mod">
            <ac:chgData name="Luís Quartin" userId="d62dd0be-a1f4-461f-90a2-b18d53884721" providerId="ADAL" clId="{9FD88B08-A2C8-44BF-9C3C-4FCE9D680F3B}" dt="2026-08-03T10:00:31.356" v="21327" actId="947"/>
            <ac:spMkLst>
              <pc:docMk/>
              <pc:sldMasterMk cId="1034722348" sldId="2147483772"/>
              <pc:sldLayoutMk cId="3247471764" sldId="2147483784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429" v="28386" actId="299"/>
            <ac:spMkLst>
              <pc:docMk/>
              <pc:sldMasterMk cId="1034722348" sldId="2147483772"/>
              <pc:sldLayoutMk cId="3247471764" sldId="2147483784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31.399" v="21335" actId="947"/>
            <ac:spMkLst>
              <pc:docMk/>
              <pc:sldMasterMk cId="1034722348" sldId="2147483772"/>
              <pc:sldLayoutMk cId="3247471764" sldId="2147483784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31.406" v="21337" actId="947"/>
            <ac:spMkLst>
              <pc:docMk/>
              <pc:sldMasterMk cId="1034722348" sldId="2147483772"/>
              <pc:sldLayoutMk cId="3247471764" sldId="2147483784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31.776" v="21421" actId="947"/>
            <ac:spMkLst>
              <pc:docMk/>
              <pc:sldMasterMk cId="1034722348" sldId="2147483772"/>
              <pc:sldLayoutMk cId="3247471764" sldId="2147483784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31.786" v="21423" actId="947"/>
            <ac:spMkLst>
              <pc:docMk/>
              <pc:sldMasterMk cId="1034722348" sldId="2147483772"/>
              <pc:sldLayoutMk cId="3247471764" sldId="2147483784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31.796" v="21425" actId="947"/>
            <ac:spMkLst>
              <pc:docMk/>
              <pc:sldMasterMk cId="1034722348" sldId="2147483772"/>
              <pc:sldLayoutMk cId="3247471764" sldId="2147483784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31.802" v="21427" actId="947"/>
            <ac:spMkLst>
              <pc:docMk/>
              <pc:sldMasterMk cId="1034722348" sldId="2147483772"/>
              <pc:sldLayoutMk cId="3247471764" sldId="2147483784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31.811" v="21429" actId="947"/>
            <ac:spMkLst>
              <pc:docMk/>
              <pc:sldMasterMk cId="1034722348" sldId="2147483772"/>
              <pc:sldLayoutMk cId="3247471764" sldId="2147483784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31.817" v="21431" actId="947"/>
            <ac:spMkLst>
              <pc:docMk/>
              <pc:sldMasterMk cId="1034722348" sldId="2147483772"/>
              <pc:sldLayoutMk cId="3247471764" sldId="2147483784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31.826" v="21433" actId="947"/>
            <ac:spMkLst>
              <pc:docMk/>
              <pc:sldMasterMk cId="1034722348" sldId="2147483772"/>
              <pc:sldLayoutMk cId="3247471764" sldId="2147483784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31.836" v="21435" actId="947"/>
            <ac:spMkLst>
              <pc:docMk/>
              <pc:sldMasterMk cId="1034722348" sldId="2147483772"/>
              <pc:sldLayoutMk cId="3247471764" sldId="2147483784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31.846" v="21437" actId="947"/>
            <ac:spMkLst>
              <pc:docMk/>
              <pc:sldMasterMk cId="1034722348" sldId="2147483772"/>
              <pc:sldLayoutMk cId="3247471764" sldId="2147483784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31.856" v="21439" actId="947"/>
            <ac:spMkLst>
              <pc:docMk/>
              <pc:sldMasterMk cId="1034722348" sldId="2147483772"/>
              <pc:sldLayoutMk cId="3247471764" sldId="2147483784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31.866" v="21441" actId="947"/>
            <ac:spMkLst>
              <pc:docMk/>
              <pc:sldMasterMk cId="1034722348" sldId="2147483772"/>
              <pc:sldLayoutMk cId="3247471764" sldId="2147483784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31.876" v="21443" actId="947"/>
            <ac:spMkLst>
              <pc:docMk/>
              <pc:sldMasterMk cId="1034722348" sldId="2147483772"/>
              <pc:sldLayoutMk cId="3247471764" sldId="2147483784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31.886" v="21445" actId="947"/>
            <ac:spMkLst>
              <pc:docMk/>
              <pc:sldMasterMk cId="1034722348" sldId="2147483772"/>
              <pc:sldLayoutMk cId="3247471764" sldId="2147483784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31.897" v="21447" actId="947"/>
            <ac:spMkLst>
              <pc:docMk/>
              <pc:sldMasterMk cId="1034722348" sldId="2147483772"/>
              <pc:sldLayoutMk cId="3247471764" sldId="2147483784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31.910" v="21449" actId="947"/>
            <ac:spMkLst>
              <pc:docMk/>
              <pc:sldMasterMk cId="1034722348" sldId="2147483772"/>
              <pc:sldLayoutMk cId="3247471764" sldId="2147483784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31.918" v="21451" actId="947"/>
            <ac:spMkLst>
              <pc:docMk/>
              <pc:sldMasterMk cId="1034722348" sldId="2147483772"/>
              <pc:sldLayoutMk cId="3247471764" sldId="2147483784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31.926" v="21453" actId="947"/>
            <ac:spMkLst>
              <pc:docMk/>
              <pc:sldMasterMk cId="1034722348" sldId="2147483772"/>
              <pc:sldLayoutMk cId="3247471764" sldId="2147483784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31.936" v="21455" actId="947"/>
            <ac:spMkLst>
              <pc:docMk/>
              <pc:sldMasterMk cId="1034722348" sldId="2147483772"/>
              <pc:sldLayoutMk cId="3247471764" sldId="2147483784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31.944" v="21457" actId="947"/>
            <ac:spMkLst>
              <pc:docMk/>
              <pc:sldMasterMk cId="1034722348" sldId="2147483772"/>
              <pc:sldLayoutMk cId="3247471764" sldId="2147483784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31.954" v="21459" actId="947"/>
            <ac:spMkLst>
              <pc:docMk/>
              <pc:sldMasterMk cId="1034722348" sldId="2147483772"/>
              <pc:sldLayoutMk cId="3247471764" sldId="2147483784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31.964" v="21461" actId="947"/>
            <ac:spMkLst>
              <pc:docMk/>
              <pc:sldMasterMk cId="1034722348" sldId="2147483772"/>
              <pc:sldLayoutMk cId="3247471764" sldId="2147483784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31.972" v="21463" actId="947"/>
            <ac:spMkLst>
              <pc:docMk/>
              <pc:sldMasterMk cId="1034722348" sldId="2147483772"/>
              <pc:sldLayoutMk cId="3247471764" sldId="2147483784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31.982" v="21465" actId="947"/>
            <ac:spMkLst>
              <pc:docMk/>
              <pc:sldMasterMk cId="1034722348" sldId="2147483772"/>
              <pc:sldLayoutMk cId="3247471764" sldId="2147483784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31.991" v="21467" actId="947"/>
            <ac:spMkLst>
              <pc:docMk/>
              <pc:sldMasterMk cId="1034722348" sldId="2147483772"/>
              <pc:sldLayoutMk cId="3247471764" sldId="2147483784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31.996" v="21469" actId="947"/>
            <ac:spMkLst>
              <pc:docMk/>
              <pc:sldMasterMk cId="1034722348" sldId="2147483772"/>
              <pc:sldLayoutMk cId="3247471764" sldId="2147483784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32.008" v="21471" actId="947"/>
            <ac:spMkLst>
              <pc:docMk/>
              <pc:sldMasterMk cId="1034722348" sldId="2147483772"/>
              <pc:sldLayoutMk cId="3247471764" sldId="2147483784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32.018" v="21473" actId="947"/>
            <ac:spMkLst>
              <pc:docMk/>
              <pc:sldMasterMk cId="1034722348" sldId="2147483772"/>
              <pc:sldLayoutMk cId="3247471764" sldId="2147483784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32.026" v="21475" actId="947"/>
            <ac:spMkLst>
              <pc:docMk/>
              <pc:sldMasterMk cId="1034722348" sldId="2147483772"/>
              <pc:sldLayoutMk cId="3247471764" sldId="2147483784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32.036" v="21477" actId="947"/>
            <ac:spMkLst>
              <pc:docMk/>
              <pc:sldMasterMk cId="1034722348" sldId="2147483772"/>
              <pc:sldLayoutMk cId="3247471764" sldId="2147483784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32.046" v="21479" actId="947"/>
            <ac:spMkLst>
              <pc:docMk/>
              <pc:sldMasterMk cId="1034722348" sldId="2147483772"/>
              <pc:sldLayoutMk cId="3247471764" sldId="2147483784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32.051" v="21481" actId="947"/>
            <ac:spMkLst>
              <pc:docMk/>
              <pc:sldMasterMk cId="1034722348" sldId="2147483772"/>
              <pc:sldLayoutMk cId="3247471764" sldId="2147483784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32.061" v="21483" actId="947"/>
            <ac:spMkLst>
              <pc:docMk/>
              <pc:sldMasterMk cId="1034722348" sldId="2147483772"/>
              <pc:sldLayoutMk cId="3247471764" sldId="2147483784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32.072" v="21485" actId="947"/>
            <ac:spMkLst>
              <pc:docMk/>
              <pc:sldMasterMk cId="1034722348" sldId="2147483772"/>
              <pc:sldLayoutMk cId="3247471764" sldId="2147483784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32.082" v="21487" actId="947"/>
            <ac:spMkLst>
              <pc:docMk/>
              <pc:sldMasterMk cId="1034722348" sldId="2147483772"/>
              <pc:sldLayoutMk cId="3247471764" sldId="2147483784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32.088" v="21489" actId="947"/>
            <ac:spMkLst>
              <pc:docMk/>
              <pc:sldMasterMk cId="1034722348" sldId="2147483772"/>
              <pc:sldLayoutMk cId="3247471764" sldId="2147483784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32.096" v="21491" actId="947"/>
            <ac:spMkLst>
              <pc:docMk/>
              <pc:sldMasterMk cId="1034722348" sldId="2147483772"/>
              <pc:sldLayoutMk cId="3247471764" sldId="2147483784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32.108" v="21493" actId="947"/>
            <ac:spMkLst>
              <pc:docMk/>
              <pc:sldMasterMk cId="1034722348" sldId="2147483772"/>
              <pc:sldLayoutMk cId="3247471764" sldId="2147483784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32.118" v="21495" actId="947"/>
            <ac:spMkLst>
              <pc:docMk/>
              <pc:sldMasterMk cId="1034722348" sldId="2147483772"/>
              <pc:sldLayoutMk cId="3247471764" sldId="2147483784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32.126" v="21497" actId="947"/>
            <ac:spMkLst>
              <pc:docMk/>
              <pc:sldMasterMk cId="1034722348" sldId="2147483772"/>
              <pc:sldLayoutMk cId="3247471764" sldId="2147483784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32.136" v="21499" actId="947"/>
            <ac:spMkLst>
              <pc:docMk/>
              <pc:sldMasterMk cId="1034722348" sldId="2147483772"/>
              <pc:sldLayoutMk cId="3247471764" sldId="2147483784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32.144" v="21501" actId="947"/>
            <ac:spMkLst>
              <pc:docMk/>
              <pc:sldMasterMk cId="1034722348" sldId="2147483772"/>
              <pc:sldLayoutMk cId="3247471764" sldId="2147483784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31.352" v="21325" actId="947"/>
            <ac:spMkLst>
              <pc:docMk/>
              <pc:sldMasterMk cId="1034722348" sldId="2147483772"/>
              <pc:sldLayoutMk cId="3247471764" sldId="2147483784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653" v="31848"/>
            <ac:graphicFrameMkLst>
              <pc:docMk/>
              <pc:sldMasterMk cId="1034722348" sldId="2147483772"/>
              <pc:sldLayoutMk cId="3247471764" sldId="2147483784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59" v="31852"/>
          <pc:sldLayoutMkLst>
            <pc:docMk/>
            <pc:sldMasterMk cId="1034722348" sldId="2147483772"/>
            <pc:sldLayoutMk cId="2061846606" sldId="2147483785"/>
          </pc:sldLayoutMkLst>
          <pc:spChg chg="mod">
            <ac:chgData name="Luís Quartin" userId="d62dd0be-a1f4-461f-90a2-b18d53884721" providerId="ADAL" clId="{9FD88B08-A2C8-44BF-9C3C-4FCE9D680F3B}" dt="2026-08-03T10:00:33.036" v="21691" actId="947"/>
            <ac:spMkLst>
              <pc:docMk/>
              <pc:sldMasterMk cId="1034722348" sldId="2147483772"/>
              <pc:sldLayoutMk cId="2061846606" sldId="2147483785"/>
              <ac:spMk id="6" creationId="{B46A3831-88B3-8616-936D-EE6D2A269202}"/>
            </ac:spMkLst>
          </pc:spChg>
          <pc:spChg chg="mod">
            <ac:chgData name="Luís Quartin" userId="d62dd0be-a1f4-461f-90a2-b18d53884721" providerId="ADAL" clId="{9FD88B08-A2C8-44BF-9C3C-4FCE9D680F3B}" dt="2026-08-03T10:00:33.056" v="21693" actId="947"/>
            <ac:spMkLst>
              <pc:docMk/>
              <pc:sldMasterMk cId="1034722348" sldId="2147483772"/>
              <pc:sldLayoutMk cId="2061846606" sldId="2147483785"/>
              <ac:spMk id="7" creationId="{1C488A97-4204-84FB-C8C6-EC812A25E3EB}"/>
            </ac:spMkLst>
          </pc:spChg>
          <pc:spChg chg="mod">
            <ac:chgData name="Luís Quartin" userId="d62dd0be-a1f4-461f-90a2-b18d53884721" providerId="ADAL" clId="{9FD88B08-A2C8-44BF-9C3C-4FCE9D680F3B}" dt="2026-08-03T10:00:32.220" v="21509" actId="947"/>
            <ac:spMkLst>
              <pc:docMk/>
              <pc:sldMasterMk cId="1034722348" sldId="2147483772"/>
              <pc:sldLayoutMk cId="2061846606" sldId="2147483785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447" v="28392" actId="299"/>
            <ac:spMkLst>
              <pc:docMk/>
              <pc:sldMasterMk cId="1034722348" sldId="2147483772"/>
              <pc:sldLayoutMk cId="2061846606" sldId="2147483785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32.240" v="21513" actId="947"/>
            <ac:spMkLst>
              <pc:docMk/>
              <pc:sldMasterMk cId="1034722348" sldId="2147483772"/>
              <pc:sldLayoutMk cId="2061846606" sldId="2147483785"/>
              <ac:spMk id="11" creationId="{BEB2A034-2B19-9142-5B62-51DCFC95042C}"/>
            </ac:spMkLst>
          </pc:spChg>
          <pc:spChg chg="mod">
            <ac:chgData name="Luís Quartin" userId="d62dd0be-a1f4-461f-90a2-b18d53884721" providerId="ADAL" clId="{9FD88B08-A2C8-44BF-9C3C-4FCE9D680F3B}" dt="2026-08-03T10:00:32.266" v="21519" actId="947"/>
            <ac:spMkLst>
              <pc:docMk/>
              <pc:sldMasterMk cId="1034722348" sldId="2147483772"/>
              <pc:sldLayoutMk cId="2061846606" sldId="2147483785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32.280" v="21521" actId="947"/>
            <ac:spMkLst>
              <pc:docMk/>
              <pc:sldMasterMk cId="1034722348" sldId="2147483772"/>
              <pc:sldLayoutMk cId="2061846606" sldId="2147483785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32.656" v="21605" actId="947"/>
            <ac:spMkLst>
              <pc:docMk/>
              <pc:sldMasterMk cId="1034722348" sldId="2147483772"/>
              <pc:sldLayoutMk cId="2061846606" sldId="2147483785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32.666" v="21607" actId="947"/>
            <ac:spMkLst>
              <pc:docMk/>
              <pc:sldMasterMk cId="1034722348" sldId="2147483772"/>
              <pc:sldLayoutMk cId="2061846606" sldId="2147483785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32.676" v="21609" actId="947"/>
            <ac:spMkLst>
              <pc:docMk/>
              <pc:sldMasterMk cId="1034722348" sldId="2147483772"/>
              <pc:sldLayoutMk cId="2061846606" sldId="2147483785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32.680" v="21611" actId="947"/>
            <ac:spMkLst>
              <pc:docMk/>
              <pc:sldMasterMk cId="1034722348" sldId="2147483772"/>
              <pc:sldLayoutMk cId="2061846606" sldId="2147483785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32.686" v="21613" actId="947"/>
            <ac:spMkLst>
              <pc:docMk/>
              <pc:sldMasterMk cId="1034722348" sldId="2147483772"/>
              <pc:sldLayoutMk cId="2061846606" sldId="2147483785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32.696" v="21615" actId="947"/>
            <ac:spMkLst>
              <pc:docMk/>
              <pc:sldMasterMk cId="1034722348" sldId="2147483772"/>
              <pc:sldLayoutMk cId="2061846606" sldId="2147483785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32.706" v="21617" actId="947"/>
            <ac:spMkLst>
              <pc:docMk/>
              <pc:sldMasterMk cId="1034722348" sldId="2147483772"/>
              <pc:sldLayoutMk cId="2061846606" sldId="2147483785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32.716" v="21619" actId="947"/>
            <ac:spMkLst>
              <pc:docMk/>
              <pc:sldMasterMk cId="1034722348" sldId="2147483772"/>
              <pc:sldLayoutMk cId="2061846606" sldId="2147483785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32.732" v="21621" actId="947"/>
            <ac:spMkLst>
              <pc:docMk/>
              <pc:sldMasterMk cId="1034722348" sldId="2147483772"/>
              <pc:sldLayoutMk cId="2061846606" sldId="2147483785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32.736" v="21623" actId="947"/>
            <ac:spMkLst>
              <pc:docMk/>
              <pc:sldMasterMk cId="1034722348" sldId="2147483772"/>
              <pc:sldLayoutMk cId="2061846606" sldId="2147483785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32.746" v="21625" actId="947"/>
            <ac:spMkLst>
              <pc:docMk/>
              <pc:sldMasterMk cId="1034722348" sldId="2147483772"/>
              <pc:sldLayoutMk cId="2061846606" sldId="2147483785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32.756" v="21627" actId="947"/>
            <ac:spMkLst>
              <pc:docMk/>
              <pc:sldMasterMk cId="1034722348" sldId="2147483772"/>
              <pc:sldLayoutMk cId="2061846606" sldId="2147483785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32.766" v="21629" actId="947"/>
            <ac:spMkLst>
              <pc:docMk/>
              <pc:sldMasterMk cId="1034722348" sldId="2147483772"/>
              <pc:sldLayoutMk cId="2061846606" sldId="2147483785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32.776" v="21631" actId="947"/>
            <ac:spMkLst>
              <pc:docMk/>
              <pc:sldMasterMk cId="1034722348" sldId="2147483772"/>
              <pc:sldLayoutMk cId="2061846606" sldId="2147483785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32.776" v="21633" actId="947"/>
            <ac:spMkLst>
              <pc:docMk/>
              <pc:sldMasterMk cId="1034722348" sldId="2147483772"/>
              <pc:sldLayoutMk cId="2061846606" sldId="2147483785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32.791" v="21635" actId="947"/>
            <ac:spMkLst>
              <pc:docMk/>
              <pc:sldMasterMk cId="1034722348" sldId="2147483772"/>
              <pc:sldLayoutMk cId="2061846606" sldId="2147483785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32.796" v="21637" actId="947"/>
            <ac:spMkLst>
              <pc:docMk/>
              <pc:sldMasterMk cId="1034722348" sldId="2147483772"/>
              <pc:sldLayoutMk cId="2061846606" sldId="2147483785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32.807" v="21639" actId="947"/>
            <ac:spMkLst>
              <pc:docMk/>
              <pc:sldMasterMk cId="1034722348" sldId="2147483772"/>
              <pc:sldLayoutMk cId="2061846606" sldId="2147483785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32.816" v="21641" actId="947"/>
            <ac:spMkLst>
              <pc:docMk/>
              <pc:sldMasterMk cId="1034722348" sldId="2147483772"/>
              <pc:sldLayoutMk cId="2061846606" sldId="2147483785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32.826" v="21643" actId="947"/>
            <ac:spMkLst>
              <pc:docMk/>
              <pc:sldMasterMk cId="1034722348" sldId="2147483772"/>
              <pc:sldLayoutMk cId="2061846606" sldId="2147483785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32.836" v="21645" actId="947"/>
            <ac:spMkLst>
              <pc:docMk/>
              <pc:sldMasterMk cId="1034722348" sldId="2147483772"/>
              <pc:sldLayoutMk cId="2061846606" sldId="2147483785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32.846" v="21647" actId="947"/>
            <ac:spMkLst>
              <pc:docMk/>
              <pc:sldMasterMk cId="1034722348" sldId="2147483772"/>
              <pc:sldLayoutMk cId="2061846606" sldId="2147483785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32.854" v="21649" actId="947"/>
            <ac:spMkLst>
              <pc:docMk/>
              <pc:sldMasterMk cId="1034722348" sldId="2147483772"/>
              <pc:sldLayoutMk cId="2061846606" sldId="2147483785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32.864" v="21651" actId="947"/>
            <ac:spMkLst>
              <pc:docMk/>
              <pc:sldMasterMk cId="1034722348" sldId="2147483772"/>
              <pc:sldLayoutMk cId="2061846606" sldId="2147483785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32.876" v="21653" actId="947"/>
            <ac:spMkLst>
              <pc:docMk/>
              <pc:sldMasterMk cId="1034722348" sldId="2147483772"/>
              <pc:sldLayoutMk cId="2061846606" sldId="2147483785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32.886" v="21655" actId="947"/>
            <ac:spMkLst>
              <pc:docMk/>
              <pc:sldMasterMk cId="1034722348" sldId="2147483772"/>
              <pc:sldLayoutMk cId="2061846606" sldId="2147483785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32.891" v="21657" actId="947"/>
            <ac:spMkLst>
              <pc:docMk/>
              <pc:sldMasterMk cId="1034722348" sldId="2147483772"/>
              <pc:sldLayoutMk cId="2061846606" sldId="2147483785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32.902" v="21659" actId="947"/>
            <ac:spMkLst>
              <pc:docMk/>
              <pc:sldMasterMk cId="1034722348" sldId="2147483772"/>
              <pc:sldLayoutMk cId="2061846606" sldId="2147483785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32.913" v="21661" actId="947"/>
            <ac:spMkLst>
              <pc:docMk/>
              <pc:sldMasterMk cId="1034722348" sldId="2147483772"/>
              <pc:sldLayoutMk cId="2061846606" sldId="2147483785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32.920" v="21663" actId="947"/>
            <ac:spMkLst>
              <pc:docMk/>
              <pc:sldMasterMk cId="1034722348" sldId="2147483772"/>
              <pc:sldLayoutMk cId="2061846606" sldId="2147483785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32.926" v="21665" actId="947"/>
            <ac:spMkLst>
              <pc:docMk/>
              <pc:sldMasterMk cId="1034722348" sldId="2147483772"/>
              <pc:sldLayoutMk cId="2061846606" sldId="2147483785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32.936" v="21667" actId="947"/>
            <ac:spMkLst>
              <pc:docMk/>
              <pc:sldMasterMk cId="1034722348" sldId="2147483772"/>
              <pc:sldLayoutMk cId="2061846606" sldId="2147483785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32.946" v="21669" actId="947"/>
            <ac:spMkLst>
              <pc:docMk/>
              <pc:sldMasterMk cId="1034722348" sldId="2147483772"/>
              <pc:sldLayoutMk cId="2061846606" sldId="2147483785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32.956" v="21671" actId="947"/>
            <ac:spMkLst>
              <pc:docMk/>
              <pc:sldMasterMk cId="1034722348" sldId="2147483772"/>
              <pc:sldLayoutMk cId="2061846606" sldId="2147483785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32.956" v="21673" actId="947"/>
            <ac:spMkLst>
              <pc:docMk/>
              <pc:sldMasterMk cId="1034722348" sldId="2147483772"/>
              <pc:sldLayoutMk cId="2061846606" sldId="2147483785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32.974" v="21675" actId="947"/>
            <ac:spMkLst>
              <pc:docMk/>
              <pc:sldMasterMk cId="1034722348" sldId="2147483772"/>
              <pc:sldLayoutMk cId="2061846606" sldId="2147483785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32.984" v="21677" actId="947"/>
            <ac:spMkLst>
              <pc:docMk/>
              <pc:sldMasterMk cId="1034722348" sldId="2147483772"/>
              <pc:sldLayoutMk cId="2061846606" sldId="2147483785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32.994" v="21679" actId="947"/>
            <ac:spMkLst>
              <pc:docMk/>
              <pc:sldMasterMk cId="1034722348" sldId="2147483772"/>
              <pc:sldLayoutMk cId="2061846606" sldId="2147483785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33.002" v="21681" actId="947"/>
            <ac:spMkLst>
              <pc:docMk/>
              <pc:sldMasterMk cId="1034722348" sldId="2147483772"/>
              <pc:sldLayoutMk cId="2061846606" sldId="2147483785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33.008" v="21683" actId="947"/>
            <ac:spMkLst>
              <pc:docMk/>
              <pc:sldMasterMk cId="1034722348" sldId="2147483772"/>
              <pc:sldLayoutMk cId="2061846606" sldId="2147483785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33.016" v="21685" actId="947"/>
            <ac:spMkLst>
              <pc:docMk/>
              <pc:sldMasterMk cId="1034722348" sldId="2147483772"/>
              <pc:sldLayoutMk cId="2061846606" sldId="2147483785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32.206" v="21507" actId="947"/>
            <ac:spMkLst>
              <pc:docMk/>
              <pc:sldMasterMk cId="1034722348" sldId="2147483772"/>
              <pc:sldLayoutMk cId="2061846606" sldId="2147483785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659" v="31852"/>
            <ac:graphicFrameMkLst>
              <pc:docMk/>
              <pc:sldMasterMk cId="1034722348" sldId="2147483772"/>
              <pc:sldLayoutMk cId="2061846606" sldId="2147483785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67" v="31856"/>
          <pc:sldLayoutMkLst>
            <pc:docMk/>
            <pc:sldMasterMk cId="1034722348" sldId="2147483772"/>
            <pc:sldLayoutMk cId="1034228918" sldId="2147483786"/>
          </pc:sldLayoutMkLst>
          <pc:spChg chg="mod">
            <ac:chgData name="Luís Quartin" userId="d62dd0be-a1f4-461f-90a2-b18d53884721" providerId="ADAL" clId="{9FD88B08-A2C8-44BF-9C3C-4FCE9D680F3B}" dt="2026-08-03T10:00:33.158" v="21709" actId="947"/>
            <ac:spMkLst>
              <pc:docMk/>
              <pc:sldMasterMk cId="1034722348" sldId="2147483772"/>
              <pc:sldLayoutMk cId="1034228918" sldId="2147483786"/>
              <ac:spMk id="2" creationId="{A8237E36-3F14-B0A2-43BA-D2D04B67D947}"/>
            </ac:spMkLst>
          </pc:spChg>
          <pc:spChg chg="mod">
            <ac:chgData name="Luís Quartin" userId="d62dd0be-a1f4-461f-90a2-b18d53884721" providerId="ADAL" clId="{9FD88B08-A2C8-44BF-9C3C-4FCE9D680F3B}" dt="2026-08-03T10:00:56.477" v="28398" actId="299"/>
            <ac:spMkLst>
              <pc:docMk/>
              <pc:sldMasterMk cId="1034722348" sldId="2147483772"/>
              <pc:sldLayoutMk cId="1034228918" sldId="2147483786"/>
              <ac:spMk id="3" creationId="{D7714248-DD06-AA4E-6A5A-71197E2ED0AD}"/>
            </ac:spMkLst>
          </pc:spChg>
          <pc:spChg chg="mod">
            <ac:chgData name="Luís Quartin" userId="d62dd0be-a1f4-461f-90a2-b18d53884721" providerId="ADAL" clId="{9FD88B08-A2C8-44BF-9C3C-4FCE9D680F3B}" dt="2026-08-03T10:00:33.176" v="21713" actId="947"/>
            <ac:spMkLst>
              <pc:docMk/>
              <pc:sldMasterMk cId="1034722348" sldId="2147483772"/>
              <pc:sldLayoutMk cId="1034228918" sldId="2147483786"/>
              <ac:spMk id="4" creationId="{586C821D-2D48-8A8F-78F5-5B6C1FA0D7DC}"/>
            </ac:spMkLst>
          </pc:spChg>
          <pc:spChg chg="mod">
            <ac:chgData name="Luís Quartin" userId="d62dd0be-a1f4-461f-90a2-b18d53884721" providerId="ADAL" clId="{9FD88B08-A2C8-44BF-9C3C-4FCE9D680F3B}" dt="2026-08-03T10:00:33.136" v="21705" actId="947"/>
            <ac:spMkLst>
              <pc:docMk/>
              <pc:sldMasterMk cId="1034722348" sldId="2147483772"/>
              <pc:sldLayoutMk cId="1034228918" sldId="2147483786"/>
              <ac:spMk id="10" creationId="{0003A003-B64B-4B6C-C5D8-AEC8C6162B1A}"/>
            </ac:spMkLst>
          </pc:spChg>
          <pc:spChg chg="mod">
            <ac:chgData name="Luís Quartin" userId="d62dd0be-a1f4-461f-90a2-b18d53884721" providerId="ADAL" clId="{9FD88B08-A2C8-44BF-9C3C-4FCE9D680F3B}" dt="2026-08-03T10:00:33.146" v="21707" actId="947"/>
            <ac:spMkLst>
              <pc:docMk/>
              <pc:sldMasterMk cId="1034722348" sldId="2147483772"/>
              <pc:sldLayoutMk cId="1034228918" sldId="2147483786"/>
              <ac:spMk id="11" creationId="{6CBE6594-A7B8-EFE9-EBE7-1FAF046489D2}"/>
            </ac:spMkLst>
          </pc:spChg>
          <pc:spChg chg="mod">
            <ac:chgData name="Luís Quartin" userId="d62dd0be-a1f4-461f-90a2-b18d53884721" providerId="ADAL" clId="{9FD88B08-A2C8-44BF-9C3C-4FCE9D680F3B}" dt="2026-08-03T10:00:33.112" v="21699" actId="947"/>
            <ac:spMkLst>
              <pc:docMk/>
              <pc:sldMasterMk cId="1034722348" sldId="2147483772"/>
              <pc:sldLayoutMk cId="1034228918" sldId="2147483786"/>
              <ac:spMk id="60" creationId="{840EFB00-A0AF-34BB-39F5-E8B9E310C963}"/>
            </ac:spMkLst>
          </pc:spChg>
          <pc:spChg chg="mod">
            <ac:chgData name="Luís Quartin" userId="d62dd0be-a1f4-461f-90a2-b18d53884721" providerId="ADAL" clId="{9FD88B08-A2C8-44BF-9C3C-4FCE9D680F3B}" dt="2026-08-03T10:00:33.190" v="21715" actId="947"/>
            <ac:spMkLst>
              <pc:docMk/>
              <pc:sldMasterMk cId="1034722348" sldId="2147483772"/>
              <pc:sldLayoutMk cId="1034228918" sldId="2147483786"/>
              <ac:spMk id="61" creationId="{768AE2A9-E5E1-CA4C-445F-5CBD722D8D2A}"/>
            </ac:spMkLst>
          </pc:spChg>
          <pc:spChg chg="mod">
            <ac:chgData name="Luís Quartin" userId="d62dd0be-a1f4-461f-90a2-b18d53884721" providerId="ADAL" clId="{9FD88B08-A2C8-44BF-9C3C-4FCE9D680F3B}" dt="2026-08-03T10:00:33.196" v="21717" actId="947"/>
            <ac:spMkLst>
              <pc:docMk/>
              <pc:sldMasterMk cId="1034722348" sldId="2147483772"/>
              <pc:sldLayoutMk cId="1034228918" sldId="2147483786"/>
              <ac:spMk id="62" creationId="{2D761738-F5FB-037B-90FC-F15E409AB0A5}"/>
            </ac:spMkLst>
          </pc:spChg>
          <pc:spChg chg="mod">
            <ac:chgData name="Luís Quartin" userId="d62dd0be-a1f4-461f-90a2-b18d53884721" providerId="ADAL" clId="{9FD88B08-A2C8-44BF-9C3C-4FCE9D680F3B}" dt="2026-08-03T10:00:33.581" v="21801" actId="947"/>
            <ac:spMkLst>
              <pc:docMk/>
              <pc:sldMasterMk cId="1034722348" sldId="2147483772"/>
              <pc:sldLayoutMk cId="1034228918" sldId="2147483786"/>
              <ac:spMk id="65" creationId="{E7C0A59F-5F8F-56F8-B4AB-D35E187A91B7}"/>
            </ac:spMkLst>
          </pc:spChg>
          <pc:spChg chg="mod">
            <ac:chgData name="Luís Quartin" userId="d62dd0be-a1f4-461f-90a2-b18d53884721" providerId="ADAL" clId="{9FD88B08-A2C8-44BF-9C3C-4FCE9D680F3B}" dt="2026-08-03T10:00:33.589" v="21803" actId="947"/>
            <ac:spMkLst>
              <pc:docMk/>
              <pc:sldMasterMk cId="1034722348" sldId="2147483772"/>
              <pc:sldLayoutMk cId="1034228918" sldId="2147483786"/>
              <ac:spMk id="66" creationId="{1028A703-1046-6442-0159-A8E86280E45A}"/>
            </ac:spMkLst>
          </pc:spChg>
          <pc:spChg chg="mod">
            <ac:chgData name="Luís Quartin" userId="d62dd0be-a1f4-461f-90a2-b18d53884721" providerId="ADAL" clId="{9FD88B08-A2C8-44BF-9C3C-4FCE9D680F3B}" dt="2026-08-03T10:00:33.600" v="21805" actId="947"/>
            <ac:spMkLst>
              <pc:docMk/>
              <pc:sldMasterMk cId="1034722348" sldId="2147483772"/>
              <pc:sldLayoutMk cId="1034228918" sldId="2147483786"/>
              <ac:spMk id="67" creationId="{AA971118-EF6B-6604-4EBF-1593A05CD20A}"/>
            </ac:spMkLst>
          </pc:spChg>
          <pc:spChg chg="mod">
            <ac:chgData name="Luís Quartin" userId="d62dd0be-a1f4-461f-90a2-b18d53884721" providerId="ADAL" clId="{9FD88B08-A2C8-44BF-9C3C-4FCE9D680F3B}" dt="2026-08-03T10:00:33.607" v="21807" actId="947"/>
            <ac:spMkLst>
              <pc:docMk/>
              <pc:sldMasterMk cId="1034722348" sldId="2147483772"/>
              <pc:sldLayoutMk cId="1034228918" sldId="2147483786"/>
              <ac:spMk id="68" creationId="{CD670095-F88D-596A-B8AB-2523E70E4D0E}"/>
            </ac:spMkLst>
          </pc:spChg>
          <pc:spChg chg="mod">
            <ac:chgData name="Luís Quartin" userId="d62dd0be-a1f4-461f-90a2-b18d53884721" providerId="ADAL" clId="{9FD88B08-A2C8-44BF-9C3C-4FCE9D680F3B}" dt="2026-08-03T10:00:33.617" v="21809" actId="947"/>
            <ac:spMkLst>
              <pc:docMk/>
              <pc:sldMasterMk cId="1034722348" sldId="2147483772"/>
              <pc:sldLayoutMk cId="1034228918" sldId="2147483786"/>
              <ac:spMk id="69" creationId="{26C7C412-21B5-A3DC-6A32-774016207C6E}"/>
            </ac:spMkLst>
          </pc:spChg>
          <pc:spChg chg="mod">
            <ac:chgData name="Luís Quartin" userId="d62dd0be-a1f4-461f-90a2-b18d53884721" providerId="ADAL" clId="{9FD88B08-A2C8-44BF-9C3C-4FCE9D680F3B}" dt="2026-08-03T10:00:33.625" v="21811" actId="947"/>
            <ac:spMkLst>
              <pc:docMk/>
              <pc:sldMasterMk cId="1034722348" sldId="2147483772"/>
              <pc:sldLayoutMk cId="1034228918" sldId="2147483786"/>
              <ac:spMk id="70" creationId="{C6C18BAE-4ACB-7E89-56FD-481C68EDE2D3}"/>
            </ac:spMkLst>
          </pc:spChg>
          <pc:spChg chg="mod">
            <ac:chgData name="Luís Quartin" userId="d62dd0be-a1f4-461f-90a2-b18d53884721" providerId="ADAL" clId="{9FD88B08-A2C8-44BF-9C3C-4FCE9D680F3B}" dt="2026-08-03T10:00:33.635" v="21813" actId="947"/>
            <ac:spMkLst>
              <pc:docMk/>
              <pc:sldMasterMk cId="1034722348" sldId="2147483772"/>
              <pc:sldLayoutMk cId="1034228918" sldId="2147483786"/>
              <ac:spMk id="71" creationId="{6908E5EA-2679-EFBF-6B84-6162873310DA}"/>
            </ac:spMkLst>
          </pc:spChg>
          <pc:spChg chg="mod">
            <ac:chgData name="Luís Quartin" userId="d62dd0be-a1f4-461f-90a2-b18d53884721" providerId="ADAL" clId="{9FD88B08-A2C8-44BF-9C3C-4FCE9D680F3B}" dt="2026-08-03T10:00:33.642" v="21815" actId="947"/>
            <ac:spMkLst>
              <pc:docMk/>
              <pc:sldMasterMk cId="1034722348" sldId="2147483772"/>
              <pc:sldLayoutMk cId="1034228918" sldId="2147483786"/>
              <ac:spMk id="72" creationId="{AC8CBC78-2281-D3E7-533E-3FAA14C86400}"/>
            </ac:spMkLst>
          </pc:spChg>
          <pc:spChg chg="mod">
            <ac:chgData name="Luís Quartin" userId="d62dd0be-a1f4-461f-90a2-b18d53884721" providerId="ADAL" clId="{9FD88B08-A2C8-44BF-9C3C-4FCE9D680F3B}" dt="2026-08-03T10:00:33.652" v="21817" actId="947"/>
            <ac:spMkLst>
              <pc:docMk/>
              <pc:sldMasterMk cId="1034722348" sldId="2147483772"/>
              <pc:sldLayoutMk cId="1034228918" sldId="2147483786"/>
              <ac:spMk id="73" creationId="{D0A8BF30-6A4E-1DE1-AEB7-5350F105A091}"/>
            </ac:spMkLst>
          </pc:spChg>
          <pc:spChg chg="mod">
            <ac:chgData name="Luís Quartin" userId="d62dd0be-a1f4-461f-90a2-b18d53884721" providerId="ADAL" clId="{9FD88B08-A2C8-44BF-9C3C-4FCE9D680F3B}" dt="2026-08-03T10:00:33.662" v="21819" actId="947"/>
            <ac:spMkLst>
              <pc:docMk/>
              <pc:sldMasterMk cId="1034722348" sldId="2147483772"/>
              <pc:sldLayoutMk cId="1034228918" sldId="2147483786"/>
              <ac:spMk id="74" creationId="{A5BA66DE-F096-5D78-C222-0C256185CBAB}"/>
            </ac:spMkLst>
          </pc:spChg>
          <pc:spChg chg="mod">
            <ac:chgData name="Luís Quartin" userId="d62dd0be-a1f4-461f-90a2-b18d53884721" providerId="ADAL" clId="{9FD88B08-A2C8-44BF-9C3C-4FCE9D680F3B}" dt="2026-08-03T10:00:33.671" v="21821" actId="947"/>
            <ac:spMkLst>
              <pc:docMk/>
              <pc:sldMasterMk cId="1034722348" sldId="2147483772"/>
              <pc:sldLayoutMk cId="1034228918" sldId="2147483786"/>
              <ac:spMk id="75" creationId="{089EE5C7-DE2B-0F9E-150A-0E72D93E8184}"/>
            </ac:spMkLst>
          </pc:spChg>
          <pc:spChg chg="mod">
            <ac:chgData name="Luís Quartin" userId="d62dd0be-a1f4-461f-90a2-b18d53884721" providerId="ADAL" clId="{9FD88B08-A2C8-44BF-9C3C-4FCE9D680F3B}" dt="2026-08-03T10:00:33.679" v="21823" actId="947"/>
            <ac:spMkLst>
              <pc:docMk/>
              <pc:sldMasterMk cId="1034722348" sldId="2147483772"/>
              <pc:sldLayoutMk cId="1034228918" sldId="2147483786"/>
              <ac:spMk id="76" creationId="{F4DCE105-94D5-58CC-93B7-E084B2AD2F15}"/>
            </ac:spMkLst>
          </pc:spChg>
          <pc:spChg chg="mod">
            <ac:chgData name="Luís Quartin" userId="d62dd0be-a1f4-461f-90a2-b18d53884721" providerId="ADAL" clId="{9FD88B08-A2C8-44BF-9C3C-4FCE9D680F3B}" dt="2026-08-03T10:00:33.688" v="21825" actId="947"/>
            <ac:spMkLst>
              <pc:docMk/>
              <pc:sldMasterMk cId="1034722348" sldId="2147483772"/>
              <pc:sldLayoutMk cId="1034228918" sldId="2147483786"/>
              <ac:spMk id="77" creationId="{61DF6F28-B292-4E2A-6692-23503510CACA}"/>
            </ac:spMkLst>
          </pc:spChg>
          <pc:spChg chg="mod">
            <ac:chgData name="Luís Quartin" userId="d62dd0be-a1f4-461f-90a2-b18d53884721" providerId="ADAL" clId="{9FD88B08-A2C8-44BF-9C3C-4FCE9D680F3B}" dt="2026-08-03T10:00:33.697" v="21827" actId="947"/>
            <ac:spMkLst>
              <pc:docMk/>
              <pc:sldMasterMk cId="1034722348" sldId="2147483772"/>
              <pc:sldLayoutMk cId="1034228918" sldId="2147483786"/>
              <ac:spMk id="78" creationId="{3D996E95-95C2-6515-6D19-660D229C75E1}"/>
            </ac:spMkLst>
          </pc:spChg>
          <pc:spChg chg="mod">
            <ac:chgData name="Luís Quartin" userId="d62dd0be-a1f4-461f-90a2-b18d53884721" providerId="ADAL" clId="{9FD88B08-A2C8-44BF-9C3C-4FCE9D680F3B}" dt="2026-08-03T10:00:33.705" v="21829" actId="947"/>
            <ac:spMkLst>
              <pc:docMk/>
              <pc:sldMasterMk cId="1034722348" sldId="2147483772"/>
              <pc:sldLayoutMk cId="1034228918" sldId="2147483786"/>
              <ac:spMk id="79" creationId="{BBD01A40-2CA6-BFAD-3513-035FEA53F834}"/>
            </ac:spMkLst>
          </pc:spChg>
          <pc:spChg chg="mod">
            <ac:chgData name="Luís Quartin" userId="d62dd0be-a1f4-461f-90a2-b18d53884721" providerId="ADAL" clId="{9FD88B08-A2C8-44BF-9C3C-4FCE9D680F3B}" dt="2026-08-03T10:00:33.713" v="21831" actId="947"/>
            <ac:spMkLst>
              <pc:docMk/>
              <pc:sldMasterMk cId="1034722348" sldId="2147483772"/>
              <pc:sldLayoutMk cId="1034228918" sldId="2147483786"/>
              <ac:spMk id="80" creationId="{03635687-9968-7DB4-DCD3-10A9EAF3A914}"/>
            </ac:spMkLst>
          </pc:spChg>
          <pc:spChg chg="mod">
            <ac:chgData name="Luís Quartin" userId="d62dd0be-a1f4-461f-90a2-b18d53884721" providerId="ADAL" clId="{9FD88B08-A2C8-44BF-9C3C-4FCE9D680F3B}" dt="2026-08-03T10:00:33.722" v="21833" actId="947"/>
            <ac:spMkLst>
              <pc:docMk/>
              <pc:sldMasterMk cId="1034722348" sldId="2147483772"/>
              <pc:sldLayoutMk cId="1034228918" sldId="2147483786"/>
              <ac:spMk id="81" creationId="{02851D72-4E01-3588-BCA7-B48F7C84B129}"/>
            </ac:spMkLst>
          </pc:spChg>
          <pc:spChg chg="mod">
            <ac:chgData name="Luís Quartin" userId="d62dd0be-a1f4-461f-90a2-b18d53884721" providerId="ADAL" clId="{9FD88B08-A2C8-44BF-9C3C-4FCE9D680F3B}" dt="2026-08-03T10:00:33.732" v="21835" actId="947"/>
            <ac:spMkLst>
              <pc:docMk/>
              <pc:sldMasterMk cId="1034722348" sldId="2147483772"/>
              <pc:sldLayoutMk cId="1034228918" sldId="2147483786"/>
              <ac:spMk id="82" creationId="{4EE0C225-D355-E454-1DC9-F5ABD875752D}"/>
            </ac:spMkLst>
          </pc:spChg>
          <pc:spChg chg="mod">
            <ac:chgData name="Luís Quartin" userId="d62dd0be-a1f4-461f-90a2-b18d53884721" providerId="ADAL" clId="{9FD88B08-A2C8-44BF-9C3C-4FCE9D680F3B}" dt="2026-08-03T10:00:33.740" v="21837" actId="947"/>
            <ac:spMkLst>
              <pc:docMk/>
              <pc:sldMasterMk cId="1034722348" sldId="2147483772"/>
              <pc:sldLayoutMk cId="1034228918" sldId="2147483786"/>
              <ac:spMk id="83" creationId="{D5DF9B02-AB5E-0F6C-3CEA-FD561A972688}"/>
            </ac:spMkLst>
          </pc:spChg>
          <pc:spChg chg="mod">
            <ac:chgData name="Luís Quartin" userId="d62dd0be-a1f4-461f-90a2-b18d53884721" providerId="ADAL" clId="{9FD88B08-A2C8-44BF-9C3C-4FCE9D680F3B}" dt="2026-08-03T10:00:33.750" v="21839" actId="947"/>
            <ac:spMkLst>
              <pc:docMk/>
              <pc:sldMasterMk cId="1034722348" sldId="2147483772"/>
              <pc:sldLayoutMk cId="1034228918" sldId="2147483786"/>
              <ac:spMk id="84" creationId="{E7C326CA-B59C-DA47-4882-D158EEE345DA}"/>
            </ac:spMkLst>
          </pc:spChg>
          <pc:spChg chg="mod">
            <ac:chgData name="Luís Quartin" userId="d62dd0be-a1f4-461f-90a2-b18d53884721" providerId="ADAL" clId="{9FD88B08-A2C8-44BF-9C3C-4FCE9D680F3B}" dt="2026-08-03T10:00:33.759" v="21841" actId="947"/>
            <ac:spMkLst>
              <pc:docMk/>
              <pc:sldMasterMk cId="1034722348" sldId="2147483772"/>
              <pc:sldLayoutMk cId="1034228918" sldId="2147483786"/>
              <ac:spMk id="85" creationId="{F1576A1D-8164-FCF2-84C1-F3A15E63E3AA}"/>
            </ac:spMkLst>
          </pc:spChg>
          <pc:spChg chg="mod">
            <ac:chgData name="Luís Quartin" userId="d62dd0be-a1f4-461f-90a2-b18d53884721" providerId="ADAL" clId="{9FD88B08-A2C8-44BF-9C3C-4FCE9D680F3B}" dt="2026-08-03T10:00:33.769" v="21843" actId="947"/>
            <ac:spMkLst>
              <pc:docMk/>
              <pc:sldMasterMk cId="1034722348" sldId="2147483772"/>
              <pc:sldLayoutMk cId="1034228918" sldId="2147483786"/>
              <ac:spMk id="86" creationId="{53EF97C9-ED8E-A744-B2CA-EFB47BAEACC6}"/>
            </ac:spMkLst>
          </pc:spChg>
          <pc:spChg chg="mod">
            <ac:chgData name="Luís Quartin" userId="d62dd0be-a1f4-461f-90a2-b18d53884721" providerId="ADAL" clId="{9FD88B08-A2C8-44BF-9C3C-4FCE9D680F3B}" dt="2026-08-03T10:00:33.778" v="21845" actId="947"/>
            <ac:spMkLst>
              <pc:docMk/>
              <pc:sldMasterMk cId="1034722348" sldId="2147483772"/>
              <pc:sldLayoutMk cId="1034228918" sldId="2147483786"/>
              <ac:spMk id="87" creationId="{47EB7B8C-6AB9-837D-2D4B-A12300ED058B}"/>
            </ac:spMkLst>
          </pc:spChg>
          <pc:spChg chg="mod">
            <ac:chgData name="Luís Quartin" userId="d62dd0be-a1f4-461f-90a2-b18d53884721" providerId="ADAL" clId="{9FD88B08-A2C8-44BF-9C3C-4FCE9D680F3B}" dt="2026-08-03T10:00:33.786" v="21847" actId="947"/>
            <ac:spMkLst>
              <pc:docMk/>
              <pc:sldMasterMk cId="1034722348" sldId="2147483772"/>
              <pc:sldLayoutMk cId="1034228918" sldId="2147483786"/>
              <ac:spMk id="88" creationId="{333A47E7-5F16-56B9-7671-BB0F13A9C28B}"/>
            </ac:spMkLst>
          </pc:spChg>
          <pc:spChg chg="mod">
            <ac:chgData name="Luís Quartin" userId="d62dd0be-a1f4-461f-90a2-b18d53884721" providerId="ADAL" clId="{9FD88B08-A2C8-44BF-9C3C-4FCE9D680F3B}" dt="2026-08-03T10:00:33.795" v="21849" actId="947"/>
            <ac:spMkLst>
              <pc:docMk/>
              <pc:sldMasterMk cId="1034722348" sldId="2147483772"/>
              <pc:sldLayoutMk cId="1034228918" sldId="2147483786"/>
              <ac:spMk id="89" creationId="{55F4E8A5-CDD5-5236-76B7-13F0FA809D27}"/>
            </ac:spMkLst>
          </pc:spChg>
          <pc:spChg chg="mod">
            <ac:chgData name="Luís Quartin" userId="d62dd0be-a1f4-461f-90a2-b18d53884721" providerId="ADAL" clId="{9FD88B08-A2C8-44BF-9C3C-4FCE9D680F3B}" dt="2026-08-03T10:00:33.803" v="21851" actId="947"/>
            <ac:spMkLst>
              <pc:docMk/>
              <pc:sldMasterMk cId="1034722348" sldId="2147483772"/>
              <pc:sldLayoutMk cId="1034228918" sldId="2147483786"/>
              <ac:spMk id="90" creationId="{65886713-8C4B-DA25-BE66-7C25BF4C15AA}"/>
            </ac:spMkLst>
          </pc:spChg>
          <pc:spChg chg="mod">
            <ac:chgData name="Luís Quartin" userId="d62dd0be-a1f4-461f-90a2-b18d53884721" providerId="ADAL" clId="{9FD88B08-A2C8-44BF-9C3C-4FCE9D680F3B}" dt="2026-08-03T10:00:33.813" v="21853" actId="947"/>
            <ac:spMkLst>
              <pc:docMk/>
              <pc:sldMasterMk cId="1034722348" sldId="2147483772"/>
              <pc:sldLayoutMk cId="1034228918" sldId="2147483786"/>
              <ac:spMk id="91" creationId="{D153BFD5-66E9-A79F-D8B1-FC906DB31CD2}"/>
            </ac:spMkLst>
          </pc:spChg>
          <pc:spChg chg="mod">
            <ac:chgData name="Luís Quartin" userId="d62dd0be-a1f4-461f-90a2-b18d53884721" providerId="ADAL" clId="{9FD88B08-A2C8-44BF-9C3C-4FCE9D680F3B}" dt="2026-08-03T10:00:33.821" v="21855" actId="947"/>
            <ac:spMkLst>
              <pc:docMk/>
              <pc:sldMasterMk cId="1034722348" sldId="2147483772"/>
              <pc:sldLayoutMk cId="1034228918" sldId="2147483786"/>
              <ac:spMk id="92" creationId="{E71E14CE-1D66-A1CD-BF97-2377DE59368C}"/>
            </ac:spMkLst>
          </pc:spChg>
          <pc:spChg chg="mod">
            <ac:chgData name="Luís Quartin" userId="d62dd0be-a1f4-461f-90a2-b18d53884721" providerId="ADAL" clId="{9FD88B08-A2C8-44BF-9C3C-4FCE9D680F3B}" dt="2026-08-03T10:00:33.831" v="21857" actId="947"/>
            <ac:spMkLst>
              <pc:docMk/>
              <pc:sldMasterMk cId="1034722348" sldId="2147483772"/>
              <pc:sldLayoutMk cId="1034228918" sldId="2147483786"/>
              <ac:spMk id="93" creationId="{A7BB13AF-0571-A467-84BA-2044A88DAC42}"/>
            </ac:spMkLst>
          </pc:spChg>
          <pc:spChg chg="mod">
            <ac:chgData name="Luís Quartin" userId="d62dd0be-a1f4-461f-90a2-b18d53884721" providerId="ADAL" clId="{9FD88B08-A2C8-44BF-9C3C-4FCE9D680F3B}" dt="2026-08-03T10:00:33.839" v="21859" actId="947"/>
            <ac:spMkLst>
              <pc:docMk/>
              <pc:sldMasterMk cId="1034722348" sldId="2147483772"/>
              <pc:sldLayoutMk cId="1034228918" sldId="2147483786"/>
              <ac:spMk id="94" creationId="{8FE72FAF-96F9-3A41-F410-6741BC2B9ADC}"/>
            </ac:spMkLst>
          </pc:spChg>
          <pc:spChg chg="mod">
            <ac:chgData name="Luís Quartin" userId="d62dd0be-a1f4-461f-90a2-b18d53884721" providerId="ADAL" clId="{9FD88B08-A2C8-44BF-9C3C-4FCE9D680F3B}" dt="2026-08-03T10:00:33.848" v="21861" actId="947"/>
            <ac:spMkLst>
              <pc:docMk/>
              <pc:sldMasterMk cId="1034722348" sldId="2147483772"/>
              <pc:sldLayoutMk cId="1034228918" sldId="2147483786"/>
              <ac:spMk id="95" creationId="{D958688E-CFBF-ADF4-AF93-855E90265B12}"/>
            </ac:spMkLst>
          </pc:spChg>
          <pc:spChg chg="mod">
            <ac:chgData name="Luís Quartin" userId="d62dd0be-a1f4-461f-90a2-b18d53884721" providerId="ADAL" clId="{9FD88B08-A2C8-44BF-9C3C-4FCE9D680F3B}" dt="2026-08-03T10:00:33.856" v="21863" actId="947"/>
            <ac:spMkLst>
              <pc:docMk/>
              <pc:sldMasterMk cId="1034722348" sldId="2147483772"/>
              <pc:sldLayoutMk cId="1034228918" sldId="2147483786"/>
              <ac:spMk id="96" creationId="{522256A2-8EAA-7764-5FB5-AA2AB97123F9}"/>
            </ac:spMkLst>
          </pc:spChg>
          <pc:spChg chg="mod">
            <ac:chgData name="Luís Quartin" userId="d62dd0be-a1f4-461f-90a2-b18d53884721" providerId="ADAL" clId="{9FD88B08-A2C8-44BF-9C3C-4FCE9D680F3B}" dt="2026-08-03T10:00:33.865" v="21865" actId="947"/>
            <ac:spMkLst>
              <pc:docMk/>
              <pc:sldMasterMk cId="1034722348" sldId="2147483772"/>
              <pc:sldLayoutMk cId="1034228918" sldId="2147483786"/>
              <ac:spMk id="97" creationId="{6F54A04C-E00B-1DBE-8C32-831BD5123DF8}"/>
            </ac:spMkLst>
          </pc:spChg>
          <pc:spChg chg="mod">
            <ac:chgData name="Luís Quartin" userId="d62dd0be-a1f4-461f-90a2-b18d53884721" providerId="ADAL" clId="{9FD88B08-A2C8-44BF-9C3C-4FCE9D680F3B}" dt="2026-08-03T10:00:33.873" v="21867" actId="947"/>
            <ac:spMkLst>
              <pc:docMk/>
              <pc:sldMasterMk cId="1034722348" sldId="2147483772"/>
              <pc:sldLayoutMk cId="1034228918" sldId="2147483786"/>
              <ac:spMk id="98" creationId="{DFFC05B5-EE66-D044-1AEB-C56888915AC5}"/>
            </ac:spMkLst>
          </pc:spChg>
          <pc:spChg chg="mod">
            <ac:chgData name="Luís Quartin" userId="d62dd0be-a1f4-461f-90a2-b18d53884721" providerId="ADAL" clId="{9FD88B08-A2C8-44BF-9C3C-4FCE9D680F3B}" dt="2026-08-03T10:00:33.883" v="21869" actId="947"/>
            <ac:spMkLst>
              <pc:docMk/>
              <pc:sldMasterMk cId="1034722348" sldId="2147483772"/>
              <pc:sldLayoutMk cId="1034228918" sldId="2147483786"/>
              <ac:spMk id="99" creationId="{C3903418-DF60-9B20-DE1C-F275E228ADE7}"/>
            </ac:spMkLst>
          </pc:spChg>
          <pc:spChg chg="mod">
            <ac:chgData name="Luís Quartin" userId="d62dd0be-a1f4-461f-90a2-b18d53884721" providerId="ADAL" clId="{9FD88B08-A2C8-44BF-9C3C-4FCE9D680F3B}" dt="2026-08-03T10:00:33.891" v="21871" actId="947"/>
            <ac:spMkLst>
              <pc:docMk/>
              <pc:sldMasterMk cId="1034722348" sldId="2147483772"/>
              <pc:sldLayoutMk cId="1034228918" sldId="2147483786"/>
              <ac:spMk id="100" creationId="{C2003486-2D91-1124-633A-C2CE6C5B3814}"/>
            </ac:spMkLst>
          </pc:spChg>
          <pc:spChg chg="mod">
            <ac:chgData name="Luís Quartin" userId="d62dd0be-a1f4-461f-90a2-b18d53884721" providerId="ADAL" clId="{9FD88B08-A2C8-44BF-9C3C-4FCE9D680F3B}" dt="2026-08-03T10:00:33.900" v="21873" actId="947"/>
            <ac:spMkLst>
              <pc:docMk/>
              <pc:sldMasterMk cId="1034722348" sldId="2147483772"/>
              <pc:sldLayoutMk cId="1034228918" sldId="2147483786"/>
              <ac:spMk id="101" creationId="{D1956049-432E-664A-AB5C-E65933556E09}"/>
            </ac:spMkLst>
          </pc:spChg>
          <pc:spChg chg="mod">
            <ac:chgData name="Luís Quartin" userId="d62dd0be-a1f4-461f-90a2-b18d53884721" providerId="ADAL" clId="{9FD88B08-A2C8-44BF-9C3C-4FCE9D680F3B}" dt="2026-08-03T10:00:33.909" v="21875" actId="947"/>
            <ac:spMkLst>
              <pc:docMk/>
              <pc:sldMasterMk cId="1034722348" sldId="2147483772"/>
              <pc:sldLayoutMk cId="1034228918" sldId="2147483786"/>
              <ac:spMk id="102" creationId="{E70573FC-EA75-B67D-AEA2-859C3EA99CDE}"/>
            </ac:spMkLst>
          </pc:spChg>
          <pc:spChg chg="mod">
            <ac:chgData name="Luís Quartin" userId="d62dd0be-a1f4-461f-90a2-b18d53884721" providerId="ADAL" clId="{9FD88B08-A2C8-44BF-9C3C-4FCE9D680F3B}" dt="2026-08-03T10:00:33.918" v="21877" actId="947"/>
            <ac:spMkLst>
              <pc:docMk/>
              <pc:sldMasterMk cId="1034722348" sldId="2147483772"/>
              <pc:sldLayoutMk cId="1034228918" sldId="2147483786"/>
              <ac:spMk id="103" creationId="{13C0B7E2-5F46-291B-48C4-AB5A6D8F1878}"/>
            </ac:spMkLst>
          </pc:spChg>
          <pc:spChg chg="mod">
            <ac:chgData name="Luís Quartin" userId="d62dd0be-a1f4-461f-90a2-b18d53884721" providerId="ADAL" clId="{9FD88B08-A2C8-44BF-9C3C-4FCE9D680F3B}" dt="2026-08-03T10:00:33.925" v="21879" actId="947"/>
            <ac:spMkLst>
              <pc:docMk/>
              <pc:sldMasterMk cId="1034722348" sldId="2147483772"/>
              <pc:sldLayoutMk cId="1034228918" sldId="2147483786"/>
              <ac:spMk id="104" creationId="{8A045349-AC0E-803F-5DC3-F8D04AE05236}"/>
            </ac:spMkLst>
          </pc:spChg>
          <pc:spChg chg="mod">
            <ac:chgData name="Luís Quartin" userId="d62dd0be-a1f4-461f-90a2-b18d53884721" providerId="ADAL" clId="{9FD88B08-A2C8-44BF-9C3C-4FCE9D680F3B}" dt="2026-08-03T10:00:33.934" v="21881" actId="947"/>
            <ac:spMkLst>
              <pc:docMk/>
              <pc:sldMasterMk cId="1034722348" sldId="2147483772"/>
              <pc:sldLayoutMk cId="1034228918" sldId="2147483786"/>
              <ac:spMk id="105" creationId="{485DFA3B-17C5-D402-D614-F739A6F03A74}"/>
            </ac:spMkLst>
          </pc:spChg>
          <pc:graphicFrameChg chg="mod">
            <ac:chgData name="Luís Quartin" userId="d62dd0be-a1f4-461f-90a2-b18d53884721" providerId="ADAL" clId="{9FD88B08-A2C8-44BF-9C3C-4FCE9D680F3B}" dt="2026-08-03T10:01:00.667" v="31856"/>
            <ac:graphicFrameMkLst>
              <pc:docMk/>
              <pc:sldMasterMk cId="1034722348" sldId="2147483772"/>
              <pc:sldLayoutMk cId="1034228918" sldId="2147483786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64" v="31854"/>
          <pc:sldLayoutMkLst>
            <pc:docMk/>
            <pc:sldMasterMk cId="1034722348" sldId="2147483772"/>
            <pc:sldLayoutMk cId="1376267087" sldId="2147483787"/>
          </pc:sldLayoutMkLst>
          <pc:spChg chg="mod">
            <ac:chgData name="Luís Quartin" userId="d62dd0be-a1f4-461f-90a2-b18d53884721" providerId="ADAL" clId="{9FD88B08-A2C8-44BF-9C3C-4FCE9D680F3B}" dt="2026-08-03T10:00:33.078" v="21697" actId="947"/>
            <ac:spMkLst>
              <pc:docMk/>
              <pc:sldMasterMk cId="1034722348" sldId="2147483772"/>
              <pc:sldLayoutMk cId="1376267087" sldId="2147483787"/>
              <ac:spMk id="6" creationId="{15109AF9-D01C-1F7A-092D-6696EF8AE1A2}"/>
            </ac:spMkLst>
          </pc:spChg>
          <pc:spChg chg="mod">
            <ac:chgData name="Luís Quartin" userId="d62dd0be-a1f4-461f-90a2-b18d53884721" providerId="ADAL" clId="{9FD88B08-A2C8-44BF-9C3C-4FCE9D680F3B}" dt="2026-08-03T10:00:56.467" v="28395" actId="299"/>
            <ac:spMkLst>
              <pc:docMk/>
              <pc:sldMasterMk cId="1034722348" sldId="2147483772"/>
              <pc:sldLayoutMk cId="1376267087" sldId="2147483787"/>
              <ac:spMk id="9" creationId="{C0F605BF-A647-C441-EF5B-3B07923739BD}"/>
            </ac:spMkLst>
          </pc:spChg>
          <pc:graphicFrameChg chg="mod">
            <ac:chgData name="Luís Quartin" userId="d62dd0be-a1f4-461f-90a2-b18d53884721" providerId="ADAL" clId="{9FD88B08-A2C8-44BF-9C3C-4FCE9D680F3B}" dt="2026-08-03T10:01:00.664" v="31854"/>
            <ac:graphicFrameMkLst>
              <pc:docMk/>
              <pc:sldMasterMk cId="1034722348" sldId="2147483772"/>
              <pc:sldLayoutMk cId="1376267087" sldId="2147483787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71" v="31858"/>
          <pc:sldLayoutMkLst>
            <pc:docMk/>
            <pc:sldMasterMk cId="1034722348" sldId="2147483772"/>
            <pc:sldLayoutMk cId="2630803892" sldId="2147483788"/>
          </pc:sldLayoutMkLst>
          <pc:spChg chg="mod">
            <ac:chgData name="Luís Quartin" userId="d62dd0be-a1f4-461f-90a2-b18d53884721" providerId="ADAL" clId="{9FD88B08-A2C8-44BF-9C3C-4FCE9D680F3B}" dt="2026-08-03T10:00:33.972" v="21885" actId="947"/>
            <ac:spMkLst>
              <pc:docMk/>
              <pc:sldMasterMk cId="1034722348" sldId="2147483772"/>
              <pc:sldLayoutMk cId="2630803892" sldId="2147483788"/>
              <ac:spMk id="2" creationId="{A6FA58F3-A7A5-EBAB-E940-E3B0B09D1052}"/>
            </ac:spMkLst>
          </pc:spChg>
          <pc:spChg chg="mod">
            <ac:chgData name="Luís Quartin" userId="d62dd0be-a1f4-461f-90a2-b18d53884721" providerId="ADAL" clId="{9FD88B08-A2C8-44BF-9C3C-4FCE9D680F3B}" dt="2026-08-03T10:00:33.960" v="21883" actId="947"/>
            <ac:spMkLst>
              <pc:docMk/>
              <pc:sldMasterMk cId="1034722348" sldId="2147483772"/>
              <pc:sldLayoutMk cId="2630803892" sldId="2147483788"/>
              <ac:spMk id="5" creationId="{DE2B36E9-C6A4-8E56-6458-7830BF0DE48F}"/>
            </ac:spMkLst>
          </pc:spChg>
          <pc:graphicFrameChg chg="mod">
            <ac:chgData name="Luís Quartin" userId="d62dd0be-a1f4-461f-90a2-b18d53884721" providerId="ADAL" clId="{9FD88B08-A2C8-44BF-9C3C-4FCE9D680F3B}" dt="2026-08-03T10:01:00.671" v="31858"/>
            <ac:graphicFrameMkLst>
              <pc:docMk/>
              <pc:sldMasterMk cId="1034722348" sldId="2147483772"/>
              <pc:sldLayoutMk cId="2630803892" sldId="2147483788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73" v="31860"/>
          <pc:sldLayoutMkLst>
            <pc:docMk/>
            <pc:sldMasterMk cId="1034722348" sldId="2147483772"/>
            <pc:sldLayoutMk cId="466505267" sldId="2147483789"/>
          </pc:sldLayoutMkLst>
          <pc:spChg chg="mod">
            <ac:chgData name="Luís Quartin" userId="d62dd0be-a1f4-461f-90a2-b18d53884721" providerId="ADAL" clId="{9FD88B08-A2C8-44BF-9C3C-4FCE9D680F3B}" dt="2026-08-03T10:00:56.487" v="28401" actId="299"/>
            <ac:spMkLst>
              <pc:docMk/>
              <pc:sldMasterMk cId="1034722348" sldId="2147483772"/>
              <pc:sldLayoutMk cId="466505267" sldId="2147483789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673" v="31860"/>
            <ac:graphicFrameMkLst>
              <pc:docMk/>
              <pc:sldMasterMk cId="1034722348" sldId="2147483772"/>
              <pc:sldLayoutMk cId="466505267" sldId="2147483789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77" v="31862"/>
          <pc:sldLayoutMkLst>
            <pc:docMk/>
            <pc:sldMasterMk cId="1034722348" sldId="2147483772"/>
            <pc:sldLayoutMk cId="1031306612" sldId="2147483790"/>
          </pc:sldLayoutMkLst>
          <pc:spChg chg="mod">
            <ac:chgData name="Luís Quartin" userId="d62dd0be-a1f4-461f-90a2-b18d53884721" providerId="ADAL" clId="{9FD88B08-A2C8-44BF-9C3C-4FCE9D680F3B}" dt="2026-08-03T10:00:34.016" v="21891" actId="947"/>
            <ac:spMkLst>
              <pc:docMk/>
              <pc:sldMasterMk cId="1034722348" sldId="2147483772"/>
              <pc:sldLayoutMk cId="1031306612" sldId="2147483790"/>
              <ac:spMk id="2" creationId="{41501FDD-B8D7-4B8C-D338-BE838DBA8945}"/>
            </ac:spMkLst>
          </pc:spChg>
          <pc:spChg chg="mod">
            <ac:chgData name="Luís Quartin" userId="d62dd0be-a1f4-461f-90a2-b18d53884721" providerId="ADAL" clId="{9FD88B08-A2C8-44BF-9C3C-4FCE9D680F3B}" dt="2026-08-03T10:00:56.497" v="28404" actId="299"/>
            <ac:spMkLst>
              <pc:docMk/>
              <pc:sldMasterMk cId="1034722348" sldId="2147483772"/>
              <pc:sldLayoutMk cId="1031306612" sldId="2147483790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677" v="31862"/>
            <ac:graphicFrameMkLst>
              <pc:docMk/>
              <pc:sldMasterMk cId="1034722348" sldId="2147483772"/>
              <pc:sldLayoutMk cId="1031306612" sldId="2147483790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81" v="31864"/>
          <pc:sldLayoutMkLst>
            <pc:docMk/>
            <pc:sldMasterMk cId="1034722348" sldId="2147483772"/>
            <pc:sldLayoutMk cId="582201633" sldId="2147483791"/>
          </pc:sldLayoutMkLst>
          <pc:spChg chg="mod">
            <ac:chgData name="Luís Quartin" userId="d62dd0be-a1f4-461f-90a2-b18d53884721" providerId="ADAL" clId="{9FD88B08-A2C8-44BF-9C3C-4FCE9D680F3B}" dt="2026-08-03T10:00:56.509" v="28407" actId="299"/>
            <ac:spMkLst>
              <pc:docMk/>
              <pc:sldMasterMk cId="1034722348" sldId="2147483772"/>
              <pc:sldLayoutMk cId="582201633" sldId="2147483791"/>
              <ac:spMk id="3" creationId="{84D45036-AA1F-04B0-761E-64B2E6600EB2}"/>
            </ac:spMkLst>
          </pc:spChg>
          <pc:spChg chg="mod">
            <ac:chgData name="Luís Quartin" userId="d62dd0be-a1f4-461f-90a2-b18d53884721" providerId="ADAL" clId="{9FD88B08-A2C8-44BF-9C3C-4FCE9D680F3B}" dt="2026-08-03T10:00:34.055" v="21895" actId="947"/>
            <ac:spMkLst>
              <pc:docMk/>
              <pc:sldMasterMk cId="1034722348" sldId="2147483772"/>
              <pc:sldLayoutMk cId="582201633" sldId="2147483791"/>
              <ac:spMk id="6" creationId="{A6499916-8B36-6996-E1EF-09AB2EFAF707}"/>
            </ac:spMkLst>
          </pc:spChg>
          <pc:spChg chg="mod">
            <ac:chgData name="Luís Quartin" userId="d62dd0be-a1f4-461f-90a2-b18d53884721" providerId="ADAL" clId="{9FD88B08-A2C8-44BF-9C3C-4FCE9D680F3B}" dt="2026-08-03T10:00:34.074" v="21897" actId="947"/>
            <ac:spMkLst>
              <pc:docMk/>
              <pc:sldMasterMk cId="1034722348" sldId="2147483772"/>
              <pc:sldLayoutMk cId="582201633" sldId="2147483791"/>
              <ac:spMk id="7" creationId="{FBA3FE2A-E51E-98E4-0F22-2CEEA08E906D}"/>
            </ac:spMkLst>
          </pc:spChg>
          <pc:spChg chg="mod">
            <ac:chgData name="Luís Quartin" userId="d62dd0be-a1f4-461f-90a2-b18d53884721" providerId="ADAL" clId="{9FD88B08-A2C8-44BF-9C3C-4FCE9D680F3B}" dt="2026-08-03T10:00:34.094" v="21899" actId="947"/>
            <ac:spMkLst>
              <pc:docMk/>
              <pc:sldMasterMk cId="1034722348" sldId="2147483772"/>
              <pc:sldLayoutMk cId="582201633" sldId="2147483791"/>
              <ac:spMk id="9" creationId="{42EF4126-8AE2-8E5F-D7B1-539E21397675}"/>
            </ac:spMkLst>
          </pc:spChg>
          <pc:spChg chg="mod">
            <ac:chgData name="Luís Quartin" userId="d62dd0be-a1f4-461f-90a2-b18d53884721" providerId="ADAL" clId="{9FD88B08-A2C8-44BF-9C3C-4FCE9D680F3B}" dt="2026-08-03T10:00:34.102" v="21901" actId="947"/>
            <ac:spMkLst>
              <pc:docMk/>
              <pc:sldMasterMk cId="1034722348" sldId="2147483772"/>
              <pc:sldLayoutMk cId="582201633" sldId="2147483791"/>
              <ac:spMk id="10" creationId="{21031962-2A6D-DBB9-0BE8-71DE2AA1AAFE}"/>
            </ac:spMkLst>
          </pc:spChg>
          <pc:graphicFrameChg chg="mod">
            <ac:chgData name="Luís Quartin" userId="d62dd0be-a1f4-461f-90a2-b18d53884721" providerId="ADAL" clId="{9FD88B08-A2C8-44BF-9C3C-4FCE9D680F3B}" dt="2026-08-03T10:01:00.681" v="31864"/>
            <ac:graphicFrameMkLst>
              <pc:docMk/>
              <pc:sldMasterMk cId="1034722348" sldId="2147483772"/>
              <pc:sldLayoutMk cId="582201633" sldId="2147483791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84" v="31866"/>
          <pc:sldLayoutMkLst>
            <pc:docMk/>
            <pc:sldMasterMk cId="1034722348" sldId="2147483772"/>
            <pc:sldLayoutMk cId="867838635" sldId="2147483792"/>
          </pc:sldLayoutMkLst>
          <pc:spChg chg="mod">
            <ac:chgData name="Luís Quartin" userId="d62dd0be-a1f4-461f-90a2-b18d53884721" providerId="ADAL" clId="{9FD88B08-A2C8-44BF-9C3C-4FCE9D680F3B}" dt="2026-08-03T10:00:56.517" v="28410" actId="299"/>
            <ac:spMkLst>
              <pc:docMk/>
              <pc:sldMasterMk cId="1034722348" sldId="2147483772"/>
              <pc:sldLayoutMk cId="867838635" sldId="2147483792"/>
              <ac:spMk id="2" creationId="{E252A32A-83E8-81AA-CA32-DA8BA9812BC0}"/>
            </ac:spMkLst>
          </pc:spChg>
          <pc:spChg chg="mod">
            <ac:chgData name="Luís Quartin" userId="d62dd0be-a1f4-461f-90a2-b18d53884721" providerId="ADAL" clId="{9FD88B08-A2C8-44BF-9C3C-4FCE9D680F3B}" dt="2026-08-03T10:00:34.151" v="21907" actId="947"/>
            <ac:spMkLst>
              <pc:docMk/>
              <pc:sldMasterMk cId="1034722348" sldId="2147483772"/>
              <pc:sldLayoutMk cId="867838635" sldId="2147483792"/>
              <ac:spMk id="7" creationId="{CDE65919-B997-CD51-E320-031BEFCFDA18}"/>
            </ac:spMkLst>
          </pc:spChg>
          <pc:spChg chg="mod">
            <ac:chgData name="Luís Quartin" userId="d62dd0be-a1f4-461f-90a2-b18d53884721" providerId="ADAL" clId="{9FD88B08-A2C8-44BF-9C3C-4FCE9D680F3B}" dt="2026-08-03T10:00:34.139" v="21905" actId="947"/>
            <ac:spMkLst>
              <pc:docMk/>
              <pc:sldMasterMk cId="1034722348" sldId="2147483772"/>
              <pc:sldLayoutMk cId="867838635" sldId="2147483792"/>
              <ac:spMk id="10" creationId="{10F5419F-A23E-24AF-9712-F450E598E97F}"/>
            </ac:spMkLst>
          </pc:spChg>
          <pc:graphicFrameChg chg="mod">
            <ac:chgData name="Luís Quartin" userId="d62dd0be-a1f4-461f-90a2-b18d53884721" providerId="ADAL" clId="{9FD88B08-A2C8-44BF-9C3C-4FCE9D680F3B}" dt="2026-08-03T10:01:00.684" v="31866"/>
            <ac:graphicFrameMkLst>
              <pc:docMk/>
              <pc:sldMasterMk cId="1034722348" sldId="2147483772"/>
              <pc:sldLayoutMk cId="867838635" sldId="2147483792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89" v="31868"/>
          <pc:sldLayoutMkLst>
            <pc:docMk/>
            <pc:sldMasterMk cId="1034722348" sldId="2147483772"/>
            <pc:sldLayoutMk cId="2681389338" sldId="2147483793"/>
          </pc:sldLayoutMkLst>
          <pc:spChg chg="mod">
            <ac:chgData name="Luís Quartin" userId="d62dd0be-a1f4-461f-90a2-b18d53884721" providerId="ADAL" clId="{9FD88B08-A2C8-44BF-9C3C-4FCE9D680F3B}" dt="2026-08-03T10:00:56.524" v="28413" actId="299"/>
            <ac:spMkLst>
              <pc:docMk/>
              <pc:sldMasterMk cId="1034722348" sldId="2147483772"/>
              <pc:sldLayoutMk cId="2681389338" sldId="2147483793"/>
              <ac:spMk id="3" creationId="{C4265D96-8282-E6BE-42ED-1B5EDA4C5777}"/>
            </ac:spMkLst>
          </pc:spChg>
          <pc:spChg chg="mod">
            <ac:chgData name="Luís Quartin" userId="d62dd0be-a1f4-461f-90a2-b18d53884721" providerId="ADAL" clId="{9FD88B08-A2C8-44BF-9C3C-4FCE9D680F3B}" dt="2026-08-03T10:00:34.179" v="21911" actId="947"/>
            <ac:spMkLst>
              <pc:docMk/>
              <pc:sldMasterMk cId="1034722348" sldId="2147483772"/>
              <pc:sldLayoutMk cId="2681389338" sldId="2147483793"/>
              <ac:spMk id="6" creationId="{93962C91-FB04-B04E-D7B9-281E9FD86211}"/>
            </ac:spMkLst>
          </pc:spChg>
          <pc:spChg chg="mod">
            <ac:chgData name="Luís Quartin" userId="d62dd0be-a1f4-461f-90a2-b18d53884721" providerId="ADAL" clId="{9FD88B08-A2C8-44BF-9C3C-4FCE9D680F3B}" dt="2026-08-03T10:00:34.189" v="21913" actId="947"/>
            <ac:spMkLst>
              <pc:docMk/>
              <pc:sldMasterMk cId="1034722348" sldId="2147483772"/>
              <pc:sldLayoutMk cId="2681389338" sldId="2147483793"/>
              <ac:spMk id="9" creationId="{2C9096BB-EB9F-921D-D684-B303AF6812A4}"/>
            </ac:spMkLst>
          </pc:spChg>
          <pc:graphicFrameChg chg="mod">
            <ac:chgData name="Luís Quartin" userId="d62dd0be-a1f4-461f-90a2-b18d53884721" providerId="ADAL" clId="{9FD88B08-A2C8-44BF-9C3C-4FCE9D680F3B}" dt="2026-08-03T10:01:00.689" v="31868"/>
            <ac:graphicFrameMkLst>
              <pc:docMk/>
              <pc:sldMasterMk cId="1034722348" sldId="2147483772"/>
              <pc:sldLayoutMk cId="2681389338" sldId="2147483793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95" v="31872"/>
          <pc:sldLayoutMkLst>
            <pc:docMk/>
            <pc:sldMasterMk cId="1034722348" sldId="2147483772"/>
            <pc:sldLayoutMk cId="3827223825" sldId="2147483795"/>
          </pc:sldLayoutMkLst>
          <pc:spChg chg="mod">
            <ac:chgData name="Luís Quartin" userId="d62dd0be-a1f4-461f-90a2-b18d53884721" providerId="ADAL" clId="{9FD88B08-A2C8-44BF-9C3C-4FCE9D680F3B}" dt="2026-08-03T10:00:56.547" v="28419" actId="299"/>
            <ac:spMkLst>
              <pc:docMk/>
              <pc:sldMasterMk cId="1034722348" sldId="2147483772"/>
              <pc:sldLayoutMk cId="3827223825" sldId="2147483795"/>
              <ac:spMk id="2" creationId="{278501F7-90EA-58C0-9B6D-CEF12D5E233B}"/>
            </ac:spMkLst>
          </pc:spChg>
          <pc:spChg chg="mod">
            <ac:chgData name="Luís Quartin" userId="d62dd0be-a1f4-461f-90a2-b18d53884721" providerId="ADAL" clId="{9FD88B08-A2C8-44BF-9C3C-4FCE9D680F3B}" dt="2026-08-03T10:00:35.063" v="22095" actId="947"/>
            <ac:spMkLst>
              <pc:docMk/>
              <pc:sldMasterMk cId="1034722348" sldId="2147483772"/>
              <pc:sldLayoutMk cId="3827223825" sldId="2147483795"/>
              <ac:spMk id="3" creationId="{CCF68EEC-91C2-C8DE-A3E7-740C4A7F0CCB}"/>
            </ac:spMkLst>
          </pc:spChg>
          <pc:graphicFrameChg chg="mod">
            <ac:chgData name="Luís Quartin" userId="d62dd0be-a1f4-461f-90a2-b18d53884721" providerId="ADAL" clId="{9FD88B08-A2C8-44BF-9C3C-4FCE9D680F3B}" dt="2026-08-03T10:01:00.695" v="31872"/>
            <ac:graphicFrameMkLst>
              <pc:docMk/>
              <pc:sldMasterMk cId="1034722348" sldId="2147483772"/>
              <pc:sldLayoutMk cId="3827223825" sldId="2147483795"/>
              <ac:graphicFrameMk id="5" creationId="{6CD02478-7F94-EF1C-4EC7-7058C18B4F05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91" v="31870"/>
          <pc:sldLayoutMkLst>
            <pc:docMk/>
            <pc:sldMasterMk cId="1034722348" sldId="2147483772"/>
            <pc:sldLayoutMk cId="2574471338" sldId="2147483796"/>
          </pc:sldLayoutMkLst>
          <pc:spChg chg="mod">
            <ac:chgData name="Luís Quartin" userId="d62dd0be-a1f4-461f-90a2-b18d53884721" providerId="ADAL" clId="{9FD88B08-A2C8-44BF-9C3C-4FCE9D680F3B}" dt="2026-08-03T10:00:34.237" v="21917" actId="947"/>
            <ac:spMkLst>
              <pc:docMk/>
              <pc:sldMasterMk cId="1034722348" sldId="2147483772"/>
              <pc:sldLayoutMk cId="2574471338" sldId="2147483796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532" v="28416" actId="299"/>
            <ac:spMkLst>
              <pc:docMk/>
              <pc:sldMasterMk cId="1034722348" sldId="2147483772"/>
              <pc:sldLayoutMk cId="2574471338" sldId="2147483796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34.277" v="21925" actId="947"/>
            <ac:spMkLst>
              <pc:docMk/>
              <pc:sldMasterMk cId="1034722348" sldId="2147483772"/>
              <pc:sldLayoutMk cId="2574471338" sldId="2147483796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34.287" v="21927" actId="947"/>
            <ac:spMkLst>
              <pc:docMk/>
              <pc:sldMasterMk cId="1034722348" sldId="2147483772"/>
              <pc:sldLayoutMk cId="2574471338" sldId="2147483796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34.665" v="22011" actId="947"/>
            <ac:spMkLst>
              <pc:docMk/>
              <pc:sldMasterMk cId="1034722348" sldId="2147483772"/>
              <pc:sldLayoutMk cId="2574471338" sldId="2147483796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34.674" v="22013" actId="947"/>
            <ac:spMkLst>
              <pc:docMk/>
              <pc:sldMasterMk cId="1034722348" sldId="2147483772"/>
              <pc:sldLayoutMk cId="2574471338" sldId="2147483796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34.683" v="22015" actId="947"/>
            <ac:spMkLst>
              <pc:docMk/>
              <pc:sldMasterMk cId="1034722348" sldId="2147483772"/>
              <pc:sldLayoutMk cId="2574471338" sldId="2147483796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34.693" v="22017" actId="947"/>
            <ac:spMkLst>
              <pc:docMk/>
              <pc:sldMasterMk cId="1034722348" sldId="2147483772"/>
              <pc:sldLayoutMk cId="2574471338" sldId="2147483796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34.702" v="22019" actId="947"/>
            <ac:spMkLst>
              <pc:docMk/>
              <pc:sldMasterMk cId="1034722348" sldId="2147483772"/>
              <pc:sldLayoutMk cId="2574471338" sldId="2147483796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34.711" v="22021" actId="947"/>
            <ac:spMkLst>
              <pc:docMk/>
              <pc:sldMasterMk cId="1034722348" sldId="2147483772"/>
              <pc:sldLayoutMk cId="2574471338" sldId="2147483796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34.719" v="22023" actId="947"/>
            <ac:spMkLst>
              <pc:docMk/>
              <pc:sldMasterMk cId="1034722348" sldId="2147483772"/>
              <pc:sldLayoutMk cId="2574471338" sldId="2147483796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34.728" v="22025" actId="947"/>
            <ac:spMkLst>
              <pc:docMk/>
              <pc:sldMasterMk cId="1034722348" sldId="2147483772"/>
              <pc:sldLayoutMk cId="2574471338" sldId="2147483796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34.737" v="22027" actId="947"/>
            <ac:spMkLst>
              <pc:docMk/>
              <pc:sldMasterMk cId="1034722348" sldId="2147483772"/>
              <pc:sldLayoutMk cId="2574471338" sldId="2147483796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34.745" v="22029" actId="947"/>
            <ac:spMkLst>
              <pc:docMk/>
              <pc:sldMasterMk cId="1034722348" sldId="2147483772"/>
              <pc:sldLayoutMk cId="2574471338" sldId="2147483796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34.753" v="22031" actId="947"/>
            <ac:spMkLst>
              <pc:docMk/>
              <pc:sldMasterMk cId="1034722348" sldId="2147483772"/>
              <pc:sldLayoutMk cId="2574471338" sldId="2147483796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34.763" v="22033" actId="947"/>
            <ac:spMkLst>
              <pc:docMk/>
              <pc:sldMasterMk cId="1034722348" sldId="2147483772"/>
              <pc:sldLayoutMk cId="2574471338" sldId="2147483796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34.772" v="22035" actId="947"/>
            <ac:spMkLst>
              <pc:docMk/>
              <pc:sldMasterMk cId="1034722348" sldId="2147483772"/>
              <pc:sldLayoutMk cId="2574471338" sldId="2147483796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34.781" v="22037" actId="947"/>
            <ac:spMkLst>
              <pc:docMk/>
              <pc:sldMasterMk cId="1034722348" sldId="2147483772"/>
              <pc:sldLayoutMk cId="2574471338" sldId="2147483796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34.791" v="22039" actId="947"/>
            <ac:spMkLst>
              <pc:docMk/>
              <pc:sldMasterMk cId="1034722348" sldId="2147483772"/>
              <pc:sldLayoutMk cId="2574471338" sldId="2147483796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34.800" v="22041" actId="947"/>
            <ac:spMkLst>
              <pc:docMk/>
              <pc:sldMasterMk cId="1034722348" sldId="2147483772"/>
              <pc:sldLayoutMk cId="2574471338" sldId="2147483796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34.808" v="22043" actId="947"/>
            <ac:spMkLst>
              <pc:docMk/>
              <pc:sldMasterMk cId="1034722348" sldId="2147483772"/>
              <pc:sldLayoutMk cId="2574471338" sldId="2147483796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34.819" v="22045" actId="947"/>
            <ac:spMkLst>
              <pc:docMk/>
              <pc:sldMasterMk cId="1034722348" sldId="2147483772"/>
              <pc:sldLayoutMk cId="2574471338" sldId="2147483796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34.828" v="22047" actId="947"/>
            <ac:spMkLst>
              <pc:docMk/>
              <pc:sldMasterMk cId="1034722348" sldId="2147483772"/>
              <pc:sldLayoutMk cId="2574471338" sldId="2147483796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34.837" v="22049" actId="947"/>
            <ac:spMkLst>
              <pc:docMk/>
              <pc:sldMasterMk cId="1034722348" sldId="2147483772"/>
              <pc:sldLayoutMk cId="2574471338" sldId="2147483796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34.848" v="22051" actId="947"/>
            <ac:spMkLst>
              <pc:docMk/>
              <pc:sldMasterMk cId="1034722348" sldId="2147483772"/>
              <pc:sldLayoutMk cId="2574471338" sldId="2147483796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34.855" v="22053" actId="947"/>
            <ac:spMkLst>
              <pc:docMk/>
              <pc:sldMasterMk cId="1034722348" sldId="2147483772"/>
              <pc:sldLayoutMk cId="2574471338" sldId="2147483796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34.864" v="22055" actId="947"/>
            <ac:spMkLst>
              <pc:docMk/>
              <pc:sldMasterMk cId="1034722348" sldId="2147483772"/>
              <pc:sldLayoutMk cId="2574471338" sldId="2147483796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34.872" v="22057" actId="947"/>
            <ac:spMkLst>
              <pc:docMk/>
              <pc:sldMasterMk cId="1034722348" sldId="2147483772"/>
              <pc:sldLayoutMk cId="2574471338" sldId="2147483796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34.884" v="22059" actId="947"/>
            <ac:spMkLst>
              <pc:docMk/>
              <pc:sldMasterMk cId="1034722348" sldId="2147483772"/>
              <pc:sldLayoutMk cId="2574471338" sldId="2147483796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34.892" v="22061" actId="947"/>
            <ac:spMkLst>
              <pc:docMk/>
              <pc:sldMasterMk cId="1034722348" sldId="2147483772"/>
              <pc:sldLayoutMk cId="2574471338" sldId="2147483796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34.901" v="22063" actId="947"/>
            <ac:spMkLst>
              <pc:docMk/>
              <pc:sldMasterMk cId="1034722348" sldId="2147483772"/>
              <pc:sldLayoutMk cId="2574471338" sldId="2147483796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34.910" v="22065" actId="947"/>
            <ac:spMkLst>
              <pc:docMk/>
              <pc:sldMasterMk cId="1034722348" sldId="2147483772"/>
              <pc:sldLayoutMk cId="2574471338" sldId="2147483796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34.919" v="22067" actId="947"/>
            <ac:spMkLst>
              <pc:docMk/>
              <pc:sldMasterMk cId="1034722348" sldId="2147483772"/>
              <pc:sldLayoutMk cId="2574471338" sldId="2147483796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34.928" v="22069" actId="947"/>
            <ac:spMkLst>
              <pc:docMk/>
              <pc:sldMasterMk cId="1034722348" sldId="2147483772"/>
              <pc:sldLayoutMk cId="2574471338" sldId="2147483796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34.936" v="22071" actId="947"/>
            <ac:spMkLst>
              <pc:docMk/>
              <pc:sldMasterMk cId="1034722348" sldId="2147483772"/>
              <pc:sldLayoutMk cId="2574471338" sldId="2147483796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34.945" v="22073" actId="947"/>
            <ac:spMkLst>
              <pc:docMk/>
              <pc:sldMasterMk cId="1034722348" sldId="2147483772"/>
              <pc:sldLayoutMk cId="2574471338" sldId="2147483796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34.954" v="22075" actId="947"/>
            <ac:spMkLst>
              <pc:docMk/>
              <pc:sldMasterMk cId="1034722348" sldId="2147483772"/>
              <pc:sldLayoutMk cId="2574471338" sldId="2147483796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34.963" v="22077" actId="947"/>
            <ac:spMkLst>
              <pc:docMk/>
              <pc:sldMasterMk cId="1034722348" sldId="2147483772"/>
              <pc:sldLayoutMk cId="2574471338" sldId="2147483796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34.971" v="22079" actId="947"/>
            <ac:spMkLst>
              <pc:docMk/>
              <pc:sldMasterMk cId="1034722348" sldId="2147483772"/>
              <pc:sldLayoutMk cId="2574471338" sldId="2147483796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34.980" v="22081" actId="947"/>
            <ac:spMkLst>
              <pc:docMk/>
              <pc:sldMasterMk cId="1034722348" sldId="2147483772"/>
              <pc:sldLayoutMk cId="2574471338" sldId="2147483796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34.988" v="22083" actId="947"/>
            <ac:spMkLst>
              <pc:docMk/>
              <pc:sldMasterMk cId="1034722348" sldId="2147483772"/>
              <pc:sldLayoutMk cId="2574471338" sldId="2147483796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34.998" v="22085" actId="947"/>
            <ac:spMkLst>
              <pc:docMk/>
              <pc:sldMasterMk cId="1034722348" sldId="2147483772"/>
              <pc:sldLayoutMk cId="2574471338" sldId="2147483796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35.007" v="22087" actId="947"/>
            <ac:spMkLst>
              <pc:docMk/>
              <pc:sldMasterMk cId="1034722348" sldId="2147483772"/>
              <pc:sldLayoutMk cId="2574471338" sldId="2147483796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35.017" v="22089" actId="947"/>
            <ac:spMkLst>
              <pc:docMk/>
              <pc:sldMasterMk cId="1034722348" sldId="2147483772"/>
              <pc:sldLayoutMk cId="2574471338" sldId="2147483796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35.029" v="22091" actId="947"/>
            <ac:spMkLst>
              <pc:docMk/>
              <pc:sldMasterMk cId="1034722348" sldId="2147483772"/>
              <pc:sldLayoutMk cId="2574471338" sldId="2147483796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34.226" v="21915" actId="947"/>
            <ac:spMkLst>
              <pc:docMk/>
              <pc:sldMasterMk cId="1034722348" sldId="2147483772"/>
              <pc:sldLayoutMk cId="2574471338" sldId="2147483796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691" v="31870"/>
            <ac:graphicFrameMkLst>
              <pc:docMk/>
              <pc:sldMasterMk cId="1034722348" sldId="2147483772"/>
              <pc:sldLayoutMk cId="2574471338" sldId="2147483796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698" v="31874"/>
          <pc:sldLayoutMkLst>
            <pc:docMk/>
            <pc:sldMasterMk cId="1034722348" sldId="2147483772"/>
            <pc:sldLayoutMk cId="4104015811" sldId="2147483797"/>
          </pc:sldLayoutMkLst>
          <pc:spChg chg="mod">
            <ac:chgData name="Luís Quartin" userId="d62dd0be-a1f4-461f-90a2-b18d53884721" providerId="ADAL" clId="{9FD88B08-A2C8-44BF-9C3C-4FCE9D680F3B}" dt="2026-08-03T10:00:56.557" v="28422" actId="299"/>
            <ac:spMkLst>
              <pc:docMk/>
              <pc:sldMasterMk cId="1034722348" sldId="2147483772"/>
              <pc:sldLayoutMk cId="4104015811" sldId="2147483797"/>
              <ac:spMk id="2" creationId="{E49EC5F5-14E0-4B05-29E6-E9A059AA1002}"/>
            </ac:spMkLst>
          </pc:spChg>
          <pc:spChg chg="mod">
            <ac:chgData name="Luís Quartin" userId="d62dd0be-a1f4-461f-90a2-b18d53884721" providerId="ADAL" clId="{9FD88B08-A2C8-44BF-9C3C-4FCE9D680F3B}" dt="2026-08-03T10:00:35.153" v="22107" actId="947"/>
            <ac:spMkLst>
              <pc:docMk/>
              <pc:sldMasterMk cId="1034722348" sldId="2147483772"/>
              <pc:sldLayoutMk cId="4104015811" sldId="2147483797"/>
              <ac:spMk id="3" creationId="{F851C8EF-1338-D82C-0A79-D82F19A8A652}"/>
            </ac:spMkLst>
          </pc:spChg>
          <pc:spChg chg="mod">
            <ac:chgData name="Luís Quartin" userId="d62dd0be-a1f4-461f-90a2-b18d53884721" providerId="ADAL" clId="{9FD88B08-A2C8-44BF-9C3C-4FCE9D680F3B}" dt="2026-08-03T10:00:35.118" v="22101" actId="947"/>
            <ac:spMkLst>
              <pc:docMk/>
              <pc:sldMasterMk cId="1034722348" sldId="2147483772"/>
              <pc:sldLayoutMk cId="4104015811" sldId="2147483797"/>
              <ac:spMk id="7" creationId="{6ABEF5EE-C1B0-CB56-30BC-F2EA02D0DD7E}"/>
            </ac:spMkLst>
          </pc:spChg>
          <pc:spChg chg="mod">
            <ac:chgData name="Luís Quartin" userId="d62dd0be-a1f4-461f-90a2-b18d53884721" providerId="ADAL" clId="{9FD88B08-A2C8-44BF-9C3C-4FCE9D680F3B}" dt="2026-08-03T10:00:35.131" v="22103" actId="947"/>
            <ac:spMkLst>
              <pc:docMk/>
              <pc:sldMasterMk cId="1034722348" sldId="2147483772"/>
              <pc:sldLayoutMk cId="4104015811" sldId="2147483797"/>
              <ac:spMk id="8" creationId="{E539B410-713F-D002-C7AD-50375ABC034D}"/>
            </ac:spMkLst>
          </pc:spChg>
          <pc:spChg chg="mod">
            <ac:chgData name="Luís Quartin" userId="d62dd0be-a1f4-461f-90a2-b18d53884721" providerId="ADAL" clId="{9FD88B08-A2C8-44BF-9C3C-4FCE9D680F3B}" dt="2026-08-03T10:00:35.144" v="22105" actId="947"/>
            <ac:spMkLst>
              <pc:docMk/>
              <pc:sldMasterMk cId="1034722348" sldId="2147483772"/>
              <pc:sldLayoutMk cId="4104015811" sldId="2147483797"/>
              <ac:spMk id="9" creationId="{24877F87-1E81-7C70-C23C-765CF083A38E}"/>
            </ac:spMkLst>
          </pc:spChg>
          <pc:spChg chg="mod">
            <ac:chgData name="Luís Quartin" userId="d62dd0be-a1f4-461f-90a2-b18d53884721" providerId="ADAL" clId="{9FD88B08-A2C8-44BF-9C3C-4FCE9D680F3B}" dt="2026-08-03T10:00:35.103" v="22099" actId="947"/>
            <ac:spMkLst>
              <pc:docMk/>
              <pc:sldMasterMk cId="1034722348" sldId="2147483772"/>
              <pc:sldLayoutMk cId="4104015811" sldId="2147483797"/>
              <ac:spMk id="14" creationId="{A5EED3AD-188C-E954-617B-9CB9E1BA8A14}"/>
            </ac:spMkLst>
          </pc:spChg>
          <pc:graphicFrameChg chg="mod">
            <ac:chgData name="Luís Quartin" userId="d62dd0be-a1f4-461f-90a2-b18d53884721" providerId="ADAL" clId="{9FD88B08-A2C8-44BF-9C3C-4FCE9D680F3B}" dt="2026-08-03T10:01:00.698" v="31874"/>
            <ac:graphicFrameMkLst>
              <pc:docMk/>
              <pc:sldMasterMk cId="1034722348" sldId="2147483772"/>
              <pc:sldLayoutMk cId="4104015811" sldId="2147483797"/>
              <ac:graphicFrameMk id="4" creationId="{D162194D-CA42-9D0E-A095-AA8431BD378D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99" v="31782"/>
          <pc:sldLayoutMkLst>
            <pc:docMk/>
            <pc:sldMasterMk cId="1034722348" sldId="2147483772"/>
            <pc:sldLayoutMk cId="1769855547" sldId="2147483798"/>
          </pc:sldLayoutMkLst>
          <pc:spChg chg="mod">
            <ac:chgData name="Luís Quartin" userId="d62dd0be-a1f4-461f-90a2-b18d53884721" providerId="ADAL" clId="{9FD88B08-A2C8-44BF-9C3C-4FCE9D680F3B}" dt="2026-08-03T10:00:23.786" v="18567" actId="947"/>
            <ac:spMkLst>
              <pc:docMk/>
              <pc:sldMasterMk cId="1034722348" sldId="2147483772"/>
              <pc:sldLayoutMk cId="1769855547" sldId="2147483798"/>
              <ac:spMk id="6" creationId="{B46A3831-88B3-8616-936D-EE6D2A269202}"/>
            </ac:spMkLst>
          </pc:spChg>
          <pc:spChg chg="mod">
            <ac:chgData name="Luís Quartin" userId="d62dd0be-a1f4-461f-90a2-b18d53884721" providerId="ADAL" clId="{9FD88B08-A2C8-44BF-9C3C-4FCE9D680F3B}" dt="2026-08-03T10:00:23.786" v="18569" actId="947"/>
            <ac:spMkLst>
              <pc:docMk/>
              <pc:sldMasterMk cId="1034722348" sldId="2147483772"/>
              <pc:sldLayoutMk cId="1769855547" sldId="2147483798"/>
              <ac:spMk id="7" creationId="{1C488A97-4204-84FB-C8C6-EC812A25E3EB}"/>
            </ac:spMkLst>
          </pc:spChg>
          <pc:spChg chg="mod">
            <ac:chgData name="Luís Quartin" userId="d62dd0be-a1f4-461f-90a2-b18d53884721" providerId="ADAL" clId="{9FD88B08-A2C8-44BF-9C3C-4FCE9D680F3B}" dt="2026-08-03T10:00:23.476" v="18385" actId="947"/>
            <ac:spMkLst>
              <pc:docMk/>
              <pc:sldMasterMk cId="1034722348" sldId="2147483772"/>
              <pc:sldLayoutMk cId="1769855547" sldId="2147483798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042" v="28296" actId="299"/>
            <ac:spMkLst>
              <pc:docMk/>
              <pc:sldMasterMk cId="1034722348" sldId="2147483772"/>
              <pc:sldLayoutMk cId="1769855547" sldId="2147483798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23.481" v="18389" actId="947"/>
            <ac:spMkLst>
              <pc:docMk/>
              <pc:sldMasterMk cId="1034722348" sldId="2147483772"/>
              <pc:sldLayoutMk cId="1769855547" sldId="2147483798"/>
              <ac:spMk id="11" creationId="{BEB2A034-2B19-9142-5B62-51DCFC95042C}"/>
            </ac:spMkLst>
          </pc:spChg>
          <pc:spChg chg="mod">
            <ac:chgData name="Luís Quartin" userId="d62dd0be-a1f4-461f-90a2-b18d53884721" providerId="ADAL" clId="{9FD88B08-A2C8-44BF-9C3C-4FCE9D680F3B}" dt="2026-08-03T10:00:23.486" v="18395" actId="947"/>
            <ac:spMkLst>
              <pc:docMk/>
              <pc:sldMasterMk cId="1034722348" sldId="2147483772"/>
              <pc:sldLayoutMk cId="1769855547" sldId="2147483798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23.497" v="18397" actId="947"/>
            <ac:spMkLst>
              <pc:docMk/>
              <pc:sldMasterMk cId="1034722348" sldId="2147483772"/>
              <pc:sldLayoutMk cId="1769855547" sldId="2147483798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23.641" v="18481" actId="947"/>
            <ac:spMkLst>
              <pc:docMk/>
              <pc:sldMasterMk cId="1034722348" sldId="2147483772"/>
              <pc:sldLayoutMk cId="1769855547" sldId="2147483798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23.641" v="18483" actId="947"/>
            <ac:spMkLst>
              <pc:docMk/>
              <pc:sldMasterMk cId="1034722348" sldId="2147483772"/>
              <pc:sldLayoutMk cId="1769855547" sldId="2147483798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23.646" v="18485" actId="947"/>
            <ac:spMkLst>
              <pc:docMk/>
              <pc:sldMasterMk cId="1034722348" sldId="2147483772"/>
              <pc:sldLayoutMk cId="1769855547" sldId="2147483798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23.646" v="18487" actId="947"/>
            <ac:spMkLst>
              <pc:docMk/>
              <pc:sldMasterMk cId="1034722348" sldId="2147483772"/>
              <pc:sldLayoutMk cId="1769855547" sldId="2147483798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23.646" v="18489" actId="947"/>
            <ac:spMkLst>
              <pc:docMk/>
              <pc:sldMasterMk cId="1034722348" sldId="2147483772"/>
              <pc:sldLayoutMk cId="1769855547" sldId="2147483798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23.657" v="18491" actId="947"/>
            <ac:spMkLst>
              <pc:docMk/>
              <pc:sldMasterMk cId="1034722348" sldId="2147483772"/>
              <pc:sldLayoutMk cId="1769855547" sldId="2147483798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23.657" v="18493" actId="947"/>
            <ac:spMkLst>
              <pc:docMk/>
              <pc:sldMasterMk cId="1034722348" sldId="2147483772"/>
              <pc:sldLayoutMk cId="1769855547" sldId="2147483798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23.657" v="18495" actId="947"/>
            <ac:spMkLst>
              <pc:docMk/>
              <pc:sldMasterMk cId="1034722348" sldId="2147483772"/>
              <pc:sldLayoutMk cId="1769855547" sldId="2147483798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23.666" v="18497" actId="947"/>
            <ac:spMkLst>
              <pc:docMk/>
              <pc:sldMasterMk cId="1034722348" sldId="2147483772"/>
              <pc:sldLayoutMk cId="1769855547" sldId="2147483798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23.666" v="18499" actId="947"/>
            <ac:spMkLst>
              <pc:docMk/>
              <pc:sldMasterMk cId="1034722348" sldId="2147483772"/>
              <pc:sldLayoutMk cId="1769855547" sldId="2147483798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23.673" v="18501" actId="947"/>
            <ac:spMkLst>
              <pc:docMk/>
              <pc:sldMasterMk cId="1034722348" sldId="2147483772"/>
              <pc:sldLayoutMk cId="1769855547" sldId="2147483798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23.676" v="18503" actId="947"/>
            <ac:spMkLst>
              <pc:docMk/>
              <pc:sldMasterMk cId="1034722348" sldId="2147483772"/>
              <pc:sldLayoutMk cId="1769855547" sldId="2147483798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23.676" v="18505" actId="947"/>
            <ac:spMkLst>
              <pc:docMk/>
              <pc:sldMasterMk cId="1034722348" sldId="2147483772"/>
              <pc:sldLayoutMk cId="1769855547" sldId="2147483798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23.676" v="18507" actId="947"/>
            <ac:spMkLst>
              <pc:docMk/>
              <pc:sldMasterMk cId="1034722348" sldId="2147483772"/>
              <pc:sldLayoutMk cId="1769855547" sldId="2147483798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23.686" v="18509" actId="947"/>
            <ac:spMkLst>
              <pc:docMk/>
              <pc:sldMasterMk cId="1034722348" sldId="2147483772"/>
              <pc:sldLayoutMk cId="1769855547" sldId="2147483798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23.689" v="18511" actId="947"/>
            <ac:spMkLst>
              <pc:docMk/>
              <pc:sldMasterMk cId="1034722348" sldId="2147483772"/>
              <pc:sldLayoutMk cId="1769855547" sldId="2147483798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23.689" v="18513" actId="947"/>
            <ac:spMkLst>
              <pc:docMk/>
              <pc:sldMasterMk cId="1034722348" sldId="2147483772"/>
              <pc:sldLayoutMk cId="1769855547" sldId="2147483798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23.696" v="18515" actId="947"/>
            <ac:spMkLst>
              <pc:docMk/>
              <pc:sldMasterMk cId="1034722348" sldId="2147483772"/>
              <pc:sldLayoutMk cId="1769855547" sldId="2147483798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23.699" v="18517" actId="947"/>
            <ac:spMkLst>
              <pc:docMk/>
              <pc:sldMasterMk cId="1034722348" sldId="2147483772"/>
              <pc:sldLayoutMk cId="1769855547" sldId="2147483798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23.699" v="18519" actId="947"/>
            <ac:spMkLst>
              <pc:docMk/>
              <pc:sldMasterMk cId="1034722348" sldId="2147483772"/>
              <pc:sldLayoutMk cId="1769855547" sldId="2147483798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23.706" v="18521" actId="947"/>
            <ac:spMkLst>
              <pc:docMk/>
              <pc:sldMasterMk cId="1034722348" sldId="2147483772"/>
              <pc:sldLayoutMk cId="1769855547" sldId="2147483798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23.711" v="18523" actId="947"/>
            <ac:spMkLst>
              <pc:docMk/>
              <pc:sldMasterMk cId="1034722348" sldId="2147483772"/>
              <pc:sldLayoutMk cId="1769855547" sldId="2147483798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23.711" v="18525" actId="947"/>
            <ac:spMkLst>
              <pc:docMk/>
              <pc:sldMasterMk cId="1034722348" sldId="2147483772"/>
              <pc:sldLayoutMk cId="1769855547" sldId="2147483798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23.716" v="18527" actId="947"/>
            <ac:spMkLst>
              <pc:docMk/>
              <pc:sldMasterMk cId="1034722348" sldId="2147483772"/>
              <pc:sldLayoutMk cId="1769855547" sldId="2147483798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23.716" v="18529" actId="947"/>
            <ac:spMkLst>
              <pc:docMk/>
              <pc:sldMasterMk cId="1034722348" sldId="2147483772"/>
              <pc:sldLayoutMk cId="1769855547" sldId="2147483798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23.721" v="18531" actId="947"/>
            <ac:spMkLst>
              <pc:docMk/>
              <pc:sldMasterMk cId="1034722348" sldId="2147483772"/>
              <pc:sldLayoutMk cId="1769855547" sldId="2147483798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23.726" v="18533" actId="947"/>
            <ac:spMkLst>
              <pc:docMk/>
              <pc:sldMasterMk cId="1034722348" sldId="2147483772"/>
              <pc:sldLayoutMk cId="1769855547" sldId="2147483798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23.726" v="18535" actId="947"/>
            <ac:spMkLst>
              <pc:docMk/>
              <pc:sldMasterMk cId="1034722348" sldId="2147483772"/>
              <pc:sldLayoutMk cId="1769855547" sldId="2147483798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23.731" v="18537" actId="947"/>
            <ac:spMkLst>
              <pc:docMk/>
              <pc:sldMasterMk cId="1034722348" sldId="2147483772"/>
              <pc:sldLayoutMk cId="1769855547" sldId="2147483798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23.737" v="18539" actId="947"/>
            <ac:spMkLst>
              <pc:docMk/>
              <pc:sldMasterMk cId="1034722348" sldId="2147483772"/>
              <pc:sldLayoutMk cId="1769855547" sldId="2147483798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23.737" v="18541" actId="947"/>
            <ac:spMkLst>
              <pc:docMk/>
              <pc:sldMasterMk cId="1034722348" sldId="2147483772"/>
              <pc:sldLayoutMk cId="1769855547" sldId="2147483798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23.737" v="18543" actId="947"/>
            <ac:spMkLst>
              <pc:docMk/>
              <pc:sldMasterMk cId="1034722348" sldId="2147483772"/>
              <pc:sldLayoutMk cId="1769855547" sldId="2147483798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23.746" v="18545" actId="947"/>
            <ac:spMkLst>
              <pc:docMk/>
              <pc:sldMasterMk cId="1034722348" sldId="2147483772"/>
              <pc:sldLayoutMk cId="1769855547" sldId="2147483798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23.746" v="18547" actId="947"/>
            <ac:spMkLst>
              <pc:docMk/>
              <pc:sldMasterMk cId="1034722348" sldId="2147483772"/>
              <pc:sldLayoutMk cId="1769855547" sldId="2147483798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23.753" v="18549" actId="947"/>
            <ac:spMkLst>
              <pc:docMk/>
              <pc:sldMasterMk cId="1034722348" sldId="2147483772"/>
              <pc:sldLayoutMk cId="1769855547" sldId="2147483798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23.756" v="18551" actId="947"/>
            <ac:spMkLst>
              <pc:docMk/>
              <pc:sldMasterMk cId="1034722348" sldId="2147483772"/>
              <pc:sldLayoutMk cId="1769855547" sldId="2147483798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23.756" v="18553" actId="947"/>
            <ac:spMkLst>
              <pc:docMk/>
              <pc:sldMasterMk cId="1034722348" sldId="2147483772"/>
              <pc:sldLayoutMk cId="1769855547" sldId="2147483798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23.756" v="18555" actId="947"/>
            <ac:spMkLst>
              <pc:docMk/>
              <pc:sldMasterMk cId="1034722348" sldId="2147483772"/>
              <pc:sldLayoutMk cId="1769855547" sldId="2147483798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23.766" v="18557" actId="947"/>
            <ac:spMkLst>
              <pc:docMk/>
              <pc:sldMasterMk cId="1034722348" sldId="2147483772"/>
              <pc:sldLayoutMk cId="1769855547" sldId="2147483798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23.769" v="18559" actId="947"/>
            <ac:spMkLst>
              <pc:docMk/>
              <pc:sldMasterMk cId="1034722348" sldId="2147483772"/>
              <pc:sldLayoutMk cId="1769855547" sldId="2147483798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23.771" v="18561" actId="947"/>
            <ac:spMkLst>
              <pc:docMk/>
              <pc:sldMasterMk cId="1034722348" sldId="2147483772"/>
              <pc:sldLayoutMk cId="1769855547" sldId="2147483798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23.471" v="18383" actId="947"/>
            <ac:spMkLst>
              <pc:docMk/>
              <pc:sldMasterMk cId="1034722348" sldId="2147483772"/>
              <pc:sldLayoutMk cId="1769855547" sldId="2147483798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499" v="31782"/>
            <ac:graphicFrameMkLst>
              <pc:docMk/>
              <pc:sldMasterMk cId="1034722348" sldId="2147483772"/>
              <pc:sldLayoutMk cId="1769855547" sldId="2147483798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07" v="31786"/>
          <pc:sldLayoutMkLst>
            <pc:docMk/>
            <pc:sldMasterMk cId="1034722348" sldId="2147483772"/>
            <pc:sldLayoutMk cId="826826761" sldId="2147483799"/>
          </pc:sldLayoutMkLst>
          <pc:spChg chg="mod">
            <ac:chgData name="Luís Quartin" userId="d62dd0be-a1f4-461f-90a2-b18d53884721" providerId="ADAL" clId="{9FD88B08-A2C8-44BF-9C3C-4FCE9D680F3B}" dt="2026-08-03T10:00:23.841" v="18585" actId="947"/>
            <ac:spMkLst>
              <pc:docMk/>
              <pc:sldMasterMk cId="1034722348" sldId="2147483772"/>
              <pc:sldLayoutMk cId="826826761" sldId="2147483799"/>
              <ac:spMk id="2" creationId="{A8237E36-3F14-B0A2-43BA-D2D04B67D947}"/>
            </ac:spMkLst>
          </pc:spChg>
          <pc:spChg chg="mod">
            <ac:chgData name="Luís Quartin" userId="d62dd0be-a1f4-461f-90a2-b18d53884721" providerId="ADAL" clId="{9FD88B08-A2C8-44BF-9C3C-4FCE9D680F3B}" dt="2026-08-03T10:00:56.067" v="28302" actId="299"/>
            <ac:spMkLst>
              <pc:docMk/>
              <pc:sldMasterMk cId="1034722348" sldId="2147483772"/>
              <pc:sldLayoutMk cId="826826761" sldId="2147483799"/>
              <ac:spMk id="3" creationId="{D7714248-DD06-AA4E-6A5A-71197E2ED0AD}"/>
            </ac:spMkLst>
          </pc:spChg>
          <pc:spChg chg="mod">
            <ac:chgData name="Luís Quartin" userId="d62dd0be-a1f4-461f-90a2-b18d53884721" providerId="ADAL" clId="{9FD88B08-A2C8-44BF-9C3C-4FCE9D680F3B}" dt="2026-08-03T10:00:23.849" v="18589" actId="947"/>
            <ac:spMkLst>
              <pc:docMk/>
              <pc:sldMasterMk cId="1034722348" sldId="2147483772"/>
              <pc:sldLayoutMk cId="826826761" sldId="2147483799"/>
              <ac:spMk id="4" creationId="{586C821D-2D48-8A8F-78F5-5B6C1FA0D7DC}"/>
            </ac:spMkLst>
          </pc:spChg>
          <pc:spChg chg="mod">
            <ac:chgData name="Luís Quartin" userId="d62dd0be-a1f4-461f-90a2-b18d53884721" providerId="ADAL" clId="{9FD88B08-A2C8-44BF-9C3C-4FCE9D680F3B}" dt="2026-08-03T10:00:23.826" v="18581" actId="947"/>
            <ac:spMkLst>
              <pc:docMk/>
              <pc:sldMasterMk cId="1034722348" sldId="2147483772"/>
              <pc:sldLayoutMk cId="826826761" sldId="2147483799"/>
              <ac:spMk id="10" creationId="{0003A003-B64B-4B6C-C5D8-AEC8C6162B1A}"/>
            </ac:spMkLst>
          </pc:spChg>
          <pc:spChg chg="mod">
            <ac:chgData name="Luís Quartin" userId="d62dd0be-a1f4-461f-90a2-b18d53884721" providerId="ADAL" clId="{9FD88B08-A2C8-44BF-9C3C-4FCE9D680F3B}" dt="2026-08-03T10:00:23.836" v="18583" actId="947"/>
            <ac:spMkLst>
              <pc:docMk/>
              <pc:sldMasterMk cId="1034722348" sldId="2147483772"/>
              <pc:sldLayoutMk cId="826826761" sldId="2147483799"/>
              <ac:spMk id="11" creationId="{6CBE6594-A7B8-EFE9-EBE7-1FAF046489D2}"/>
            </ac:spMkLst>
          </pc:spChg>
          <pc:spChg chg="mod">
            <ac:chgData name="Luís Quartin" userId="d62dd0be-a1f4-461f-90a2-b18d53884721" providerId="ADAL" clId="{9FD88B08-A2C8-44BF-9C3C-4FCE9D680F3B}" dt="2026-08-03T10:00:23.820" v="18575" actId="947"/>
            <ac:spMkLst>
              <pc:docMk/>
              <pc:sldMasterMk cId="1034722348" sldId="2147483772"/>
              <pc:sldLayoutMk cId="826826761" sldId="2147483799"/>
              <ac:spMk id="60" creationId="{840EFB00-A0AF-34BB-39F5-E8B9E310C963}"/>
            </ac:spMkLst>
          </pc:spChg>
          <pc:spChg chg="mod">
            <ac:chgData name="Luís Quartin" userId="d62dd0be-a1f4-461f-90a2-b18d53884721" providerId="ADAL" clId="{9FD88B08-A2C8-44BF-9C3C-4FCE9D680F3B}" dt="2026-08-03T10:00:23.856" v="18591" actId="947"/>
            <ac:spMkLst>
              <pc:docMk/>
              <pc:sldMasterMk cId="1034722348" sldId="2147483772"/>
              <pc:sldLayoutMk cId="826826761" sldId="2147483799"/>
              <ac:spMk id="61" creationId="{768AE2A9-E5E1-CA4C-445F-5CBD722D8D2A}"/>
            </ac:spMkLst>
          </pc:spChg>
          <pc:spChg chg="mod">
            <ac:chgData name="Luís Quartin" userId="d62dd0be-a1f4-461f-90a2-b18d53884721" providerId="ADAL" clId="{9FD88B08-A2C8-44BF-9C3C-4FCE9D680F3B}" dt="2026-08-03T10:00:23.856" v="18593" actId="947"/>
            <ac:spMkLst>
              <pc:docMk/>
              <pc:sldMasterMk cId="1034722348" sldId="2147483772"/>
              <pc:sldLayoutMk cId="826826761" sldId="2147483799"/>
              <ac:spMk id="62" creationId="{2D761738-F5FB-037B-90FC-F15E409AB0A5}"/>
            </ac:spMkLst>
          </pc:spChg>
          <pc:spChg chg="mod">
            <ac:chgData name="Luís Quartin" userId="d62dd0be-a1f4-461f-90a2-b18d53884721" providerId="ADAL" clId="{9FD88B08-A2C8-44BF-9C3C-4FCE9D680F3B}" dt="2026-08-03T10:00:24.016" v="18677" actId="947"/>
            <ac:spMkLst>
              <pc:docMk/>
              <pc:sldMasterMk cId="1034722348" sldId="2147483772"/>
              <pc:sldLayoutMk cId="826826761" sldId="2147483799"/>
              <ac:spMk id="65" creationId="{E7C0A59F-5F8F-56F8-B4AB-D35E187A91B7}"/>
            </ac:spMkLst>
          </pc:spChg>
          <pc:spChg chg="mod">
            <ac:chgData name="Luís Quartin" userId="d62dd0be-a1f4-461f-90a2-b18d53884721" providerId="ADAL" clId="{9FD88B08-A2C8-44BF-9C3C-4FCE9D680F3B}" dt="2026-08-03T10:00:24.025" v="18679" actId="947"/>
            <ac:spMkLst>
              <pc:docMk/>
              <pc:sldMasterMk cId="1034722348" sldId="2147483772"/>
              <pc:sldLayoutMk cId="826826761" sldId="2147483799"/>
              <ac:spMk id="66" creationId="{1028A703-1046-6442-0159-A8E86280E45A}"/>
            </ac:spMkLst>
          </pc:spChg>
          <pc:spChg chg="mod">
            <ac:chgData name="Luís Quartin" userId="d62dd0be-a1f4-461f-90a2-b18d53884721" providerId="ADAL" clId="{9FD88B08-A2C8-44BF-9C3C-4FCE9D680F3B}" dt="2026-08-03T10:00:24.026" v="18681" actId="947"/>
            <ac:spMkLst>
              <pc:docMk/>
              <pc:sldMasterMk cId="1034722348" sldId="2147483772"/>
              <pc:sldLayoutMk cId="826826761" sldId="2147483799"/>
              <ac:spMk id="67" creationId="{AA971118-EF6B-6604-4EBF-1593A05CD20A}"/>
            </ac:spMkLst>
          </pc:spChg>
          <pc:spChg chg="mod">
            <ac:chgData name="Luís Quartin" userId="d62dd0be-a1f4-461f-90a2-b18d53884721" providerId="ADAL" clId="{9FD88B08-A2C8-44BF-9C3C-4FCE9D680F3B}" dt="2026-08-03T10:00:24.031" v="18683" actId="947"/>
            <ac:spMkLst>
              <pc:docMk/>
              <pc:sldMasterMk cId="1034722348" sldId="2147483772"/>
              <pc:sldLayoutMk cId="826826761" sldId="2147483799"/>
              <ac:spMk id="68" creationId="{CD670095-F88D-596A-B8AB-2523E70E4D0E}"/>
            </ac:spMkLst>
          </pc:spChg>
          <pc:spChg chg="mod">
            <ac:chgData name="Luís Quartin" userId="d62dd0be-a1f4-461f-90a2-b18d53884721" providerId="ADAL" clId="{9FD88B08-A2C8-44BF-9C3C-4FCE9D680F3B}" dt="2026-08-03T10:00:24.036" v="18685" actId="947"/>
            <ac:spMkLst>
              <pc:docMk/>
              <pc:sldMasterMk cId="1034722348" sldId="2147483772"/>
              <pc:sldLayoutMk cId="826826761" sldId="2147483799"/>
              <ac:spMk id="69" creationId="{26C7C412-21B5-A3DC-6A32-774016207C6E}"/>
            </ac:spMkLst>
          </pc:spChg>
          <pc:spChg chg="mod">
            <ac:chgData name="Luís Quartin" userId="d62dd0be-a1f4-461f-90a2-b18d53884721" providerId="ADAL" clId="{9FD88B08-A2C8-44BF-9C3C-4FCE9D680F3B}" dt="2026-08-03T10:00:24.041" v="18687" actId="947"/>
            <ac:spMkLst>
              <pc:docMk/>
              <pc:sldMasterMk cId="1034722348" sldId="2147483772"/>
              <pc:sldLayoutMk cId="826826761" sldId="2147483799"/>
              <ac:spMk id="70" creationId="{C6C18BAE-4ACB-7E89-56FD-481C68EDE2D3}"/>
            </ac:spMkLst>
          </pc:spChg>
          <pc:spChg chg="mod">
            <ac:chgData name="Luís Quartin" userId="d62dd0be-a1f4-461f-90a2-b18d53884721" providerId="ADAL" clId="{9FD88B08-A2C8-44BF-9C3C-4FCE9D680F3B}" dt="2026-08-03T10:00:24.046" v="18689" actId="947"/>
            <ac:spMkLst>
              <pc:docMk/>
              <pc:sldMasterMk cId="1034722348" sldId="2147483772"/>
              <pc:sldLayoutMk cId="826826761" sldId="2147483799"/>
              <ac:spMk id="71" creationId="{6908E5EA-2679-EFBF-6B84-6162873310DA}"/>
            </ac:spMkLst>
          </pc:spChg>
          <pc:spChg chg="mod">
            <ac:chgData name="Luís Quartin" userId="d62dd0be-a1f4-461f-90a2-b18d53884721" providerId="ADAL" clId="{9FD88B08-A2C8-44BF-9C3C-4FCE9D680F3B}" dt="2026-08-03T10:00:24.046" v="18691" actId="947"/>
            <ac:spMkLst>
              <pc:docMk/>
              <pc:sldMasterMk cId="1034722348" sldId="2147483772"/>
              <pc:sldLayoutMk cId="826826761" sldId="2147483799"/>
              <ac:spMk id="72" creationId="{AC8CBC78-2281-D3E7-533E-3FAA14C86400}"/>
            </ac:spMkLst>
          </pc:spChg>
          <pc:spChg chg="mod">
            <ac:chgData name="Luís Quartin" userId="d62dd0be-a1f4-461f-90a2-b18d53884721" providerId="ADAL" clId="{9FD88B08-A2C8-44BF-9C3C-4FCE9D680F3B}" dt="2026-08-03T10:00:24.046" v="18693" actId="947"/>
            <ac:spMkLst>
              <pc:docMk/>
              <pc:sldMasterMk cId="1034722348" sldId="2147483772"/>
              <pc:sldLayoutMk cId="826826761" sldId="2147483799"/>
              <ac:spMk id="73" creationId="{D0A8BF30-6A4E-1DE1-AEB7-5350F105A091}"/>
            </ac:spMkLst>
          </pc:spChg>
          <pc:spChg chg="mod">
            <ac:chgData name="Luís Quartin" userId="d62dd0be-a1f4-461f-90a2-b18d53884721" providerId="ADAL" clId="{9FD88B08-A2C8-44BF-9C3C-4FCE9D680F3B}" dt="2026-08-03T10:00:24.057" v="18695" actId="947"/>
            <ac:spMkLst>
              <pc:docMk/>
              <pc:sldMasterMk cId="1034722348" sldId="2147483772"/>
              <pc:sldLayoutMk cId="826826761" sldId="2147483799"/>
              <ac:spMk id="74" creationId="{A5BA66DE-F096-5D78-C222-0C256185CBAB}"/>
            </ac:spMkLst>
          </pc:spChg>
          <pc:spChg chg="mod">
            <ac:chgData name="Luís Quartin" userId="d62dd0be-a1f4-461f-90a2-b18d53884721" providerId="ADAL" clId="{9FD88B08-A2C8-44BF-9C3C-4FCE9D680F3B}" dt="2026-08-03T10:00:24.057" v="18697" actId="947"/>
            <ac:spMkLst>
              <pc:docMk/>
              <pc:sldMasterMk cId="1034722348" sldId="2147483772"/>
              <pc:sldLayoutMk cId="826826761" sldId="2147483799"/>
              <ac:spMk id="75" creationId="{089EE5C7-DE2B-0F9E-150A-0E72D93E8184}"/>
            </ac:spMkLst>
          </pc:spChg>
          <pc:spChg chg="mod">
            <ac:chgData name="Luís Quartin" userId="d62dd0be-a1f4-461f-90a2-b18d53884721" providerId="ADAL" clId="{9FD88B08-A2C8-44BF-9C3C-4FCE9D680F3B}" dt="2026-08-03T10:00:24.057" v="18699" actId="947"/>
            <ac:spMkLst>
              <pc:docMk/>
              <pc:sldMasterMk cId="1034722348" sldId="2147483772"/>
              <pc:sldLayoutMk cId="826826761" sldId="2147483799"/>
              <ac:spMk id="76" creationId="{F4DCE105-94D5-58CC-93B7-E084B2AD2F15}"/>
            </ac:spMkLst>
          </pc:spChg>
          <pc:spChg chg="mod">
            <ac:chgData name="Luís Quartin" userId="d62dd0be-a1f4-461f-90a2-b18d53884721" providerId="ADAL" clId="{9FD88B08-A2C8-44BF-9C3C-4FCE9D680F3B}" dt="2026-08-03T10:00:24.066" v="18701" actId="947"/>
            <ac:spMkLst>
              <pc:docMk/>
              <pc:sldMasterMk cId="1034722348" sldId="2147483772"/>
              <pc:sldLayoutMk cId="826826761" sldId="2147483799"/>
              <ac:spMk id="77" creationId="{61DF6F28-B292-4E2A-6692-23503510CACA}"/>
            </ac:spMkLst>
          </pc:spChg>
          <pc:spChg chg="mod">
            <ac:chgData name="Luís Quartin" userId="d62dd0be-a1f4-461f-90a2-b18d53884721" providerId="ADAL" clId="{9FD88B08-A2C8-44BF-9C3C-4FCE9D680F3B}" dt="2026-08-03T10:00:24.073" v="18703" actId="947"/>
            <ac:spMkLst>
              <pc:docMk/>
              <pc:sldMasterMk cId="1034722348" sldId="2147483772"/>
              <pc:sldLayoutMk cId="826826761" sldId="2147483799"/>
              <ac:spMk id="78" creationId="{3D996E95-95C2-6515-6D19-660D229C75E1}"/>
            </ac:spMkLst>
          </pc:spChg>
          <pc:spChg chg="mod">
            <ac:chgData name="Luís Quartin" userId="d62dd0be-a1f4-461f-90a2-b18d53884721" providerId="ADAL" clId="{9FD88B08-A2C8-44BF-9C3C-4FCE9D680F3B}" dt="2026-08-03T10:00:24.076" v="18705" actId="947"/>
            <ac:spMkLst>
              <pc:docMk/>
              <pc:sldMasterMk cId="1034722348" sldId="2147483772"/>
              <pc:sldLayoutMk cId="826826761" sldId="2147483799"/>
              <ac:spMk id="79" creationId="{BBD01A40-2CA6-BFAD-3513-035FEA53F834}"/>
            </ac:spMkLst>
          </pc:spChg>
          <pc:spChg chg="mod">
            <ac:chgData name="Luís Quartin" userId="d62dd0be-a1f4-461f-90a2-b18d53884721" providerId="ADAL" clId="{9FD88B08-A2C8-44BF-9C3C-4FCE9D680F3B}" dt="2026-08-03T10:00:24.076" v="18707" actId="947"/>
            <ac:spMkLst>
              <pc:docMk/>
              <pc:sldMasterMk cId="1034722348" sldId="2147483772"/>
              <pc:sldLayoutMk cId="826826761" sldId="2147483799"/>
              <ac:spMk id="80" creationId="{03635687-9968-7DB4-DCD3-10A9EAF3A914}"/>
            </ac:spMkLst>
          </pc:spChg>
          <pc:spChg chg="mod">
            <ac:chgData name="Luís Quartin" userId="d62dd0be-a1f4-461f-90a2-b18d53884721" providerId="ADAL" clId="{9FD88B08-A2C8-44BF-9C3C-4FCE9D680F3B}" dt="2026-08-03T10:00:24.081" v="18709" actId="947"/>
            <ac:spMkLst>
              <pc:docMk/>
              <pc:sldMasterMk cId="1034722348" sldId="2147483772"/>
              <pc:sldLayoutMk cId="826826761" sldId="2147483799"/>
              <ac:spMk id="81" creationId="{02851D72-4E01-3588-BCA7-B48F7C84B129}"/>
            </ac:spMkLst>
          </pc:spChg>
          <pc:spChg chg="mod">
            <ac:chgData name="Luís Quartin" userId="d62dd0be-a1f4-461f-90a2-b18d53884721" providerId="ADAL" clId="{9FD88B08-A2C8-44BF-9C3C-4FCE9D680F3B}" dt="2026-08-03T10:00:24.086" v="18711" actId="947"/>
            <ac:spMkLst>
              <pc:docMk/>
              <pc:sldMasterMk cId="1034722348" sldId="2147483772"/>
              <pc:sldLayoutMk cId="826826761" sldId="2147483799"/>
              <ac:spMk id="82" creationId="{4EE0C225-D355-E454-1DC9-F5ABD875752D}"/>
            </ac:spMkLst>
          </pc:spChg>
          <pc:spChg chg="mod">
            <ac:chgData name="Luís Quartin" userId="d62dd0be-a1f4-461f-90a2-b18d53884721" providerId="ADAL" clId="{9FD88B08-A2C8-44BF-9C3C-4FCE9D680F3B}" dt="2026-08-03T10:00:24.089" v="18713" actId="947"/>
            <ac:spMkLst>
              <pc:docMk/>
              <pc:sldMasterMk cId="1034722348" sldId="2147483772"/>
              <pc:sldLayoutMk cId="826826761" sldId="2147483799"/>
              <ac:spMk id="83" creationId="{D5DF9B02-AB5E-0F6C-3CEA-FD561A972688}"/>
            </ac:spMkLst>
          </pc:spChg>
          <pc:spChg chg="mod">
            <ac:chgData name="Luís Quartin" userId="d62dd0be-a1f4-461f-90a2-b18d53884721" providerId="ADAL" clId="{9FD88B08-A2C8-44BF-9C3C-4FCE9D680F3B}" dt="2026-08-03T10:00:24.089" v="18715" actId="947"/>
            <ac:spMkLst>
              <pc:docMk/>
              <pc:sldMasterMk cId="1034722348" sldId="2147483772"/>
              <pc:sldLayoutMk cId="826826761" sldId="2147483799"/>
              <ac:spMk id="84" creationId="{E7C326CA-B59C-DA47-4882-D158EEE345DA}"/>
            </ac:spMkLst>
          </pc:spChg>
          <pc:spChg chg="mod">
            <ac:chgData name="Luís Quartin" userId="d62dd0be-a1f4-461f-90a2-b18d53884721" providerId="ADAL" clId="{9FD88B08-A2C8-44BF-9C3C-4FCE9D680F3B}" dt="2026-08-03T10:00:24.096" v="18717" actId="947"/>
            <ac:spMkLst>
              <pc:docMk/>
              <pc:sldMasterMk cId="1034722348" sldId="2147483772"/>
              <pc:sldLayoutMk cId="826826761" sldId="2147483799"/>
              <ac:spMk id="85" creationId="{F1576A1D-8164-FCF2-84C1-F3A15E63E3AA}"/>
            </ac:spMkLst>
          </pc:spChg>
          <pc:spChg chg="mod">
            <ac:chgData name="Luís Quartin" userId="d62dd0be-a1f4-461f-90a2-b18d53884721" providerId="ADAL" clId="{9FD88B08-A2C8-44BF-9C3C-4FCE9D680F3B}" dt="2026-08-03T10:00:24.100" v="18719" actId="947"/>
            <ac:spMkLst>
              <pc:docMk/>
              <pc:sldMasterMk cId="1034722348" sldId="2147483772"/>
              <pc:sldLayoutMk cId="826826761" sldId="2147483799"/>
              <ac:spMk id="86" creationId="{53EF97C9-ED8E-A744-B2CA-EFB47BAEACC6}"/>
            </ac:spMkLst>
          </pc:spChg>
          <pc:spChg chg="mod">
            <ac:chgData name="Luís Quartin" userId="d62dd0be-a1f4-461f-90a2-b18d53884721" providerId="ADAL" clId="{9FD88B08-A2C8-44BF-9C3C-4FCE9D680F3B}" dt="2026-08-03T10:00:24.106" v="18721" actId="947"/>
            <ac:spMkLst>
              <pc:docMk/>
              <pc:sldMasterMk cId="1034722348" sldId="2147483772"/>
              <pc:sldLayoutMk cId="826826761" sldId="2147483799"/>
              <ac:spMk id="87" creationId="{47EB7B8C-6AB9-837D-2D4B-A12300ED058B}"/>
            </ac:spMkLst>
          </pc:spChg>
          <pc:spChg chg="mod">
            <ac:chgData name="Luís Quartin" userId="d62dd0be-a1f4-461f-90a2-b18d53884721" providerId="ADAL" clId="{9FD88B08-A2C8-44BF-9C3C-4FCE9D680F3B}" dt="2026-08-03T10:00:24.111" v="18723" actId="947"/>
            <ac:spMkLst>
              <pc:docMk/>
              <pc:sldMasterMk cId="1034722348" sldId="2147483772"/>
              <pc:sldLayoutMk cId="826826761" sldId="2147483799"/>
              <ac:spMk id="88" creationId="{333A47E7-5F16-56B9-7671-BB0F13A9C28B}"/>
            </ac:spMkLst>
          </pc:spChg>
          <pc:spChg chg="mod">
            <ac:chgData name="Luís Quartin" userId="d62dd0be-a1f4-461f-90a2-b18d53884721" providerId="ADAL" clId="{9FD88B08-A2C8-44BF-9C3C-4FCE9D680F3B}" dt="2026-08-03T10:00:24.111" v="18725" actId="947"/>
            <ac:spMkLst>
              <pc:docMk/>
              <pc:sldMasterMk cId="1034722348" sldId="2147483772"/>
              <pc:sldLayoutMk cId="826826761" sldId="2147483799"/>
              <ac:spMk id="89" creationId="{55F4E8A5-CDD5-5236-76B7-13F0FA809D27}"/>
            </ac:spMkLst>
          </pc:spChg>
          <pc:spChg chg="mod">
            <ac:chgData name="Luís Quartin" userId="d62dd0be-a1f4-461f-90a2-b18d53884721" providerId="ADAL" clId="{9FD88B08-A2C8-44BF-9C3C-4FCE9D680F3B}" dt="2026-08-03T10:00:24.116" v="18727" actId="947"/>
            <ac:spMkLst>
              <pc:docMk/>
              <pc:sldMasterMk cId="1034722348" sldId="2147483772"/>
              <pc:sldLayoutMk cId="826826761" sldId="2147483799"/>
              <ac:spMk id="90" creationId="{65886713-8C4B-DA25-BE66-7C25BF4C15AA}"/>
            </ac:spMkLst>
          </pc:spChg>
          <pc:spChg chg="mod">
            <ac:chgData name="Luís Quartin" userId="d62dd0be-a1f4-461f-90a2-b18d53884721" providerId="ADAL" clId="{9FD88B08-A2C8-44BF-9C3C-4FCE9D680F3B}" dt="2026-08-03T10:00:24.121" v="18729" actId="947"/>
            <ac:spMkLst>
              <pc:docMk/>
              <pc:sldMasterMk cId="1034722348" sldId="2147483772"/>
              <pc:sldLayoutMk cId="826826761" sldId="2147483799"/>
              <ac:spMk id="91" creationId="{D153BFD5-66E9-A79F-D8B1-FC906DB31CD2}"/>
            </ac:spMkLst>
          </pc:spChg>
          <pc:spChg chg="mod">
            <ac:chgData name="Luís Quartin" userId="d62dd0be-a1f4-461f-90a2-b18d53884721" providerId="ADAL" clId="{9FD88B08-A2C8-44BF-9C3C-4FCE9D680F3B}" dt="2026-08-03T10:00:24.126" v="18731" actId="947"/>
            <ac:spMkLst>
              <pc:docMk/>
              <pc:sldMasterMk cId="1034722348" sldId="2147483772"/>
              <pc:sldLayoutMk cId="826826761" sldId="2147483799"/>
              <ac:spMk id="92" creationId="{E71E14CE-1D66-A1CD-BF97-2377DE59368C}"/>
            </ac:spMkLst>
          </pc:spChg>
          <pc:spChg chg="mod">
            <ac:chgData name="Luís Quartin" userId="d62dd0be-a1f4-461f-90a2-b18d53884721" providerId="ADAL" clId="{9FD88B08-A2C8-44BF-9C3C-4FCE9D680F3B}" dt="2026-08-03T10:00:24.126" v="18733" actId="947"/>
            <ac:spMkLst>
              <pc:docMk/>
              <pc:sldMasterMk cId="1034722348" sldId="2147483772"/>
              <pc:sldLayoutMk cId="826826761" sldId="2147483799"/>
              <ac:spMk id="93" creationId="{A7BB13AF-0571-A467-84BA-2044A88DAC42}"/>
            </ac:spMkLst>
          </pc:spChg>
          <pc:spChg chg="mod">
            <ac:chgData name="Luís Quartin" userId="d62dd0be-a1f4-461f-90a2-b18d53884721" providerId="ADAL" clId="{9FD88B08-A2C8-44BF-9C3C-4FCE9D680F3B}" dt="2026-08-03T10:00:24.126" v="18735" actId="947"/>
            <ac:spMkLst>
              <pc:docMk/>
              <pc:sldMasterMk cId="1034722348" sldId="2147483772"/>
              <pc:sldLayoutMk cId="826826761" sldId="2147483799"/>
              <ac:spMk id="94" creationId="{8FE72FAF-96F9-3A41-F410-6741BC2B9ADC}"/>
            </ac:spMkLst>
          </pc:spChg>
          <pc:spChg chg="mod">
            <ac:chgData name="Luís Quartin" userId="d62dd0be-a1f4-461f-90a2-b18d53884721" providerId="ADAL" clId="{9FD88B08-A2C8-44BF-9C3C-4FCE9D680F3B}" dt="2026-08-03T10:00:24.137" v="18737" actId="947"/>
            <ac:spMkLst>
              <pc:docMk/>
              <pc:sldMasterMk cId="1034722348" sldId="2147483772"/>
              <pc:sldLayoutMk cId="826826761" sldId="2147483799"/>
              <ac:spMk id="95" creationId="{D958688E-CFBF-ADF4-AF93-855E90265B12}"/>
            </ac:spMkLst>
          </pc:spChg>
          <pc:spChg chg="mod">
            <ac:chgData name="Luís Quartin" userId="d62dd0be-a1f4-461f-90a2-b18d53884721" providerId="ADAL" clId="{9FD88B08-A2C8-44BF-9C3C-4FCE9D680F3B}" dt="2026-08-03T10:00:24.137" v="18739" actId="947"/>
            <ac:spMkLst>
              <pc:docMk/>
              <pc:sldMasterMk cId="1034722348" sldId="2147483772"/>
              <pc:sldLayoutMk cId="826826761" sldId="2147483799"/>
              <ac:spMk id="96" creationId="{522256A2-8EAA-7764-5FB5-AA2AB97123F9}"/>
            </ac:spMkLst>
          </pc:spChg>
          <pc:spChg chg="mod">
            <ac:chgData name="Luís Quartin" userId="d62dd0be-a1f4-461f-90a2-b18d53884721" providerId="ADAL" clId="{9FD88B08-A2C8-44BF-9C3C-4FCE9D680F3B}" dt="2026-08-03T10:00:24.137" v="18741" actId="947"/>
            <ac:spMkLst>
              <pc:docMk/>
              <pc:sldMasterMk cId="1034722348" sldId="2147483772"/>
              <pc:sldLayoutMk cId="826826761" sldId="2147483799"/>
              <ac:spMk id="97" creationId="{6F54A04C-E00B-1DBE-8C32-831BD5123DF8}"/>
            </ac:spMkLst>
          </pc:spChg>
          <pc:spChg chg="mod">
            <ac:chgData name="Luís Quartin" userId="d62dd0be-a1f4-461f-90a2-b18d53884721" providerId="ADAL" clId="{9FD88B08-A2C8-44BF-9C3C-4FCE9D680F3B}" dt="2026-08-03T10:00:24.146" v="18743" actId="947"/>
            <ac:spMkLst>
              <pc:docMk/>
              <pc:sldMasterMk cId="1034722348" sldId="2147483772"/>
              <pc:sldLayoutMk cId="826826761" sldId="2147483799"/>
              <ac:spMk id="98" creationId="{DFFC05B5-EE66-D044-1AEB-C56888915AC5}"/>
            </ac:spMkLst>
          </pc:spChg>
          <pc:spChg chg="mod">
            <ac:chgData name="Luís Quartin" userId="d62dd0be-a1f4-461f-90a2-b18d53884721" providerId="ADAL" clId="{9FD88B08-A2C8-44BF-9C3C-4FCE9D680F3B}" dt="2026-08-03T10:00:24.146" v="18745" actId="947"/>
            <ac:spMkLst>
              <pc:docMk/>
              <pc:sldMasterMk cId="1034722348" sldId="2147483772"/>
              <pc:sldLayoutMk cId="826826761" sldId="2147483799"/>
              <ac:spMk id="99" creationId="{C3903418-DF60-9B20-DE1C-F275E228ADE7}"/>
            </ac:spMkLst>
          </pc:spChg>
          <pc:spChg chg="mod">
            <ac:chgData name="Luís Quartin" userId="d62dd0be-a1f4-461f-90a2-b18d53884721" providerId="ADAL" clId="{9FD88B08-A2C8-44BF-9C3C-4FCE9D680F3B}" dt="2026-08-03T10:00:24.153" v="18747" actId="947"/>
            <ac:spMkLst>
              <pc:docMk/>
              <pc:sldMasterMk cId="1034722348" sldId="2147483772"/>
              <pc:sldLayoutMk cId="826826761" sldId="2147483799"/>
              <ac:spMk id="100" creationId="{C2003486-2D91-1124-633A-C2CE6C5B3814}"/>
            </ac:spMkLst>
          </pc:spChg>
          <pc:spChg chg="mod">
            <ac:chgData name="Luís Quartin" userId="d62dd0be-a1f4-461f-90a2-b18d53884721" providerId="ADAL" clId="{9FD88B08-A2C8-44BF-9C3C-4FCE9D680F3B}" dt="2026-08-03T10:00:24.156" v="18749" actId="947"/>
            <ac:spMkLst>
              <pc:docMk/>
              <pc:sldMasterMk cId="1034722348" sldId="2147483772"/>
              <pc:sldLayoutMk cId="826826761" sldId="2147483799"/>
              <ac:spMk id="101" creationId="{D1956049-432E-664A-AB5C-E65933556E09}"/>
            </ac:spMkLst>
          </pc:spChg>
          <pc:spChg chg="mod">
            <ac:chgData name="Luís Quartin" userId="d62dd0be-a1f4-461f-90a2-b18d53884721" providerId="ADAL" clId="{9FD88B08-A2C8-44BF-9C3C-4FCE9D680F3B}" dt="2026-08-03T10:00:24.161" v="18751" actId="947"/>
            <ac:spMkLst>
              <pc:docMk/>
              <pc:sldMasterMk cId="1034722348" sldId="2147483772"/>
              <pc:sldLayoutMk cId="826826761" sldId="2147483799"/>
              <ac:spMk id="102" creationId="{E70573FC-EA75-B67D-AEA2-859C3EA99CDE}"/>
            </ac:spMkLst>
          </pc:spChg>
          <pc:spChg chg="mod">
            <ac:chgData name="Luís Quartin" userId="d62dd0be-a1f4-461f-90a2-b18d53884721" providerId="ADAL" clId="{9FD88B08-A2C8-44BF-9C3C-4FCE9D680F3B}" dt="2026-08-03T10:00:24.166" v="18753" actId="947"/>
            <ac:spMkLst>
              <pc:docMk/>
              <pc:sldMasterMk cId="1034722348" sldId="2147483772"/>
              <pc:sldLayoutMk cId="826826761" sldId="2147483799"/>
              <ac:spMk id="103" creationId="{13C0B7E2-5F46-291B-48C4-AB5A6D8F1878}"/>
            </ac:spMkLst>
          </pc:spChg>
          <pc:spChg chg="mod">
            <ac:chgData name="Luís Quartin" userId="d62dd0be-a1f4-461f-90a2-b18d53884721" providerId="ADAL" clId="{9FD88B08-A2C8-44BF-9C3C-4FCE9D680F3B}" dt="2026-08-03T10:00:24.169" v="18755" actId="947"/>
            <ac:spMkLst>
              <pc:docMk/>
              <pc:sldMasterMk cId="1034722348" sldId="2147483772"/>
              <pc:sldLayoutMk cId="826826761" sldId="2147483799"/>
              <ac:spMk id="104" creationId="{8A045349-AC0E-803F-5DC3-F8D04AE05236}"/>
            </ac:spMkLst>
          </pc:spChg>
          <pc:spChg chg="mod">
            <ac:chgData name="Luís Quartin" userId="d62dd0be-a1f4-461f-90a2-b18d53884721" providerId="ADAL" clId="{9FD88B08-A2C8-44BF-9C3C-4FCE9D680F3B}" dt="2026-08-03T10:00:24.169" v="18757" actId="947"/>
            <ac:spMkLst>
              <pc:docMk/>
              <pc:sldMasterMk cId="1034722348" sldId="2147483772"/>
              <pc:sldLayoutMk cId="826826761" sldId="2147483799"/>
              <ac:spMk id="105" creationId="{485DFA3B-17C5-D402-D614-F739A6F03A74}"/>
            </ac:spMkLst>
          </pc:spChg>
          <pc:graphicFrameChg chg="mod">
            <ac:chgData name="Luís Quartin" userId="d62dd0be-a1f4-461f-90a2-b18d53884721" providerId="ADAL" clId="{9FD88B08-A2C8-44BF-9C3C-4FCE9D680F3B}" dt="2026-08-03T10:01:00.507" v="31786"/>
            <ac:graphicFrameMkLst>
              <pc:docMk/>
              <pc:sldMasterMk cId="1034722348" sldId="2147483772"/>
              <pc:sldLayoutMk cId="826826761" sldId="2147483799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05" v="31784"/>
          <pc:sldLayoutMkLst>
            <pc:docMk/>
            <pc:sldMasterMk cId="1034722348" sldId="2147483772"/>
            <pc:sldLayoutMk cId="1442493814" sldId="2147483800"/>
          </pc:sldLayoutMkLst>
          <pc:spChg chg="mod">
            <ac:chgData name="Luís Quartin" userId="d62dd0be-a1f4-461f-90a2-b18d53884721" providerId="ADAL" clId="{9FD88B08-A2C8-44BF-9C3C-4FCE9D680F3B}" dt="2026-08-03T10:00:23.806" v="18573" actId="947"/>
            <ac:spMkLst>
              <pc:docMk/>
              <pc:sldMasterMk cId="1034722348" sldId="2147483772"/>
              <pc:sldLayoutMk cId="1442493814" sldId="2147483800"/>
              <ac:spMk id="6" creationId="{15109AF9-D01C-1F7A-092D-6696EF8AE1A2}"/>
            </ac:spMkLst>
          </pc:spChg>
          <pc:spChg chg="mod">
            <ac:chgData name="Luís Quartin" userId="d62dd0be-a1f4-461f-90a2-b18d53884721" providerId="ADAL" clId="{9FD88B08-A2C8-44BF-9C3C-4FCE9D680F3B}" dt="2026-08-03T10:00:56.057" v="28299" actId="299"/>
            <ac:spMkLst>
              <pc:docMk/>
              <pc:sldMasterMk cId="1034722348" sldId="2147483772"/>
              <pc:sldLayoutMk cId="1442493814" sldId="2147483800"/>
              <ac:spMk id="9" creationId="{C0F605BF-A647-C441-EF5B-3B07923739BD}"/>
            </ac:spMkLst>
          </pc:spChg>
          <pc:graphicFrameChg chg="mod">
            <ac:chgData name="Luís Quartin" userId="d62dd0be-a1f4-461f-90a2-b18d53884721" providerId="ADAL" clId="{9FD88B08-A2C8-44BF-9C3C-4FCE9D680F3B}" dt="2026-08-03T10:01:00.505" v="31784"/>
            <ac:graphicFrameMkLst>
              <pc:docMk/>
              <pc:sldMasterMk cId="1034722348" sldId="2147483772"/>
              <pc:sldLayoutMk cId="1442493814" sldId="2147483800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13" v="31788"/>
          <pc:sldLayoutMkLst>
            <pc:docMk/>
            <pc:sldMasterMk cId="1034722348" sldId="2147483772"/>
            <pc:sldLayoutMk cId="658862811" sldId="2147483801"/>
          </pc:sldLayoutMkLst>
          <pc:spChg chg="mod">
            <ac:chgData name="Luís Quartin" userId="d62dd0be-a1f4-461f-90a2-b18d53884721" providerId="ADAL" clId="{9FD88B08-A2C8-44BF-9C3C-4FCE9D680F3B}" dt="2026-08-03T10:00:24.191" v="18761" actId="947"/>
            <ac:spMkLst>
              <pc:docMk/>
              <pc:sldMasterMk cId="1034722348" sldId="2147483772"/>
              <pc:sldLayoutMk cId="658862811" sldId="2147483801"/>
              <ac:spMk id="2" creationId="{A6FA58F3-A7A5-EBAB-E940-E3B0B09D1052}"/>
            </ac:spMkLst>
          </pc:spChg>
          <pc:spChg chg="mod">
            <ac:chgData name="Luís Quartin" userId="d62dd0be-a1f4-461f-90a2-b18d53884721" providerId="ADAL" clId="{9FD88B08-A2C8-44BF-9C3C-4FCE9D680F3B}" dt="2026-08-03T10:00:24.187" v="18759" actId="947"/>
            <ac:spMkLst>
              <pc:docMk/>
              <pc:sldMasterMk cId="1034722348" sldId="2147483772"/>
              <pc:sldLayoutMk cId="658862811" sldId="2147483801"/>
              <ac:spMk id="5" creationId="{DE2B36E9-C6A4-8E56-6458-7830BF0DE48F}"/>
            </ac:spMkLst>
          </pc:spChg>
          <pc:graphicFrameChg chg="mod">
            <ac:chgData name="Luís Quartin" userId="d62dd0be-a1f4-461f-90a2-b18d53884721" providerId="ADAL" clId="{9FD88B08-A2C8-44BF-9C3C-4FCE9D680F3B}" dt="2026-08-03T10:01:00.513" v="31788"/>
            <ac:graphicFrameMkLst>
              <pc:docMk/>
              <pc:sldMasterMk cId="1034722348" sldId="2147483772"/>
              <pc:sldLayoutMk cId="658862811" sldId="2147483801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19" v="31790"/>
          <pc:sldLayoutMkLst>
            <pc:docMk/>
            <pc:sldMasterMk cId="1034722348" sldId="2147483772"/>
            <pc:sldLayoutMk cId="127621716" sldId="2147483802"/>
          </pc:sldLayoutMkLst>
          <pc:spChg chg="mod">
            <ac:chgData name="Luís Quartin" userId="d62dd0be-a1f4-461f-90a2-b18d53884721" providerId="ADAL" clId="{9FD88B08-A2C8-44BF-9C3C-4FCE9D680F3B}" dt="2026-08-03T10:00:56.082" v="28305" actId="299"/>
            <ac:spMkLst>
              <pc:docMk/>
              <pc:sldMasterMk cId="1034722348" sldId="2147483772"/>
              <pc:sldLayoutMk cId="127621716" sldId="2147483802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519" v="31790"/>
            <ac:graphicFrameMkLst>
              <pc:docMk/>
              <pc:sldMasterMk cId="1034722348" sldId="2147483772"/>
              <pc:sldLayoutMk cId="127621716" sldId="2147483802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25" v="31792"/>
          <pc:sldLayoutMkLst>
            <pc:docMk/>
            <pc:sldMasterMk cId="1034722348" sldId="2147483772"/>
            <pc:sldLayoutMk cId="106297245" sldId="2147483803"/>
          </pc:sldLayoutMkLst>
          <pc:spChg chg="mod">
            <ac:chgData name="Luís Quartin" userId="d62dd0be-a1f4-461f-90a2-b18d53884721" providerId="ADAL" clId="{9FD88B08-A2C8-44BF-9C3C-4FCE9D680F3B}" dt="2026-08-03T10:00:24.206" v="18767" actId="947"/>
            <ac:spMkLst>
              <pc:docMk/>
              <pc:sldMasterMk cId="1034722348" sldId="2147483772"/>
              <pc:sldLayoutMk cId="106297245" sldId="2147483803"/>
              <ac:spMk id="2" creationId="{41501FDD-B8D7-4B8C-D338-BE838DBA8945}"/>
            </ac:spMkLst>
          </pc:spChg>
          <pc:spChg chg="mod">
            <ac:chgData name="Luís Quartin" userId="d62dd0be-a1f4-461f-90a2-b18d53884721" providerId="ADAL" clId="{9FD88B08-A2C8-44BF-9C3C-4FCE9D680F3B}" dt="2026-08-03T10:00:56.087" v="28308" actId="299"/>
            <ac:spMkLst>
              <pc:docMk/>
              <pc:sldMasterMk cId="1034722348" sldId="2147483772"/>
              <pc:sldLayoutMk cId="106297245" sldId="2147483803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525" v="31792"/>
            <ac:graphicFrameMkLst>
              <pc:docMk/>
              <pc:sldMasterMk cId="1034722348" sldId="2147483772"/>
              <pc:sldLayoutMk cId="106297245" sldId="2147483803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29" v="31794"/>
          <pc:sldLayoutMkLst>
            <pc:docMk/>
            <pc:sldMasterMk cId="1034722348" sldId="2147483772"/>
            <pc:sldLayoutMk cId="543476896" sldId="2147483804"/>
          </pc:sldLayoutMkLst>
          <pc:spChg chg="mod">
            <ac:chgData name="Luís Quartin" userId="d62dd0be-a1f4-461f-90a2-b18d53884721" providerId="ADAL" clId="{9FD88B08-A2C8-44BF-9C3C-4FCE9D680F3B}" dt="2026-08-03T10:00:56.097" v="28311" actId="299"/>
            <ac:spMkLst>
              <pc:docMk/>
              <pc:sldMasterMk cId="1034722348" sldId="2147483772"/>
              <pc:sldLayoutMk cId="543476896" sldId="2147483804"/>
              <ac:spMk id="3" creationId="{84D45036-AA1F-04B0-761E-64B2E6600EB2}"/>
            </ac:spMkLst>
          </pc:spChg>
          <pc:spChg chg="mod">
            <ac:chgData name="Luís Quartin" userId="d62dd0be-a1f4-461f-90a2-b18d53884721" providerId="ADAL" clId="{9FD88B08-A2C8-44BF-9C3C-4FCE9D680F3B}" dt="2026-08-03T10:00:24.234" v="18771" actId="947"/>
            <ac:spMkLst>
              <pc:docMk/>
              <pc:sldMasterMk cId="1034722348" sldId="2147483772"/>
              <pc:sldLayoutMk cId="543476896" sldId="2147483804"/>
              <ac:spMk id="6" creationId="{A6499916-8B36-6996-E1EF-09AB2EFAF707}"/>
            </ac:spMkLst>
          </pc:spChg>
          <pc:spChg chg="mod">
            <ac:chgData name="Luís Quartin" userId="d62dd0be-a1f4-461f-90a2-b18d53884721" providerId="ADAL" clId="{9FD88B08-A2C8-44BF-9C3C-4FCE9D680F3B}" dt="2026-08-03T10:00:24.244" v="18773" actId="947"/>
            <ac:spMkLst>
              <pc:docMk/>
              <pc:sldMasterMk cId="1034722348" sldId="2147483772"/>
              <pc:sldLayoutMk cId="543476896" sldId="2147483804"/>
              <ac:spMk id="7" creationId="{FBA3FE2A-E51E-98E4-0F22-2CEEA08E906D}"/>
            </ac:spMkLst>
          </pc:spChg>
          <pc:spChg chg="mod">
            <ac:chgData name="Luís Quartin" userId="d62dd0be-a1f4-461f-90a2-b18d53884721" providerId="ADAL" clId="{9FD88B08-A2C8-44BF-9C3C-4FCE9D680F3B}" dt="2026-08-03T10:00:24.254" v="18775" actId="947"/>
            <ac:spMkLst>
              <pc:docMk/>
              <pc:sldMasterMk cId="1034722348" sldId="2147483772"/>
              <pc:sldLayoutMk cId="543476896" sldId="2147483804"/>
              <ac:spMk id="9" creationId="{42EF4126-8AE2-8E5F-D7B1-539E21397675}"/>
            </ac:spMkLst>
          </pc:spChg>
          <pc:spChg chg="mod">
            <ac:chgData name="Luís Quartin" userId="d62dd0be-a1f4-461f-90a2-b18d53884721" providerId="ADAL" clId="{9FD88B08-A2C8-44BF-9C3C-4FCE9D680F3B}" dt="2026-08-03T10:00:24.258" v="18777" actId="947"/>
            <ac:spMkLst>
              <pc:docMk/>
              <pc:sldMasterMk cId="1034722348" sldId="2147483772"/>
              <pc:sldLayoutMk cId="543476896" sldId="2147483804"/>
              <ac:spMk id="10" creationId="{21031962-2A6D-DBB9-0BE8-71DE2AA1AAFE}"/>
            </ac:spMkLst>
          </pc:spChg>
          <pc:graphicFrameChg chg="mod">
            <ac:chgData name="Luís Quartin" userId="d62dd0be-a1f4-461f-90a2-b18d53884721" providerId="ADAL" clId="{9FD88B08-A2C8-44BF-9C3C-4FCE9D680F3B}" dt="2026-08-03T10:01:00.529" v="31794"/>
            <ac:graphicFrameMkLst>
              <pc:docMk/>
              <pc:sldMasterMk cId="1034722348" sldId="2147483772"/>
              <pc:sldLayoutMk cId="543476896" sldId="2147483804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35" v="31796"/>
          <pc:sldLayoutMkLst>
            <pc:docMk/>
            <pc:sldMasterMk cId="1034722348" sldId="2147483772"/>
            <pc:sldLayoutMk cId="2851769303" sldId="2147483805"/>
          </pc:sldLayoutMkLst>
          <pc:spChg chg="mod">
            <ac:chgData name="Luís Quartin" userId="d62dd0be-a1f4-461f-90a2-b18d53884721" providerId="ADAL" clId="{9FD88B08-A2C8-44BF-9C3C-4FCE9D680F3B}" dt="2026-08-03T10:00:56.107" v="28314" actId="299"/>
            <ac:spMkLst>
              <pc:docMk/>
              <pc:sldMasterMk cId="1034722348" sldId="2147483772"/>
              <pc:sldLayoutMk cId="2851769303" sldId="2147483805"/>
              <ac:spMk id="2" creationId="{E252A32A-83E8-81AA-CA32-DA8BA9812BC0}"/>
            </ac:spMkLst>
          </pc:spChg>
          <pc:spChg chg="mod">
            <ac:chgData name="Luís Quartin" userId="d62dd0be-a1f4-461f-90a2-b18d53884721" providerId="ADAL" clId="{9FD88B08-A2C8-44BF-9C3C-4FCE9D680F3B}" dt="2026-08-03T10:00:24.276" v="18783" actId="947"/>
            <ac:spMkLst>
              <pc:docMk/>
              <pc:sldMasterMk cId="1034722348" sldId="2147483772"/>
              <pc:sldLayoutMk cId="2851769303" sldId="2147483805"/>
              <ac:spMk id="7" creationId="{CDE65919-B997-CD51-E320-031BEFCFDA18}"/>
            </ac:spMkLst>
          </pc:spChg>
          <pc:spChg chg="mod">
            <ac:chgData name="Luís Quartin" userId="d62dd0be-a1f4-461f-90a2-b18d53884721" providerId="ADAL" clId="{9FD88B08-A2C8-44BF-9C3C-4FCE9D680F3B}" dt="2026-08-03T10:00:24.276" v="18781" actId="947"/>
            <ac:spMkLst>
              <pc:docMk/>
              <pc:sldMasterMk cId="1034722348" sldId="2147483772"/>
              <pc:sldLayoutMk cId="2851769303" sldId="2147483805"/>
              <ac:spMk id="10" creationId="{10F5419F-A23E-24AF-9712-F450E598E97F}"/>
            </ac:spMkLst>
          </pc:spChg>
          <pc:graphicFrameChg chg="mod">
            <ac:chgData name="Luís Quartin" userId="d62dd0be-a1f4-461f-90a2-b18d53884721" providerId="ADAL" clId="{9FD88B08-A2C8-44BF-9C3C-4FCE9D680F3B}" dt="2026-08-03T10:01:00.535" v="31796"/>
            <ac:graphicFrameMkLst>
              <pc:docMk/>
              <pc:sldMasterMk cId="1034722348" sldId="2147483772"/>
              <pc:sldLayoutMk cId="2851769303" sldId="2147483805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41" v="31798"/>
          <pc:sldLayoutMkLst>
            <pc:docMk/>
            <pc:sldMasterMk cId="1034722348" sldId="2147483772"/>
            <pc:sldLayoutMk cId="521752352" sldId="2147483806"/>
          </pc:sldLayoutMkLst>
          <pc:spChg chg="mod">
            <ac:chgData name="Luís Quartin" userId="d62dd0be-a1f4-461f-90a2-b18d53884721" providerId="ADAL" clId="{9FD88B08-A2C8-44BF-9C3C-4FCE9D680F3B}" dt="2026-08-03T10:00:56.117" v="28317" actId="299"/>
            <ac:spMkLst>
              <pc:docMk/>
              <pc:sldMasterMk cId="1034722348" sldId="2147483772"/>
              <pc:sldLayoutMk cId="521752352" sldId="2147483806"/>
              <ac:spMk id="3" creationId="{C4265D96-8282-E6BE-42ED-1B5EDA4C5777}"/>
            </ac:spMkLst>
          </pc:spChg>
          <pc:spChg chg="mod">
            <ac:chgData name="Luís Quartin" userId="d62dd0be-a1f4-461f-90a2-b18d53884721" providerId="ADAL" clId="{9FD88B08-A2C8-44BF-9C3C-4FCE9D680F3B}" dt="2026-08-03T10:00:24.296" v="18787" actId="947"/>
            <ac:spMkLst>
              <pc:docMk/>
              <pc:sldMasterMk cId="1034722348" sldId="2147483772"/>
              <pc:sldLayoutMk cId="521752352" sldId="2147483806"/>
              <ac:spMk id="6" creationId="{93962C91-FB04-B04E-D7B9-281E9FD86211}"/>
            </ac:spMkLst>
          </pc:spChg>
          <pc:spChg chg="mod">
            <ac:chgData name="Luís Quartin" userId="d62dd0be-a1f4-461f-90a2-b18d53884721" providerId="ADAL" clId="{9FD88B08-A2C8-44BF-9C3C-4FCE9D680F3B}" dt="2026-08-03T10:00:24.301" v="18789" actId="947"/>
            <ac:spMkLst>
              <pc:docMk/>
              <pc:sldMasterMk cId="1034722348" sldId="2147483772"/>
              <pc:sldLayoutMk cId="521752352" sldId="2147483806"/>
              <ac:spMk id="9" creationId="{2C9096BB-EB9F-921D-D684-B303AF6812A4}"/>
            </ac:spMkLst>
          </pc:spChg>
          <pc:graphicFrameChg chg="mod">
            <ac:chgData name="Luís Quartin" userId="d62dd0be-a1f4-461f-90a2-b18d53884721" providerId="ADAL" clId="{9FD88B08-A2C8-44BF-9C3C-4FCE9D680F3B}" dt="2026-08-03T10:01:00.541" v="31798"/>
            <ac:graphicFrameMkLst>
              <pc:docMk/>
              <pc:sldMasterMk cId="1034722348" sldId="2147483772"/>
              <pc:sldLayoutMk cId="521752352" sldId="2147483806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47" v="31800"/>
          <pc:sldLayoutMkLst>
            <pc:docMk/>
            <pc:sldMasterMk cId="1034722348" sldId="2147483772"/>
            <pc:sldLayoutMk cId="332544539" sldId="2147483808"/>
          </pc:sldLayoutMkLst>
          <pc:spChg chg="mod">
            <ac:chgData name="Luís Quartin" userId="d62dd0be-a1f4-461f-90a2-b18d53884721" providerId="ADAL" clId="{9FD88B08-A2C8-44BF-9C3C-4FCE9D680F3B}" dt="2026-08-03T10:00:56.129" v="28320" actId="299"/>
            <ac:spMkLst>
              <pc:docMk/>
              <pc:sldMasterMk cId="1034722348" sldId="2147483772"/>
              <pc:sldLayoutMk cId="332544539" sldId="2147483808"/>
              <ac:spMk id="2" creationId="{278501F7-90EA-58C0-9B6D-CEF12D5E233B}"/>
            </ac:spMkLst>
          </pc:spChg>
          <pc:spChg chg="mod">
            <ac:chgData name="Luís Quartin" userId="d62dd0be-a1f4-461f-90a2-b18d53884721" providerId="ADAL" clId="{9FD88B08-A2C8-44BF-9C3C-4FCE9D680F3B}" dt="2026-08-03T10:00:24.317" v="18793" actId="947"/>
            <ac:spMkLst>
              <pc:docMk/>
              <pc:sldMasterMk cId="1034722348" sldId="2147483772"/>
              <pc:sldLayoutMk cId="332544539" sldId="2147483808"/>
              <ac:spMk id="3" creationId="{CCF68EEC-91C2-C8DE-A3E7-740C4A7F0CCB}"/>
            </ac:spMkLst>
          </pc:spChg>
          <pc:graphicFrameChg chg="mod">
            <ac:chgData name="Luís Quartin" userId="d62dd0be-a1f4-461f-90a2-b18d53884721" providerId="ADAL" clId="{9FD88B08-A2C8-44BF-9C3C-4FCE9D680F3B}" dt="2026-08-03T10:01:00.547" v="31800"/>
            <ac:graphicFrameMkLst>
              <pc:docMk/>
              <pc:sldMasterMk cId="1034722348" sldId="2147483772"/>
              <pc:sldLayoutMk cId="332544539" sldId="2147483808"/>
              <ac:graphicFrameMk id="5" creationId="{6CD02478-7F94-EF1C-4EC7-7058C18B4F05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51" v="31802"/>
          <pc:sldLayoutMkLst>
            <pc:docMk/>
            <pc:sldMasterMk cId="1034722348" sldId="2147483772"/>
            <pc:sldLayoutMk cId="2177145479" sldId="2147483809"/>
          </pc:sldLayoutMkLst>
          <pc:spChg chg="mod">
            <ac:chgData name="Luís Quartin" userId="d62dd0be-a1f4-461f-90a2-b18d53884721" providerId="ADAL" clId="{9FD88B08-A2C8-44BF-9C3C-4FCE9D680F3B}" dt="2026-08-03T10:00:24.336" v="18797" actId="947"/>
            <ac:spMkLst>
              <pc:docMk/>
              <pc:sldMasterMk cId="1034722348" sldId="2147483772"/>
              <pc:sldLayoutMk cId="2177145479" sldId="2147483809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138" v="28323" actId="299"/>
            <ac:spMkLst>
              <pc:docMk/>
              <pc:sldMasterMk cId="1034722348" sldId="2147483772"/>
              <pc:sldLayoutMk cId="2177145479" sldId="2147483809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24.356" v="18805" actId="947"/>
            <ac:spMkLst>
              <pc:docMk/>
              <pc:sldMasterMk cId="1034722348" sldId="2147483772"/>
              <pc:sldLayoutMk cId="2177145479" sldId="2147483809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24.356" v="18807" actId="947"/>
            <ac:spMkLst>
              <pc:docMk/>
              <pc:sldMasterMk cId="1034722348" sldId="2147483772"/>
              <pc:sldLayoutMk cId="2177145479" sldId="2147483809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24.533" v="18891" actId="947"/>
            <ac:spMkLst>
              <pc:docMk/>
              <pc:sldMasterMk cId="1034722348" sldId="2147483772"/>
              <pc:sldLayoutMk cId="2177145479" sldId="2147483809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24.536" v="18893" actId="947"/>
            <ac:spMkLst>
              <pc:docMk/>
              <pc:sldMasterMk cId="1034722348" sldId="2147483772"/>
              <pc:sldLayoutMk cId="2177145479" sldId="2147483809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24.541" v="18895" actId="947"/>
            <ac:spMkLst>
              <pc:docMk/>
              <pc:sldMasterMk cId="1034722348" sldId="2147483772"/>
              <pc:sldLayoutMk cId="2177145479" sldId="2147483809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24.546" v="18897" actId="947"/>
            <ac:spMkLst>
              <pc:docMk/>
              <pc:sldMasterMk cId="1034722348" sldId="2147483772"/>
              <pc:sldLayoutMk cId="2177145479" sldId="2147483809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24.549" v="18899" actId="947"/>
            <ac:spMkLst>
              <pc:docMk/>
              <pc:sldMasterMk cId="1034722348" sldId="2147483772"/>
              <pc:sldLayoutMk cId="2177145479" sldId="2147483809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24.549" v="18901" actId="947"/>
            <ac:spMkLst>
              <pc:docMk/>
              <pc:sldMasterMk cId="1034722348" sldId="2147483772"/>
              <pc:sldLayoutMk cId="2177145479" sldId="2147483809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24.556" v="18903" actId="947"/>
            <ac:spMkLst>
              <pc:docMk/>
              <pc:sldMasterMk cId="1034722348" sldId="2147483772"/>
              <pc:sldLayoutMk cId="2177145479" sldId="2147483809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24.556" v="18905" actId="947"/>
            <ac:spMkLst>
              <pc:docMk/>
              <pc:sldMasterMk cId="1034722348" sldId="2147483772"/>
              <pc:sldLayoutMk cId="2177145479" sldId="2147483809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24.566" v="18907" actId="947"/>
            <ac:spMkLst>
              <pc:docMk/>
              <pc:sldMasterMk cId="1034722348" sldId="2147483772"/>
              <pc:sldLayoutMk cId="2177145479" sldId="2147483809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24.566" v="18909" actId="947"/>
            <ac:spMkLst>
              <pc:docMk/>
              <pc:sldMasterMk cId="1034722348" sldId="2147483772"/>
              <pc:sldLayoutMk cId="2177145479" sldId="2147483809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24.566" v="18911" actId="947"/>
            <ac:spMkLst>
              <pc:docMk/>
              <pc:sldMasterMk cId="1034722348" sldId="2147483772"/>
              <pc:sldLayoutMk cId="2177145479" sldId="2147483809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24.576" v="18913" actId="947"/>
            <ac:spMkLst>
              <pc:docMk/>
              <pc:sldMasterMk cId="1034722348" sldId="2147483772"/>
              <pc:sldLayoutMk cId="2177145479" sldId="2147483809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24.581" v="18915" actId="947"/>
            <ac:spMkLst>
              <pc:docMk/>
              <pc:sldMasterMk cId="1034722348" sldId="2147483772"/>
              <pc:sldLayoutMk cId="2177145479" sldId="2147483809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24.586" v="18917" actId="947"/>
            <ac:spMkLst>
              <pc:docMk/>
              <pc:sldMasterMk cId="1034722348" sldId="2147483772"/>
              <pc:sldLayoutMk cId="2177145479" sldId="2147483809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24.586" v="18919" actId="947"/>
            <ac:spMkLst>
              <pc:docMk/>
              <pc:sldMasterMk cId="1034722348" sldId="2147483772"/>
              <pc:sldLayoutMk cId="2177145479" sldId="2147483809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24.586" v="18921" actId="947"/>
            <ac:spMkLst>
              <pc:docMk/>
              <pc:sldMasterMk cId="1034722348" sldId="2147483772"/>
              <pc:sldLayoutMk cId="2177145479" sldId="2147483809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24.599" v="18923" actId="947"/>
            <ac:spMkLst>
              <pc:docMk/>
              <pc:sldMasterMk cId="1034722348" sldId="2147483772"/>
              <pc:sldLayoutMk cId="2177145479" sldId="2147483809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24.601" v="18925" actId="947"/>
            <ac:spMkLst>
              <pc:docMk/>
              <pc:sldMasterMk cId="1034722348" sldId="2147483772"/>
              <pc:sldLayoutMk cId="2177145479" sldId="2147483809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24.606" v="18927" actId="947"/>
            <ac:spMkLst>
              <pc:docMk/>
              <pc:sldMasterMk cId="1034722348" sldId="2147483772"/>
              <pc:sldLayoutMk cId="2177145479" sldId="2147483809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24.610" v="18929" actId="947"/>
            <ac:spMkLst>
              <pc:docMk/>
              <pc:sldMasterMk cId="1034722348" sldId="2147483772"/>
              <pc:sldLayoutMk cId="2177145479" sldId="2147483809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24.612" v="18931" actId="947"/>
            <ac:spMkLst>
              <pc:docMk/>
              <pc:sldMasterMk cId="1034722348" sldId="2147483772"/>
              <pc:sldLayoutMk cId="2177145479" sldId="2147483809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24.616" v="18933" actId="947"/>
            <ac:spMkLst>
              <pc:docMk/>
              <pc:sldMasterMk cId="1034722348" sldId="2147483772"/>
              <pc:sldLayoutMk cId="2177145479" sldId="2147483809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24.620" v="18935" actId="947"/>
            <ac:spMkLst>
              <pc:docMk/>
              <pc:sldMasterMk cId="1034722348" sldId="2147483772"/>
              <pc:sldLayoutMk cId="2177145479" sldId="2147483809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24.624" v="18937" actId="947"/>
            <ac:spMkLst>
              <pc:docMk/>
              <pc:sldMasterMk cId="1034722348" sldId="2147483772"/>
              <pc:sldLayoutMk cId="2177145479" sldId="2147483809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24.628" v="18939" actId="947"/>
            <ac:spMkLst>
              <pc:docMk/>
              <pc:sldMasterMk cId="1034722348" sldId="2147483772"/>
              <pc:sldLayoutMk cId="2177145479" sldId="2147483809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24.628" v="18941" actId="947"/>
            <ac:spMkLst>
              <pc:docMk/>
              <pc:sldMasterMk cId="1034722348" sldId="2147483772"/>
              <pc:sldLayoutMk cId="2177145479" sldId="2147483809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24.636" v="18943" actId="947"/>
            <ac:spMkLst>
              <pc:docMk/>
              <pc:sldMasterMk cId="1034722348" sldId="2147483772"/>
              <pc:sldLayoutMk cId="2177145479" sldId="2147483809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24.640" v="18945" actId="947"/>
            <ac:spMkLst>
              <pc:docMk/>
              <pc:sldMasterMk cId="1034722348" sldId="2147483772"/>
              <pc:sldLayoutMk cId="2177145479" sldId="2147483809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24.644" v="18947" actId="947"/>
            <ac:spMkLst>
              <pc:docMk/>
              <pc:sldMasterMk cId="1034722348" sldId="2147483772"/>
              <pc:sldLayoutMk cId="2177145479" sldId="2147483809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24.646" v="18949" actId="947"/>
            <ac:spMkLst>
              <pc:docMk/>
              <pc:sldMasterMk cId="1034722348" sldId="2147483772"/>
              <pc:sldLayoutMk cId="2177145479" sldId="2147483809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24.646" v="18951" actId="947"/>
            <ac:spMkLst>
              <pc:docMk/>
              <pc:sldMasterMk cId="1034722348" sldId="2147483772"/>
              <pc:sldLayoutMk cId="2177145479" sldId="2147483809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24.656" v="18953" actId="947"/>
            <ac:spMkLst>
              <pc:docMk/>
              <pc:sldMasterMk cId="1034722348" sldId="2147483772"/>
              <pc:sldLayoutMk cId="2177145479" sldId="2147483809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24.662" v="18955" actId="947"/>
            <ac:spMkLst>
              <pc:docMk/>
              <pc:sldMasterMk cId="1034722348" sldId="2147483772"/>
              <pc:sldLayoutMk cId="2177145479" sldId="2147483809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24.666" v="18957" actId="947"/>
            <ac:spMkLst>
              <pc:docMk/>
              <pc:sldMasterMk cId="1034722348" sldId="2147483772"/>
              <pc:sldLayoutMk cId="2177145479" sldId="2147483809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24.670" v="18959" actId="947"/>
            <ac:spMkLst>
              <pc:docMk/>
              <pc:sldMasterMk cId="1034722348" sldId="2147483772"/>
              <pc:sldLayoutMk cId="2177145479" sldId="2147483809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24.672" v="18961" actId="947"/>
            <ac:spMkLst>
              <pc:docMk/>
              <pc:sldMasterMk cId="1034722348" sldId="2147483772"/>
              <pc:sldLayoutMk cId="2177145479" sldId="2147483809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24.678" v="18963" actId="947"/>
            <ac:spMkLst>
              <pc:docMk/>
              <pc:sldMasterMk cId="1034722348" sldId="2147483772"/>
              <pc:sldLayoutMk cId="2177145479" sldId="2147483809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24.682" v="18965" actId="947"/>
            <ac:spMkLst>
              <pc:docMk/>
              <pc:sldMasterMk cId="1034722348" sldId="2147483772"/>
              <pc:sldLayoutMk cId="2177145479" sldId="2147483809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24.686" v="18967" actId="947"/>
            <ac:spMkLst>
              <pc:docMk/>
              <pc:sldMasterMk cId="1034722348" sldId="2147483772"/>
              <pc:sldLayoutMk cId="2177145479" sldId="2147483809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24.692" v="18969" actId="947"/>
            <ac:spMkLst>
              <pc:docMk/>
              <pc:sldMasterMk cId="1034722348" sldId="2147483772"/>
              <pc:sldLayoutMk cId="2177145479" sldId="2147483809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24.696" v="18971" actId="947"/>
            <ac:spMkLst>
              <pc:docMk/>
              <pc:sldMasterMk cId="1034722348" sldId="2147483772"/>
              <pc:sldLayoutMk cId="2177145479" sldId="2147483809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24.332" v="18795" actId="947"/>
            <ac:spMkLst>
              <pc:docMk/>
              <pc:sldMasterMk cId="1034722348" sldId="2147483772"/>
              <pc:sldLayoutMk cId="2177145479" sldId="2147483809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551" v="31802"/>
            <ac:graphicFrameMkLst>
              <pc:docMk/>
              <pc:sldMasterMk cId="1034722348" sldId="2147483772"/>
              <pc:sldLayoutMk cId="2177145479" sldId="2147483809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557" v="31804"/>
          <pc:sldLayoutMkLst>
            <pc:docMk/>
            <pc:sldMasterMk cId="1034722348" sldId="2147483772"/>
            <pc:sldLayoutMk cId="2743258782" sldId="2147483810"/>
          </pc:sldLayoutMkLst>
          <pc:spChg chg="mod">
            <ac:chgData name="Luís Quartin" userId="d62dd0be-a1f4-461f-90a2-b18d53884721" providerId="ADAL" clId="{9FD88B08-A2C8-44BF-9C3C-4FCE9D680F3B}" dt="2026-08-03T10:00:56.147" v="28326" actId="299"/>
            <ac:spMkLst>
              <pc:docMk/>
              <pc:sldMasterMk cId="1034722348" sldId="2147483772"/>
              <pc:sldLayoutMk cId="2743258782" sldId="2147483810"/>
              <ac:spMk id="2" creationId="{E49EC5F5-14E0-4B05-29E6-E9A059AA1002}"/>
            </ac:spMkLst>
          </pc:spChg>
          <pc:spChg chg="mod">
            <ac:chgData name="Luís Quartin" userId="d62dd0be-a1f4-461f-90a2-b18d53884721" providerId="ADAL" clId="{9FD88B08-A2C8-44BF-9C3C-4FCE9D680F3B}" dt="2026-08-03T10:00:24.738" v="18983" actId="947"/>
            <ac:spMkLst>
              <pc:docMk/>
              <pc:sldMasterMk cId="1034722348" sldId="2147483772"/>
              <pc:sldLayoutMk cId="2743258782" sldId="2147483810"/>
              <ac:spMk id="3" creationId="{F851C8EF-1338-D82C-0A79-D82F19A8A652}"/>
            </ac:spMkLst>
          </pc:spChg>
          <pc:spChg chg="mod">
            <ac:chgData name="Luís Quartin" userId="d62dd0be-a1f4-461f-90a2-b18d53884721" providerId="ADAL" clId="{9FD88B08-A2C8-44BF-9C3C-4FCE9D680F3B}" dt="2026-08-03T10:00:24.720" v="18977" actId="947"/>
            <ac:spMkLst>
              <pc:docMk/>
              <pc:sldMasterMk cId="1034722348" sldId="2147483772"/>
              <pc:sldLayoutMk cId="2743258782" sldId="2147483810"/>
              <ac:spMk id="7" creationId="{6ABEF5EE-C1B0-CB56-30BC-F2EA02D0DD7E}"/>
            </ac:spMkLst>
          </pc:spChg>
          <pc:spChg chg="mod">
            <ac:chgData name="Luís Quartin" userId="d62dd0be-a1f4-461f-90a2-b18d53884721" providerId="ADAL" clId="{9FD88B08-A2C8-44BF-9C3C-4FCE9D680F3B}" dt="2026-08-03T10:00:24.728" v="18979" actId="947"/>
            <ac:spMkLst>
              <pc:docMk/>
              <pc:sldMasterMk cId="1034722348" sldId="2147483772"/>
              <pc:sldLayoutMk cId="2743258782" sldId="2147483810"/>
              <ac:spMk id="8" creationId="{E539B410-713F-D002-C7AD-50375ABC034D}"/>
            </ac:spMkLst>
          </pc:spChg>
          <pc:spChg chg="mod">
            <ac:chgData name="Luís Quartin" userId="d62dd0be-a1f4-461f-90a2-b18d53884721" providerId="ADAL" clId="{9FD88B08-A2C8-44BF-9C3C-4FCE9D680F3B}" dt="2026-08-03T10:00:24.734" v="18981" actId="947"/>
            <ac:spMkLst>
              <pc:docMk/>
              <pc:sldMasterMk cId="1034722348" sldId="2147483772"/>
              <pc:sldLayoutMk cId="2743258782" sldId="2147483810"/>
              <ac:spMk id="9" creationId="{24877F87-1E81-7C70-C23C-765CF083A38E}"/>
            </ac:spMkLst>
          </pc:spChg>
          <pc:spChg chg="mod">
            <ac:chgData name="Luís Quartin" userId="d62dd0be-a1f4-461f-90a2-b18d53884721" providerId="ADAL" clId="{9FD88B08-A2C8-44BF-9C3C-4FCE9D680F3B}" dt="2026-08-03T10:00:24.714" v="18975" actId="947"/>
            <ac:spMkLst>
              <pc:docMk/>
              <pc:sldMasterMk cId="1034722348" sldId="2147483772"/>
              <pc:sldLayoutMk cId="2743258782" sldId="2147483810"/>
              <ac:spMk id="14" creationId="{A5EED3AD-188C-E954-617B-9CB9E1BA8A14}"/>
            </ac:spMkLst>
          </pc:spChg>
          <pc:graphicFrameChg chg="mod">
            <ac:chgData name="Luís Quartin" userId="d62dd0be-a1f4-461f-90a2-b18d53884721" providerId="ADAL" clId="{9FD88B08-A2C8-44BF-9C3C-4FCE9D680F3B}" dt="2026-08-03T10:01:00.557" v="31804"/>
            <ac:graphicFrameMkLst>
              <pc:docMk/>
              <pc:sldMasterMk cId="1034722348" sldId="2147483772"/>
              <pc:sldLayoutMk cId="2743258782" sldId="2147483810"/>
              <ac:graphicFrameMk id="4" creationId="{FEA13A5D-A16C-814B-D8EE-E8170D70BCEC}"/>
            </ac:graphicFrameMkLst>
          </pc:graphicFrameChg>
        </pc:sldLayoutChg>
        <pc:sldLayoutChg chg="modSp del mod">
          <pc:chgData name="Luís Quartin" userId="d62dd0be-a1f4-461f-90a2-b18d53884721" providerId="ADAL" clId="{9FD88B08-A2C8-44BF-9C3C-4FCE9D680F3B}" dt="2026-08-03T15:32:59.719" v="35430" actId="47"/>
          <pc:sldLayoutMkLst>
            <pc:docMk/>
            <pc:sldMasterMk cId="1034722348" sldId="2147483772"/>
            <pc:sldLayoutMk cId="2873545809" sldId="2147483812"/>
          </pc:sldLayoutMkLst>
          <pc:spChg chg="mod">
            <ac:chgData name="Luís Quartin" userId="d62dd0be-a1f4-461f-90a2-b18d53884721" providerId="ADAL" clId="{9FD88B08-A2C8-44BF-9C3C-4FCE9D680F3B}" dt="2026-08-03T10:00:24.803" v="19037" actId="947"/>
            <ac:spMkLst>
              <pc:docMk/>
              <pc:sldMasterMk cId="1034722348" sldId="2147483772"/>
              <pc:sldLayoutMk cId="2873545809" sldId="2147483812"/>
              <ac:spMk id="3" creationId="{8AA3264E-CB34-4429-9275-D4DC18E9B1E0}"/>
            </ac:spMkLst>
          </pc:spChg>
          <pc:spChg chg="mod">
            <ac:chgData name="Luís Quartin" userId="d62dd0be-a1f4-461f-90a2-b18d53884721" providerId="ADAL" clId="{9FD88B08-A2C8-44BF-9C3C-4FCE9D680F3B}" dt="2026-08-03T10:00:56.170" v="28332" actId="299"/>
            <ac:spMkLst>
              <pc:docMk/>
              <pc:sldMasterMk cId="1034722348" sldId="2147483772"/>
              <pc:sldLayoutMk cId="2873545809" sldId="2147483812"/>
              <ac:spMk id="9" creationId="{2A343A82-E9F8-4308-B804-1ABAAE8F4928}"/>
            </ac:spMkLst>
          </pc:spChg>
          <pc:spChg chg="mod">
            <ac:chgData name="Luís Quartin" userId="d62dd0be-a1f4-461f-90a2-b18d53884721" providerId="ADAL" clId="{9FD88B08-A2C8-44BF-9C3C-4FCE9D680F3B}" dt="2026-08-03T10:00:24.808" v="19039" actId="947"/>
            <ac:spMkLst>
              <pc:docMk/>
              <pc:sldMasterMk cId="1034722348" sldId="2147483772"/>
              <pc:sldLayoutMk cId="2873545809" sldId="2147483812"/>
              <ac:spMk id="80" creationId="{EF8E9275-C0E0-4ABA-8699-73E5E292EC85}"/>
            </ac:spMkLst>
          </pc:spChg>
          <pc:graphicFrameChg chg="mod">
            <ac:chgData name="Luís Quartin" userId="d62dd0be-a1f4-461f-90a2-b18d53884721" providerId="ADAL" clId="{9FD88B08-A2C8-44BF-9C3C-4FCE9D680F3B}" dt="2026-08-03T10:01:00.567" v="31808"/>
            <ac:graphicFrameMkLst>
              <pc:docMk/>
              <pc:sldMasterMk cId="1034722348" sldId="2147483772"/>
              <pc:sldLayoutMk cId="2873545809" sldId="2147483812"/>
              <ac:graphicFrameMk id="8" creationId="{E8A2F35C-CCC5-4796-8DA9-F5D8192CB2D6}"/>
            </ac:graphicFrameMkLst>
          </pc:graphicFrameChg>
        </pc:sldLayoutChg>
      </pc:sldMasterChg>
      <pc:sldMasterChg chg="addSp delSp modSp mod modSldLayout">
        <pc:chgData name="Luís Quartin" userId="d62dd0be-a1f4-461f-90a2-b18d53884721" providerId="ADAL" clId="{9FD88B08-A2C8-44BF-9C3C-4FCE9D680F3B}" dt="2026-08-03T16:56:26.899" v="36895"/>
        <pc:sldMasterMkLst>
          <pc:docMk/>
          <pc:sldMasterMk cId="3015519556" sldId="2147483813"/>
        </pc:sldMasterMkLst>
        <pc:spChg chg="add mod">
          <ac:chgData name="Luís Quartin" userId="d62dd0be-a1f4-461f-90a2-b18d53884721" providerId="ADAL" clId="{9FD88B08-A2C8-44BF-9C3C-4FCE9D680F3B}" dt="2026-08-03T15:55:35.614" v="35594"/>
          <ac:spMkLst>
            <pc:docMk/>
            <pc:sldMasterMk cId="3015519556" sldId="2147483813"/>
            <ac:spMk id="2" creationId="{71981ADF-199B-1F94-8A40-BBC817B974DA}"/>
          </ac:spMkLst>
        </pc:spChg>
        <pc:spChg chg="add mod">
          <ac:chgData name="Luís Quartin" userId="d62dd0be-a1f4-461f-90a2-b18d53884721" providerId="ADAL" clId="{9FD88B08-A2C8-44BF-9C3C-4FCE9D680F3B}" dt="2026-08-03T15:54:33.848" v="35564"/>
          <ac:spMkLst>
            <pc:docMk/>
            <pc:sldMasterMk cId="3015519556" sldId="2147483813"/>
            <ac:spMk id="2" creationId="{7BD05D93-8153-DF37-4BC7-1047A05EEE69}"/>
          </ac:spMkLst>
        </pc:spChg>
        <pc:spChg chg="add mod">
          <ac:chgData name="Luís Quartin" userId="d62dd0be-a1f4-461f-90a2-b18d53884721" providerId="ADAL" clId="{9FD88B08-A2C8-44BF-9C3C-4FCE9D680F3B}" dt="2026-08-03T16:03:42.135" v="35840"/>
          <ac:spMkLst>
            <pc:docMk/>
            <pc:sldMasterMk cId="3015519556" sldId="2147483813"/>
            <ac:spMk id="2" creationId="{7FBA0754-0873-780B-F937-6CC6234FE2AD}"/>
          </ac:spMkLst>
        </pc:spChg>
        <pc:spChg chg="add del mod">
          <ac:chgData name="Luís Quartin" userId="d62dd0be-a1f4-461f-90a2-b18d53884721" providerId="ADAL" clId="{9FD88B08-A2C8-44BF-9C3C-4FCE9D680F3B}" dt="2026-08-03T10:08:30.959" v="32551"/>
          <ac:spMkLst>
            <pc:docMk/>
            <pc:sldMasterMk cId="3015519556" sldId="2147483813"/>
            <ac:spMk id="2" creationId="{861CDA41-145B-4AC9-17C7-9B01A7B64C77}"/>
          </ac:spMkLst>
        </pc:spChg>
        <pc:spChg chg="add del mod">
          <ac:chgData name="Luís Quartin" userId="d62dd0be-a1f4-461f-90a2-b18d53884721" providerId="ADAL" clId="{9FD88B08-A2C8-44BF-9C3C-4FCE9D680F3B}" dt="2026-08-03T16:56:08.395" v="36874"/>
          <ac:spMkLst>
            <pc:docMk/>
            <pc:sldMasterMk cId="3015519556" sldId="2147483813"/>
            <ac:spMk id="2" creationId="{90164ADB-69F3-4CE1-2193-677532230985}"/>
          </ac:spMkLst>
        </pc:spChg>
        <pc:spChg chg="add del mod">
          <ac:chgData name="Luís Quartin" userId="d62dd0be-a1f4-461f-90a2-b18d53884721" providerId="ADAL" clId="{9FD88B08-A2C8-44BF-9C3C-4FCE9D680F3B}" dt="2026-08-03T10:11:06.210" v="34014"/>
          <ac:spMkLst>
            <pc:docMk/>
            <pc:sldMasterMk cId="3015519556" sldId="2147483813"/>
            <ac:spMk id="3" creationId="{1F04C249-3576-DFE3-6EBF-5B2788BC36A4}"/>
          </ac:spMkLst>
        </pc:spChg>
        <pc:spChg chg="add del mod">
          <ac:chgData name="Luís Quartin" userId="d62dd0be-a1f4-461f-90a2-b18d53884721" providerId="ADAL" clId="{9FD88B08-A2C8-44BF-9C3C-4FCE9D680F3B}" dt="2026-08-03T16:56:26.899" v="36895"/>
          <ac:spMkLst>
            <pc:docMk/>
            <pc:sldMasterMk cId="3015519556" sldId="2147483813"/>
            <ac:spMk id="3" creationId="{BFC098B5-032A-69F6-5B18-7926E9E4A927}"/>
          </ac:spMkLst>
        </pc:spChg>
        <pc:spChg chg="del mod">
          <ac:chgData name="Luís Quartin" userId="d62dd0be-a1f4-461f-90a2-b18d53884721" providerId="ADAL" clId="{9FD88B08-A2C8-44BF-9C3C-4FCE9D680F3B}" dt="2026-08-03T10:07:06.589" v="32449"/>
          <ac:spMkLst>
            <pc:docMk/>
            <pc:sldMasterMk cId="3015519556" sldId="2147483813"/>
            <ac:spMk id="4" creationId="{CEF9FACC-E3DA-8ABB-4617-3DA64F106DD3}"/>
          </ac:spMkLst>
        </pc:spChg>
        <pc:spChg chg="add del mod">
          <ac:chgData name="Luís Quartin" userId="d62dd0be-a1f4-461f-90a2-b18d53884721" providerId="ADAL" clId="{9FD88B08-A2C8-44BF-9C3C-4FCE9D680F3B}" dt="2026-08-03T10:29:06.993" v="34535"/>
          <ac:spMkLst>
            <pc:docMk/>
            <pc:sldMasterMk cId="3015519556" sldId="2147483813"/>
            <ac:spMk id="5" creationId="{AD6BED23-F155-AC15-06D0-0FB060DE0F85}"/>
          </ac:spMkLst>
        </pc:spChg>
        <pc:spChg chg="del">
          <ac:chgData name="Luís Quartin" userId="d62dd0be-a1f4-461f-90a2-b18d53884721" providerId="ADAL" clId="{9FD88B08-A2C8-44BF-9C3C-4FCE9D680F3B}" dt="2026-08-03T15:54:30.834" v="35546"/>
          <ac:spMkLst>
            <pc:docMk/>
            <pc:sldMasterMk cId="3015519556" sldId="2147483813"/>
            <ac:spMk id="6" creationId="{93EC06DE-CDD1-27A6-5273-427E205AFB22}"/>
          </ac:spMkLst>
        </pc:spChg>
        <pc:spChg chg="add mod">
          <ac:chgData name="Luís Quartin" userId="d62dd0be-a1f4-461f-90a2-b18d53884721" providerId="ADAL" clId="{9FD88B08-A2C8-44BF-9C3C-4FCE9D680F3B}" dt="2026-08-03T10:29:23.309" v="34559"/>
          <ac:spMkLst>
            <pc:docMk/>
            <pc:sldMasterMk cId="3015519556" sldId="2147483813"/>
            <ac:spMk id="6" creationId="{BF069BF3-CEA6-AEBA-9B92-9623C55F38C5}"/>
          </ac:spMkLst>
        </pc:spChg>
        <pc:spChg chg="mod">
          <ac:chgData name="Luís Quartin" userId="d62dd0be-a1f4-461f-90a2-b18d53884721" providerId="ADAL" clId="{9FD88B08-A2C8-44BF-9C3C-4FCE9D680F3B}" dt="2026-08-03T10:00:24.774" v="19025" actId="947"/>
          <ac:spMkLst>
            <pc:docMk/>
            <pc:sldMasterMk cId="3015519556" sldId="2147483813"/>
            <ac:spMk id="14" creationId="{1351652A-A023-44FC-A39E-CDD3B02B25D6}"/>
          </ac:spMkLst>
        </pc:spChg>
        <pc:spChg chg="mod">
          <ac:chgData name="Luís Quartin" userId="d62dd0be-a1f4-461f-90a2-b18d53884721" providerId="ADAL" clId="{9FD88B08-A2C8-44BF-9C3C-4FCE9D680F3B}" dt="2026-08-03T10:00:24.776" v="19027" actId="947"/>
          <ac:spMkLst>
            <pc:docMk/>
            <pc:sldMasterMk cId="3015519556" sldId="2147483813"/>
            <ac:spMk id="15" creationId="{0743AF3D-493F-42B6-B748-0106FFADD37F}"/>
          </ac:spMkLst>
        </pc:spChg>
        <pc:spChg chg="mod">
          <ac:chgData name="Luís Quartin" userId="d62dd0be-a1f4-461f-90a2-b18d53884721" providerId="ADAL" clId="{9FD88B08-A2C8-44BF-9C3C-4FCE9D680F3B}" dt="2026-08-03T10:00:24.762" v="19007" actId="947"/>
          <ac:spMkLst>
            <pc:docMk/>
            <pc:sldMasterMk cId="3015519556" sldId="2147483813"/>
            <ac:spMk id="16" creationId="{45E6B888-7E3B-BF4A-2180-065F023FFEFE}"/>
          </ac:spMkLst>
        </pc:spChg>
        <pc:spChg chg="mod">
          <ac:chgData name="Luís Quartin" userId="d62dd0be-a1f4-461f-90a2-b18d53884721" providerId="ADAL" clId="{9FD88B08-A2C8-44BF-9C3C-4FCE9D680F3B}" dt="2026-08-03T10:00:24.762" v="19009" actId="947"/>
          <ac:spMkLst>
            <pc:docMk/>
            <pc:sldMasterMk cId="3015519556" sldId="2147483813"/>
            <ac:spMk id="17" creationId="{008ED149-B3D7-85A6-982A-564FE124E800}"/>
          </ac:spMkLst>
        </pc:spChg>
        <pc:spChg chg="mod">
          <ac:chgData name="Luís Quartin" userId="d62dd0be-a1f4-461f-90a2-b18d53884721" providerId="ADAL" clId="{9FD88B08-A2C8-44BF-9C3C-4FCE9D680F3B}" dt="2026-08-03T10:00:24.764" v="19011" actId="947"/>
          <ac:spMkLst>
            <pc:docMk/>
            <pc:sldMasterMk cId="3015519556" sldId="2147483813"/>
            <ac:spMk id="18" creationId="{2B1FF7B5-2B47-9C39-A965-CB35E440E4B9}"/>
          </ac:spMkLst>
        </pc:spChg>
        <pc:spChg chg="mod">
          <ac:chgData name="Luís Quartin" userId="d62dd0be-a1f4-461f-90a2-b18d53884721" providerId="ADAL" clId="{9FD88B08-A2C8-44BF-9C3C-4FCE9D680F3B}" dt="2026-08-03T10:00:24.766" v="19013" actId="947"/>
          <ac:spMkLst>
            <pc:docMk/>
            <pc:sldMasterMk cId="3015519556" sldId="2147483813"/>
            <ac:spMk id="19" creationId="{9BE9CF58-5F8F-3CB8-F447-A48EFA6BD174}"/>
          </ac:spMkLst>
        </pc:spChg>
        <pc:spChg chg="mod">
          <ac:chgData name="Luís Quartin" userId="d62dd0be-a1f4-461f-90a2-b18d53884721" providerId="ADAL" clId="{9FD88B08-A2C8-44BF-9C3C-4FCE9D680F3B}" dt="2026-08-03T10:00:24.768" v="19015" actId="947"/>
          <ac:spMkLst>
            <pc:docMk/>
            <pc:sldMasterMk cId="3015519556" sldId="2147483813"/>
            <ac:spMk id="20" creationId="{8D387D86-A756-AB5B-A134-A0670E7BF6AB}"/>
          </ac:spMkLst>
        </pc:spChg>
        <pc:spChg chg="mod">
          <ac:chgData name="Luís Quartin" userId="d62dd0be-a1f4-461f-90a2-b18d53884721" providerId="ADAL" clId="{9FD88B08-A2C8-44BF-9C3C-4FCE9D680F3B}" dt="2026-08-03T10:00:24.768" v="19017" actId="947"/>
          <ac:spMkLst>
            <pc:docMk/>
            <pc:sldMasterMk cId="3015519556" sldId="2147483813"/>
            <ac:spMk id="21" creationId="{8EAC236C-C07C-4C3E-4BA7-CBDD8E6CCFCF}"/>
          </ac:spMkLst>
        </pc:spChg>
        <pc:spChg chg="mod">
          <ac:chgData name="Luís Quartin" userId="d62dd0be-a1f4-461f-90a2-b18d53884721" providerId="ADAL" clId="{9FD88B08-A2C8-44BF-9C3C-4FCE9D680F3B}" dt="2026-08-03T10:00:24.770" v="19019" actId="947"/>
          <ac:spMkLst>
            <pc:docMk/>
            <pc:sldMasterMk cId="3015519556" sldId="2147483813"/>
            <ac:spMk id="22" creationId="{3A57FFE0-48A0-AC14-6A42-B6B0CE07982C}"/>
          </ac:spMkLst>
        </pc:spChg>
        <pc:spChg chg="mod">
          <ac:chgData name="Luís Quartin" userId="d62dd0be-a1f4-461f-90a2-b18d53884721" providerId="ADAL" clId="{9FD88B08-A2C8-44BF-9C3C-4FCE9D680F3B}" dt="2026-08-03T10:00:24.772" v="19021" actId="947"/>
          <ac:spMkLst>
            <pc:docMk/>
            <pc:sldMasterMk cId="3015519556" sldId="2147483813"/>
            <ac:spMk id="23" creationId="{C00ABE60-E6EF-10F1-F69D-7DF7138A0268}"/>
          </ac:spMkLst>
        </pc:spChg>
        <pc:spChg chg="mod">
          <ac:chgData name="Luís Quartin" userId="d62dd0be-a1f4-461f-90a2-b18d53884721" providerId="ADAL" clId="{9FD88B08-A2C8-44BF-9C3C-4FCE9D680F3B}" dt="2026-08-03T10:00:24.774" v="19023" actId="947"/>
          <ac:spMkLst>
            <pc:docMk/>
            <pc:sldMasterMk cId="3015519556" sldId="2147483813"/>
            <ac:spMk id="24" creationId="{46727689-3707-FED4-0B84-031CF43EAF8C}"/>
          </ac:spMkLst>
        </pc:spChg>
        <pc:spChg chg="mod">
          <ac:chgData name="Luís Quartin" userId="d62dd0be-a1f4-461f-90a2-b18d53884721" providerId="ADAL" clId="{9FD88B08-A2C8-44BF-9C3C-4FCE9D680F3B}" dt="2026-08-03T10:00:56.157" v="28329" actId="299"/>
          <ac:spMkLst>
            <pc:docMk/>
            <pc:sldMasterMk cId="3015519556" sldId="2147483813"/>
            <ac:spMk id="25" creationId="{58FB573A-B217-FC76-5585-3692A1C96208}"/>
          </ac:spMkLst>
        </pc:spChg>
        <pc:spChg chg="mod">
          <ac:chgData name="Luís Quartin" userId="d62dd0be-a1f4-461f-90a2-b18d53884721" providerId="ADAL" clId="{9FD88B08-A2C8-44BF-9C3C-4FCE9D680F3B}" dt="2026-08-03T10:00:24.782" v="19031" actId="947"/>
          <ac:spMkLst>
            <pc:docMk/>
            <pc:sldMasterMk cId="3015519556" sldId="2147483813"/>
            <ac:spMk id="27" creationId="{6B336E44-BE2A-6E3B-5DBA-6672C3F347D7}"/>
          </ac:spMkLst>
        </pc:spChg>
        <pc:spChg chg="mod">
          <ac:chgData name="Luís Quartin" userId="d62dd0be-a1f4-461f-90a2-b18d53884721" providerId="ADAL" clId="{9FD88B08-A2C8-44BF-9C3C-4FCE9D680F3B}" dt="2026-08-03T10:00:24.790" v="19033"/>
          <ac:spMkLst>
            <pc:docMk/>
            <pc:sldMasterMk cId="3015519556" sldId="2147483813"/>
            <ac:spMk id="34" creationId="{A06E55BC-DDC2-DA1A-A6C2-D90EF11069DF}"/>
          </ac:spMkLst>
        </pc:spChg>
        <pc:spChg chg="del">
          <ac:chgData name="Luís Quartin" userId="d62dd0be-a1f4-461f-90a2-b18d53884721" providerId="ADAL" clId="{9FD88B08-A2C8-44BF-9C3C-4FCE9D680F3B}" dt="2026-08-03T16:19:38.924" v="36132"/>
          <ac:spMkLst>
            <pc:docMk/>
            <pc:sldMasterMk cId="3015519556" sldId="2147483813"/>
            <ac:spMk id="35" creationId="{C137D405-AC98-79EC-2985-E0F03F0040CA}"/>
          </ac:spMkLst>
        </pc:spChg>
        <pc:graphicFrameChg chg="mod">
          <ac:chgData name="Luís Quartin" userId="d62dd0be-a1f4-461f-90a2-b18d53884721" providerId="ADAL" clId="{9FD88B08-A2C8-44BF-9C3C-4FCE9D680F3B}" dt="2026-08-03T10:01:00.561" v="31806"/>
          <ac:graphicFrameMkLst>
            <pc:docMk/>
            <pc:sldMasterMk cId="3015519556" sldId="2147483813"/>
            <ac:graphicFrameMk id="10" creationId="{5C92F5FF-631B-F280-5813-8576E4B67390}"/>
          </ac:graphicFrameMkLst>
        </pc:graphicFrameChg>
        <pc:sldLayoutChg chg="modSp mod">
          <pc:chgData name="Luís Quartin" userId="d62dd0be-a1f4-461f-90a2-b18d53884721" providerId="ADAL" clId="{9FD88B08-A2C8-44BF-9C3C-4FCE9D680F3B}" dt="2026-08-03T10:01:00.483" v="31776"/>
          <pc:sldLayoutMkLst>
            <pc:docMk/>
            <pc:sldMasterMk cId="3015519556" sldId="2147483813"/>
            <pc:sldLayoutMk cId="1316563940" sldId="2147483814"/>
          </pc:sldLayoutMkLst>
          <pc:spChg chg="mod">
            <ac:chgData name="Luís Quartin" userId="d62dd0be-a1f4-461f-90a2-b18d53884721" providerId="ADAL" clId="{9FD88B08-A2C8-44BF-9C3C-4FCE9D680F3B}" dt="2026-08-03T10:00:23.286" v="18263" actId="947"/>
            <ac:spMkLst>
              <pc:docMk/>
              <pc:sldMasterMk cId="3015519556" sldId="2147483813"/>
              <pc:sldLayoutMk cId="1316563940" sldId="2147483814"/>
              <ac:spMk id="6" creationId="{B46A3831-88B3-8616-936D-EE6D2A269202}"/>
            </ac:spMkLst>
          </pc:spChg>
          <pc:spChg chg="mod">
            <ac:chgData name="Luís Quartin" userId="d62dd0be-a1f4-461f-90a2-b18d53884721" providerId="ADAL" clId="{9FD88B08-A2C8-44BF-9C3C-4FCE9D680F3B}" dt="2026-08-03T10:00:23.289" v="18265" actId="947"/>
            <ac:spMkLst>
              <pc:docMk/>
              <pc:sldMasterMk cId="3015519556" sldId="2147483813"/>
              <pc:sldLayoutMk cId="1316563940" sldId="2147483814"/>
              <ac:spMk id="7" creationId="{1C488A97-4204-84FB-C8C6-EC812A25E3EB}"/>
            </ac:spMkLst>
          </pc:spChg>
          <pc:spChg chg="mod">
            <ac:chgData name="Luís Quartin" userId="d62dd0be-a1f4-461f-90a2-b18d53884721" providerId="ADAL" clId="{9FD88B08-A2C8-44BF-9C3C-4FCE9D680F3B}" dt="2026-08-03T10:00:22.966" v="18081" actId="947"/>
            <ac:spMkLst>
              <pc:docMk/>
              <pc:sldMasterMk cId="3015519556" sldId="2147483813"/>
              <pc:sldLayoutMk cId="1316563940" sldId="2147483814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007" v="28287" actId="299"/>
            <ac:spMkLst>
              <pc:docMk/>
              <pc:sldMasterMk cId="3015519556" sldId="2147483813"/>
              <pc:sldLayoutMk cId="1316563940" sldId="2147483814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22.976" v="18085" actId="947"/>
            <ac:spMkLst>
              <pc:docMk/>
              <pc:sldMasterMk cId="3015519556" sldId="2147483813"/>
              <pc:sldLayoutMk cId="1316563940" sldId="2147483814"/>
              <ac:spMk id="11" creationId="{BEB2A034-2B19-9142-5B62-51DCFC95042C}"/>
            </ac:spMkLst>
          </pc:spChg>
          <pc:spChg chg="mod">
            <ac:chgData name="Luís Quartin" userId="d62dd0be-a1f4-461f-90a2-b18d53884721" providerId="ADAL" clId="{9FD88B08-A2C8-44BF-9C3C-4FCE9D680F3B}" dt="2026-08-03T10:00:22.988" v="18091" actId="947"/>
            <ac:spMkLst>
              <pc:docMk/>
              <pc:sldMasterMk cId="3015519556" sldId="2147483813"/>
              <pc:sldLayoutMk cId="1316563940" sldId="2147483814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22.988" v="18093" actId="947"/>
            <ac:spMkLst>
              <pc:docMk/>
              <pc:sldMasterMk cId="3015519556" sldId="2147483813"/>
              <pc:sldLayoutMk cId="1316563940" sldId="2147483814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23.126" v="18177" actId="947"/>
            <ac:spMkLst>
              <pc:docMk/>
              <pc:sldMasterMk cId="3015519556" sldId="2147483813"/>
              <pc:sldLayoutMk cId="1316563940" sldId="2147483814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23.131" v="18179" actId="947"/>
            <ac:spMkLst>
              <pc:docMk/>
              <pc:sldMasterMk cId="3015519556" sldId="2147483813"/>
              <pc:sldLayoutMk cId="1316563940" sldId="2147483814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23.136" v="18181" actId="947"/>
            <ac:spMkLst>
              <pc:docMk/>
              <pc:sldMasterMk cId="3015519556" sldId="2147483813"/>
              <pc:sldLayoutMk cId="1316563940" sldId="2147483814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23.140" v="18183" actId="947"/>
            <ac:spMkLst>
              <pc:docMk/>
              <pc:sldMasterMk cId="3015519556" sldId="2147483813"/>
              <pc:sldLayoutMk cId="1316563940" sldId="2147483814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23.144" v="18185" actId="947"/>
            <ac:spMkLst>
              <pc:docMk/>
              <pc:sldMasterMk cId="3015519556" sldId="2147483813"/>
              <pc:sldLayoutMk cId="1316563940" sldId="2147483814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23.147" v="18187" actId="947"/>
            <ac:spMkLst>
              <pc:docMk/>
              <pc:sldMasterMk cId="3015519556" sldId="2147483813"/>
              <pc:sldLayoutMk cId="1316563940" sldId="2147483814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23.151" v="18189" actId="947"/>
            <ac:spMkLst>
              <pc:docMk/>
              <pc:sldMasterMk cId="3015519556" sldId="2147483813"/>
              <pc:sldLayoutMk cId="1316563940" sldId="2147483814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23.153" v="18191" actId="947"/>
            <ac:spMkLst>
              <pc:docMk/>
              <pc:sldMasterMk cId="3015519556" sldId="2147483813"/>
              <pc:sldLayoutMk cId="1316563940" sldId="2147483814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23.158" v="18193" actId="947"/>
            <ac:spMkLst>
              <pc:docMk/>
              <pc:sldMasterMk cId="3015519556" sldId="2147483813"/>
              <pc:sldLayoutMk cId="1316563940" sldId="2147483814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23.160" v="18195" actId="947"/>
            <ac:spMkLst>
              <pc:docMk/>
              <pc:sldMasterMk cId="3015519556" sldId="2147483813"/>
              <pc:sldLayoutMk cId="1316563940" sldId="2147483814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23.165" v="18197" actId="947"/>
            <ac:spMkLst>
              <pc:docMk/>
              <pc:sldMasterMk cId="3015519556" sldId="2147483813"/>
              <pc:sldLayoutMk cId="1316563940" sldId="2147483814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23.168" v="18199" actId="947"/>
            <ac:spMkLst>
              <pc:docMk/>
              <pc:sldMasterMk cId="3015519556" sldId="2147483813"/>
              <pc:sldLayoutMk cId="1316563940" sldId="2147483814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23.172" v="18201" actId="947"/>
            <ac:spMkLst>
              <pc:docMk/>
              <pc:sldMasterMk cId="3015519556" sldId="2147483813"/>
              <pc:sldLayoutMk cId="1316563940" sldId="2147483814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23.176" v="18203" actId="947"/>
            <ac:spMkLst>
              <pc:docMk/>
              <pc:sldMasterMk cId="3015519556" sldId="2147483813"/>
              <pc:sldLayoutMk cId="1316563940" sldId="2147483814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23.179" v="18205" actId="947"/>
            <ac:spMkLst>
              <pc:docMk/>
              <pc:sldMasterMk cId="3015519556" sldId="2147483813"/>
              <pc:sldLayoutMk cId="1316563940" sldId="2147483814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23.185" v="18207" actId="947"/>
            <ac:spMkLst>
              <pc:docMk/>
              <pc:sldMasterMk cId="3015519556" sldId="2147483813"/>
              <pc:sldLayoutMk cId="1316563940" sldId="2147483814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23.188" v="18209" actId="947"/>
            <ac:spMkLst>
              <pc:docMk/>
              <pc:sldMasterMk cId="3015519556" sldId="2147483813"/>
              <pc:sldLayoutMk cId="1316563940" sldId="2147483814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23.190" v="18211" actId="947"/>
            <ac:spMkLst>
              <pc:docMk/>
              <pc:sldMasterMk cId="3015519556" sldId="2147483813"/>
              <pc:sldLayoutMk cId="1316563940" sldId="2147483814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23.194" v="18213" actId="947"/>
            <ac:spMkLst>
              <pc:docMk/>
              <pc:sldMasterMk cId="3015519556" sldId="2147483813"/>
              <pc:sldLayoutMk cId="1316563940" sldId="2147483814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23.198" v="18215" actId="947"/>
            <ac:spMkLst>
              <pc:docMk/>
              <pc:sldMasterMk cId="3015519556" sldId="2147483813"/>
              <pc:sldLayoutMk cId="1316563940" sldId="2147483814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23.198" v="18217" actId="947"/>
            <ac:spMkLst>
              <pc:docMk/>
              <pc:sldMasterMk cId="3015519556" sldId="2147483813"/>
              <pc:sldLayoutMk cId="1316563940" sldId="2147483814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23.206" v="18219" actId="947"/>
            <ac:spMkLst>
              <pc:docMk/>
              <pc:sldMasterMk cId="3015519556" sldId="2147483813"/>
              <pc:sldLayoutMk cId="1316563940" sldId="2147483814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23.206" v="18221" actId="947"/>
            <ac:spMkLst>
              <pc:docMk/>
              <pc:sldMasterMk cId="3015519556" sldId="2147483813"/>
              <pc:sldLayoutMk cId="1316563940" sldId="2147483814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23.210" v="18223" actId="947"/>
            <ac:spMkLst>
              <pc:docMk/>
              <pc:sldMasterMk cId="3015519556" sldId="2147483813"/>
              <pc:sldLayoutMk cId="1316563940" sldId="2147483814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23.216" v="18225" actId="947"/>
            <ac:spMkLst>
              <pc:docMk/>
              <pc:sldMasterMk cId="3015519556" sldId="2147483813"/>
              <pc:sldLayoutMk cId="1316563940" sldId="2147483814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23.220" v="18227" actId="947"/>
            <ac:spMkLst>
              <pc:docMk/>
              <pc:sldMasterMk cId="3015519556" sldId="2147483813"/>
              <pc:sldLayoutMk cId="1316563940" sldId="2147483814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23.224" v="18229" actId="947"/>
            <ac:spMkLst>
              <pc:docMk/>
              <pc:sldMasterMk cId="3015519556" sldId="2147483813"/>
              <pc:sldLayoutMk cId="1316563940" sldId="2147483814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23.230" v="18231" actId="947"/>
            <ac:spMkLst>
              <pc:docMk/>
              <pc:sldMasterMk cId="3015519556" sldId="2147483813"/>
              <pc:sldLayoutMk cId="1316563940" sldId="2147483814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23.234" v="18233" actId="947"/>
            <ac:spMkLst>
              <pc:docMk/>
              <pc:sldMasterMk cId="3015519556" sldId="2147483813"/>
              <pc:sldLayoutMk cId="1316563940" sldId="2147483814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23.238" v="18235" actId="947"/>
            <ac:spMkLst>
              <pc:docMk/>
              <pc:sldMasterMk cId="3015519556" sldId="2147483813"/>
              <pc:sldLayoutMk cId="1316563940" sldId="2147483814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23.241" v="18237" actId="947"/>
            <ac:spMkLst>
              <pc:docMk/>
              <pc:sldMasterMk cId="3015519556" sldId="2147483813"/>
              <pc:sldLayoutMk cId="1316563940" sldId="2147483814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23.241" v="18239" actId="947"/>
            <ac:spMkLst>
              <pc:docMk/>
              <pc:sldMasterMk cId="3015519556" sldId="2147483813"/>
              <pc:sldLayoutMk cId="1316563940" sldId="2147483814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23.246" v="18241" actId="947"/>
            <ac:spMkLst>
              <pc:docMk/>
              <pc:sldMasterMk cId="3015519556" sldId="2147483813"/>
              <pc:sldLayoutMk cId="1316563940" sldId="2147483814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23.246" v="18243" actId="947"/>
            <ac:spMkLst>
              <pc:docMk/>
              <pc:sldMasterMk cId="3015519556" sldId="2147483813"/>
              <pc:sldLayoutMk cId="1316563940" sldId="2147483814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23.246" v="18245" actId="947"/>
            <ac:spMkLst>
              <pc:docMk/>
              <pc:sldMasterMk cId="3015519556" sldId="2147483813"/>
              <pc:sldLayoutMk cId="1316563940" sldId="2147483814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23.257" v="18247" actId="947"/>
            <ac:spMkLst>
              <pc:docMk/>
              <pc:sldMasterMk cId="3015519556" sldId="2147483813"/>
              <pc:sldLayoutMk cId="1316563940" sldId="2147483814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23.257" v="18249" actId="947"/>
            <ac:spMkLst>
              <pc:docMk/>
              <pc:sldMasterMk cId="3015519556" sldId="2147483813"/>
              <pc:sldLayoutMk cId="1316563940" sldId="2147483814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23.266" v="18251" actId="947"/>
            <ac:spMkLst>
              <pc:docMk/>
              <pc:sldMasterMk cId="3015519556" sldId="2147483813"/>
              <pc:sldLayoutMk cId="1316563940" sldId="2147483814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23.266" v="18253" actId="947"/>
            <ac:spMkLst>
              <pc:docMk/>
              <pc:sldMasterMk cId="3015519556" sldId="2147483813"/>
              <pc:sldLayoutMk cId="1316563940" sldId="2147483814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23.273" v="18255" actId="947"/>
            <ac:spMkLst>
              <pc:docMk/>
              <pc:sldMasterMk cId="3015519556" sldId="2147483813"/>
              <pc:sldLayoutMk cId="1316563940" sldId="2147483814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23.276" v="18257" actId="947"/>
            <ac:spMkLst>
              <pc:docMk/>
              <pc:sldMasterMk cId="3015519556" sldId="2147483813"/>
              <pc:sldLayoutMk cId="1316563940" sldId="2147483814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22.961" v="18079" actId="947"/>
            <ac:spMkLst>
              <pc:docMk/>
              <pc:sldMasterMk cId="3015519556" sldId="2147483813"/>
              <pc:sldLayoutMk cId="1316563940" sldId="2147483814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483" v="31776"/>
            <ac:graphicFrameMkLst>
              <pc:docMk/>
              <pc:sldMasterMk cId="3015519556" sldId="2147483813"/>
              <pc:sldLayoutMk cId="1316563940" sldId="2147483814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09" v="31880"/>
          <pc:sldLayoutMkLst>
            <pc:docMk/>
            <pc:sldMasterMk cId="3015519556" sldId="2147483813"/>
            <pc:sldLayoutMk cId="1633686627" sldId="2147483815"/>
          </pc:sldLayoutMkLst>
          <pc:spChg chg="mod">
            <ac:chgData name="Luís Quartin" userId="d62dd0be-a1f4-461f-90a2-b18d53884721" providerId="ADAL" clId="{9FD88B08-A2C8-44BF-9C3C-4FCE9D680F3B}" dt="2026-08-03T10:00:35.274" v="22125" actId="947"/>
            <ac:spMkLst>
              <pc:docMk/>
              <pc:sldMasterMk cId="3015519556" sldId="2147483813"/>
              <pc:sldLayoutMk cId="1633686627" sldId="2147483815"/>
              <ac:spMk id="2" creationId="{A8237E36-3F14-B0A2-43BA-D2D04B67D947}"/>
            </ac:spMkLst>
          </pc:spChg>
          <pc:spChg chg="mod">
            <ac:chgData name="Luís Quartin" userId="d62dd0be-a1f4-461f-90a2-b18d53884721" providerId="ADAL" clId="{9FD88B08-A2C8-44BF-9C3C-4FCE9D680F3B}" dt="2026-08-03T10:00:56.577" v="28431" actId="299"/>
            <ac:spMkLst>
              <pc:docMk/>
              <pc:sldMasterMk cId="3015519556" sldId="2147483813"/>
              <pc:sldLayoutMk cId="1633686627" sldId="2147483815"/>
              <ac:spMk id="3" creationId="{D7714248-DD06-AA4E-6A5A-71197E2ED0AD}"/>
            </ac:spMkLst>
          </pc:spChg>
          <pc:spChg chg="mod">
            <ac:chgData name="Luís Quartin" userId="d62dd0be-a1f4-461f-90a2-b18d53884721" providerId="ADAL" clId="{9FD88B08-A2C8-44BF-9C3C-4FCE9D680F3B}" dt="2026-08-03T10:00:35.294" v="22129" actId="947"/>
            <ac:spMkLst>
              <pc:docMk/>
              <pc:sldMasterMk cId="3015519556" sldId="2147483813"/>
              <pc:sldLayoutMk cId="1633686627" sldId="2147483815"/>
              <ac:spMk id="4" creationId="{586C821D-2D48-8A8F-78F5-5B6C1FA0D7DC}"/>
            </ac:spMkLst>
          </pc:spChg>
          <pc:spChg chg="mod">
            <ac:chgData name="Luís Quartin" userId="d62dd0be-a1f4-461f-90a2-b18d53884721" providerId="ADAL" clId="{9FD88B08-A2C8-44BF-9C3C-4FCE9D680F3B}" dt="2026-08-03T10:00:35.254" v="22121" actId="947"/>
            <ac:spMkLst>
              <pc:docMk/>
              <pc:sldMasterMk cId="3015519556" sldId="2147483813"/>
              <pc:sldLayoutMk cId="1633686627" sldId="2147483815"/>
              <ac:spMk id="10" creationId="{0003A003-B64B-4B6C-C5D8-AEC8C6162B1A}"/>
            </ac:spMkLst>
          </pc:spChg>
          <pc:spChg chg="mod">
            <ac:chgData name="Luís Quartin" userId="d62dd0be-a1f4-461f-90a2-b18d53884721" providerId="ADAL" clId="{9FD88B08-A2C8-44BF-9C3C-4FCE9D680F3B}" dt="2026-08-03T10:00:35.265" v="22123" actId="947"/>
            <ac:spMkLst>
              <pc:docMk/>
              <pc:sldMasterMk cId="3015519556" sldId="2147483813"/>
              <pc:sldLayoutMk cId="1633686627" sldId="2147483815"/>
              <ac:spMk id="11" creationId="{6CBE6594-A7B8-EFE9-EBE7-1FAF046489D2}"/>
            </ac:spMkLst>
          </pc:spChg>
          <pc:spChg chg="mod">
            <ac:chgData name="Luís Quartin" userId="d62dd0be-a1f4-461f-90a2-b18d53884721" providerId="ADAL" clId="{9FD88B08-A2C8-44BF-9C3C-4FCE9D680F3B}" dt="2026-08-03T10:00:35.228" v="22115" actId="947"/>
            <ac:spMkLst>
              <pc:docMk/>
              <pc:sldMasterMk cId="3015519556" sldId="2147483813"/>
              <pc:sldLayoutMk cId="1633686627" sldId="2147483815"/>
              <ac:spMk id="60" creationId="{840EFB00-A0AF-34BB-39F5-E8B9E310C963}"/>
            </ac:spMkLst>
          </pc:spChg>
          <pc:spChg chg="mod">
            <ac:chgData name="Luís Quartin" userId="d62dd0be-a1f4-461f-90a2-b18d53884721" providerId="ADAL" clId="{9FD88B08-A2C8-44BF-9C3C-4FCE9D680F3B}" dt="2026-08-03T10:00:35.308" v="22131" actId="947"/>
            <ac:spMkLst>
              <pc:docMk/>
              <pc:sldMasterMk cId="3015519556" sldId="2147483813"/>
              <pc:sldLayoutMk cId="1633686627" sldId="2147483815"/>
              <ac:spMk id="61" creationId="{768AE2A9-E5E1-CA4C-445F-5CBD722D8D2A}"/>
            </ac:spMkLst>
          </pc:spChg>
          <pc:spChg chg="mod">
            <ac:chgData name="Luís Quartin" userId="d62dd0be-a1f4-461f-90a2-b18d53884721" providerId="ADAL" clId="{9FD88B08-A2C8-44BF-9C3C-4FCE9D680F3B}" dt="2026-08-03T10:00:35.318" v="22133" actId="947"/>
            <ac:spMkLst>
              <pc:docMk/>
              <pc:sldMasterMk cId="3015519556" sldId="2147483813"/>
              <pc:sldLayoutMk cId="1633686627" sldId="2147483815"/>
              <ac:spMk id="62" creationId="{2D761738-F5FB-037B-90FC-F15E409AB0A5}"/>
            </ac:spMkLst>
          </pc:spChg>
          <pc:spChg chg="mod">
            <ac:chgData name="Luís Quartin" userId="d62dd0be-a1f4-461f-90a2-b18d53884721" providerId="ADAL" clId="{9FD88B08-A2C8-44BF-9C3C-4FCE9D680F3B}" dt="2026-08-03T10:00:35.695" v="22217" actId="947"/>
            <ac:spMkLst>
              <pc:docMk/>
              <pc:sldMasterMk cId="3015519556" sldId="2147483813"/>
              <pc:sldLayoutMk cId="1633686627" sldId="2147483815"/>
              <ac:spMk id="65" creationId="{E7C0A59F-5F8F-56F8-B4AB-D35E187A91B7}"/>
            </ac:spMkLst>
          </pc:spChg>
          <pc:spChg chg="mod">
            <ac:chgData name="Luís Quartin" userId="d62dd0be-a1f4-461f-90a2-b18d53884721" providerId="ADAL" clId="{9FD88B08-A2C8-44BF-9C3C-4FCE9D680F3B}" dt="2026-08-03T10:00:35.702" v="22219" actId="947"/>
            <ac:spMkLst>
              <pc:docMk/>
              <pc:sldMasterMk cId="3015519556" sldId="2147483813"/>
              <pc:sldLayoutMk cId="1633686627" sldId="2147483815"/>
              <ac:spMk id="66" creationId="{1028A703-1046-6442-0159-A8E86280E45A}"/>
            </ac:spMkLst>
          </pc:spChg>
          <pc:spChg chg="mod">
            <ac:chgData name="Luís Quartin" userId="d62dd0be-a1f4-461f-90a2-b18d53884721" providerId="ADAL" clId="{9FD88B08-A2C8-44BF-9C3C-4FCE9D680F3B}" dt="2026-08-03T10:00:35.710" v="22221" actId="947"/>
            <ac:spMkLst>
              <pc:docMk/>
              <pc:sldMasterMk cId="3015519556" sldId="2147483813"/>
              <pc:sldLayoutMk cId="1633686627" sldId="2147483815"/>
              <ac:spMk id="67" creationId="{AA971118-EF6B-6604-4EBF-1593A05CD20A}"/>
            </ac:spMkLst>
          </pc:spChg>
          <pc:spChg chg="mod">
            <ac:chgData name="Luís Quartin" userId="d62dd0be-a1f4-461f-90a2-b18d53884721" providerId="ADAL" clId="{9FD88B08-A2C8-44BF-9C3C-4FCE9D680F3B}" dt="2026-08-03T10:00:35.720" v="22223" actId="947"/>
            <ac:spMkLst>
              <pc:docMk/>
              <pc:sldMasterMk cId="3015519556" sldId="2147483813"/>
              <pc:sldLayoutMk cId="1633686627" sldId="2147483815"/>
              <ac:spMk id="68" creationId="{CD670095-F88D-596A-B8AB-2523E70E4D0E}"/>
            </ac:spMkLst>
          </pc:spChg>
          <pc:spChg chg="mod">
            <ac:chgData name="Luís Quartin" userId="d62dd0be-a1f4-461f-90a2-b18d53884721" providerId="ADAL" clId="{9FD88B08-A2C8-44BF-9C3C-4FCE9D680F3B}" dt="2026-08-03T10:00:35.729" v="22225" actId="947"/>
            <ac:spMkLst>
              <pc:docMk/>
              <pc:sldMasterMk cId="3015519556" sldId="2147483813"/>
              <pc:sldLayoutMk cId="1633686627" sldId="2147483815"/>
              <ac:spMk id="69" creationId="{26C7C412-21B5-A3DC-6A32-774016207C6E}"/>
            </ac:spMkLst>
          </pc:spChg>
          <pc:spChg chg="mod">
            <ac:chgData name="Luís Quartin" userId="d62dd0be-a1f4-461f-90a2-b18d53884721" providerId="ADAL" clId="{9FD88B08-A2C8-44BF-9C3C-4FCE9D680F3B}" dt="2026-08-03T10:00:35.737" v="22227" actId="947"/>
            <ac:spMkLst>
              <pc:docMk/>
              <pc:sldMasterMk cId="3015519556" sldId="2147483813"/>
              <pc:sldLayoutMk cId="1633686627" sldId="2147483815"/>
              <ac:spMk id="70" creationId="{C6C18BAE-4ACB-7E89-56FD-481C68EDE2D3}"/>
            </ac:spMkLst>
          </pc:spChg>
          <pc:spChg chg="mod">
            <ac:chgData name="Luís Quartin" userId="d62dd0be-a1f4-461f-90a2-b18d53884721" providerId="ADAL" clId="{9FD88B08-A2C8-44BF-9C3C-4FCE9D680F3B}" dt="2026-08-03T10:00:35.747" v="22229" actId="947"/>
            <ac:spMkLst>
              <pc:docMk/>
              <pc:sldMasterMk cId="3015519556" sldId="2147483813"/>
              <pc:sldLayoutMk cId="1633686627" sldId="2147483815"/>
              <ac:spMk id="71" creationId="{6908E5EA-2679-EFBF-6B84-6162873310DA}"/>
            </ac:spMkLst>
          </pc:spChg>
          <pc:spChg chg="mod">
            <ac:chgData name="Luís Quartin" userId="d62dd0be-a1f4-461f-90a2-b18d53884721" providerId="ADAL" clId="{9FD88B08-A2C8-44BF-9C3C-4FCE9D680F3B}" dt="2026-08-03T10:00:35.754" v="22231" actId="947"/>
            <ac:spMkLst>
              <pc:docMk/>
              <pc:sldMasterMk cId="3015519556" sldId="2147483813"/>
              <pc:sldLayoutMk cId="1633686627" sldId="2147483815"/>
              <ac:spMk id="72" creationId="{AC8CBC78-2281-D3E7-533E-3FAA14C86400}"/>
            </ac:spMkLst>
          </pc:spChg>
          <pc:spChg chg="mod">
            <ac:chgData name="Luís Quartin" userId="d62dd0be-a1f4-461f-90a2-b18d53884721" providerId="ADAL" clId="{9FD88B08-A2C8-44BF-9C3C-4FCE9D680F3B}" dt="2026-08-03T10:00:35.763" v="22233" actId="947"/>
            <ac:spMkLst>
              <pc:docMk/>
              <pc:sldMasterMk cId="3015519556" sldId="2147483813"/>
              <pc:sldLayoutMk cId="1633686627" sldId="2147483815"/>
              <ac:spMk id="73" creationId="{D0A8BF30-6A4E-1DE1-AEB7-5350F105A091}"/>
            </ac:spMkLst>
          </pc:spChg>
          <pc:spChg chg="mod">
            <ac:chgData name="Luís Quartin" userId="d62dd0be-a1f4-461f-90a2-b18d53884721" providerId="ADAL" clId="{9FD88B08-A2C8-44BF-9C3C-4FCE9D680F3B}" dt="2026-08-03T10:00:35.770" v="22235" actId="947"/>
            <ac:spMkLst>
              <pc:docMk/>
              <pc:sldMasterMk cId="3015519556" sldId="2147483813"/>
              <pc:sldLayoutMk cId="1633686627" sldId="2147483815"/>
              <ac:spMk id="74" creationId="{A5BA66DE-F096-5D78-C222-0C256185CBAB}"/>
            </ac:spMkLst>
          </pc:spChg>
          <pc:spChg chg="mod">
            <ac:chgData name="Luís Quartin" userId="d62dd0be-a1f4-461f-90a2-b18d53884721" providerId="ADAL" clId="{9FD88B08-A2C8-44BF-9C3C-4FCE9D680F3B}" dt="2026-08-03T10:00:35.780" v="22237" actId="947"/>
            <ac:spMkLst>
              <pc:docMk/>
              <pc:sldMasterMk cId="3015519556" sldId="2147483813"/>
              <pc:sldLayoutMk cId="1633686627" sldId="2147483815"/>
              <ac:spMk id="75" creationId="{089EE5C7-DE2B-0F9E-150A-0E72D93E8184}"/>
            </ac:spMkLst>
          </pc:spChg>
          <pc:spChg chg="mod">
            <ac:chgData name="Luís Quartin" userId="d62dd0be-a1f4-461f-90a2-b18d53884721" providerId="ADAL" clId="{9FD88B08-A2C8-44BF-9C3C-4FCE9D680F3B}" dt="2026-08-03T10:00:35.787" v="22239" actId="947"/>
            <ac:spMkLst>
              <pc:docMk/>
              <pc:sldMasterMk cId="3015519556" sldId="2147483813"/>
              <pc:sldLayoutMk cId="1633686627" sldId="2147483815"/>
              <ac:spMk id="76" creationId="{F4DCE105-94D5-58CC-93B7-E084B2AD2F15}"/>
            </ac:spMkLst>
          </pc:spChg>
          <pc:spChg chg="mod">
            <ac:chgData name="Luís Quartin" userId="d62dd0be-a1f4-461f-90a2-b18d53884721" providerId="ADAL" clId="{9FD88B08-A2C8-44BF-9C3C-4FCE9D680F3B}" dt="2026-08-03T10:00:35.796" v="22241" actId="947"/>
            <ac:spMkLst>
              <pc:docMk/>
              <pc:sldMasterMk cId="3015519556" sldId="2147483813"/>
              <pc:sldLayoutMk cId="1633686627" sldId="2147483815"/>
              <ac:spMk id="77" creationId="{61DF6F28-B292-4E2A-6692-23503510CACA}"/>
            </ac:spMkLst>
          </pc:spChg>
          <pc:spChg chg="mod">
            <ac:chgData name="Luís Quartin" userId="d62dd0be-a1f4-461f-90a2-b18d53884721" providerId="ADAL" clId="{9FD88B08-A2C8-44BF-9C3C-4FCE9D680F3B}" dt="2026-08-03T10:00:35.804" v="22243" actId="947"/>
            <ac:spMkLst>
              <pc:docMk/>
              <pc:sldMasterMk cId="3015519556" sldId="2147483813"/>
              <pc:sldLayoutMk cId="1633686627" sldId="2147483815"/>
              <ac:spMk id="78" creationId="{3D996E95-95C2-6515-6D19-660D229C75E1}"/>
            </ac:spMkLst>
          </pc:spChg>
          <pc:spChg chg="mod">
            <ac:chgData name="Luís Quartin" userId="d62dd0be-a1f4-461f-90a2-b18d53884721" providerId="ADAL" clId="{9FD88B08-A2C8-44BF-9C3C-4FCE9D680F3B}" dt="2026-08-03T10:00:35.813" v="22245" actId="947"/>
            <ac:spMkLst>
              <pc:docMk/>
              <pc:sldMasterMk cId="3015519556" sldId="2147483813"/>
              <pc:sldLayoutMk cId="1633686627" sldId="2147483815"/>
              <ac:spMk id="79" creationId="{BBD01A40-2CA6-BFAD-3513-035FEA53F834}"/>
            </ac:spMkLst>
          </pc:spChg>
          <pc:spChg chg="mod">
            <ac:chgData name="Luís Quartin" userId="d62dd0be-a1f4-461f-90a2-b18d53884721" providerId="ADAL" clId="{9FD88B08-A2C8-44BF-9C3C-4FCE9D680F3B}" dt="2026-08-03T10:00:35.822" v="22247" actId="947"/>
            <ac:spMkLst>
              <pc:docMk/>
              <pc:sldMasterMk cId="3015519556" sldId="2147483813"/>
              <pc:sldLayoutMk cId="1633686627" sldId="2147483815"/>
              <ac:spMk id="80" creationId="{03635687-9968-7DB4-DCD3-10A9EAF3A914}"/>
            </ac:spMkLst>
          </pc:spChg>
          <pc:spChg chg="mod">
            <ac:chgData name="Luís Quartin" userId="d62dd0be-a1f4-461f-90a2-b18d53884721" providerId="ADAL" clId="{9FD88B08-A2C8-44BF-9C3C-4FCE9D680F3B}" dt="2026-08-03T10:00:35.831" v="22249" actId="947"/>
            <ac:spMkLst>
              <pc:docMk/>
              <pc:sldMasterMk cId="3015519556" sldId="2147483813"/>
              <pc:sldLayoutMk cId="1633686627" sldId="2147483815"/>
              <ac:spMk id="81" creationId="{02851D72-4E01-3588-BCA7-B48F7C84B129}"/>
            </ac:spMkLst>
          </pc:spChg>
          <pc:spChg chg="mod">
            <ac:chgData name="Luís Quartin" userId="d62dd0be-a1f4-461f-90a2-b18d53884721" providerId="ADAL" clId="{9FD88B08-A2C8-44BF-9C3C-4FCE9D680F3B}" dt="2026-08-03T10:00:35.840" v="22251" actId="947"/>
            <ac:spMkLst>
              <pc:docMk/>
              <pc:sldMasterMk cId="3015519556" sldId="2147483813"/>
              <pc:sldLayoutMk cId="1633686627" sldId="2147483815"/>
              <ac:spMk id="82" creationId="{4EE0C225-D355-E454-1DC9-F5ABD875752D}"/>
            </ac:spMkLst>
          </pc:spChg>
          <pc:spChg chg="mod">
            <ac:chgData name="Luís Quartin" userId="d62dd0be-a1f4-461f-90a2-b18d53884721" providerId="ADAL" clId="{9FD88B08-A2C8-44BF-9C3C-4FCE9D680F3B}" dt="2026-08-03T10:00:35.849" v="22253" actId="947"/>
            <ac:spMkLst>
              <pc:docMk/>
              <pc:sldMasterMk cId="3015519556" sldId="2147483813"/>
              <pc:sldLayoutMk cId="1633686627" sldId="2147483815"/>
              <ac:spMk id="83" creationId="{D5DF9B02-AB5E-0F6C-3CEA-FD561A972688}"/>
            </ac:spMkLst>
          </pc:spChg>
          <pc:spChg chg="mod">
            <ac:chgData name="Luís Quartin" userId="d62dd0be-a1f4-461f-90a2-b18d53884721" providerId="ADAL" clId="{9FD88B08-A2C8-44BF-9C3C-4FCE9D680F3B}" dt="2026-08-03T10:00:35.858" v="22255" actId="947"/>
            <ac:spMkLst>
              <pc:docMk/>
              <pc:sldMasterMk cId="3015519556" sldId="2147483813"/>
              <pc:sldLayoutMk cId="1633686627" sldId="2147483815"/>
              <ac:spMk id="84" creationId="{E7C326CA-B59C-DA47-4882-D158EEE345DA}"/>
            </ac:spMkLst>
          </pc:spChg>
          <pc:spChg chg="mod">
            <ac:chgData name="Luís Quartin" userId="d62dd0be-a1f4-461f-90a2-b18d53884721" providerId="ADAL" clId="{9FD88B08-A2C8-44BF-9C3C-4FCE9D680F3B}" dt="2026-08-03T10:00:35.867" v="22257" actId="947"/>
            <ac:spMkLst>
              <pc:docMk/>
              <pc:sldMasterMk cId="3015519556" sldId="2147483813"/>
              <pc:sldLayoutMk cId="1633686627" sldId="2147483815"/>
              <ac:spMk id="85" creationId="{F1576A1D-8164-FCF2-84C1-F3A15E63E3AA}"/>
            </ac:spMkLst>
          </pc:spChg>
          <pc:spChg chg="mod">
            <ac:chgData name="Luís Quartin" userId="d62dd0be-a1f4-461f-90a2-b18d53884721" providerId="ADAL" clId="{9FD88B08-A2C8-44BF-9C3C-4FCE9D680F3B}" dt="2026-08-03T10:00:35.876" v="22259" actId="947"/>
            <ac:spMkLst>
              <pc:docMk/>
              <pc:sldMasterMk cId="3015519556" sldId="2147483813"/>
              <pc:sldLayoutMk cId="1633686627" sldId="2147483815"/>
              <ac:spMk id="86" creationId="{53EF97C9-ED8E-A744-B2CA-EFB47BAEACC6}"/>
            </ac:spMkLst>
          </pc:spChg>
          <pc:spChg chg="mod">
            <ac:chgData name="Luís Quartin" userId="d62dd0be-a1f4-461f-90a2-b18d53884721" providerId="ADAL" clId="{9FD88B08-A2C8-44BF-9C3C-4FCE9D680F3B}" dt="2026-08-03T10:00:35.885" v="22261" actId="947"/>
            <ac:spMkLst>
              <pc:docMk/>
              <pc:sldMasterMk cId="3015519556" sldId="2147483813"/>
              <pc:sldLayoutMk cId="1633686627" sldId="2147483815"/>
              <ac:spMk id="87" creationId="{47EB7B8C-6AB9-837D-2D4B-A12300ED058B}"/>
            </ac:spMkLst>
          </pc:spChg>
          <pc:spChg chg="mod">
            <ac:chgData name="Luís Quartin" userId="d62dd0be-a1f4-461f-90a2-b18d53884721" providerId="ADAL" clId="{9FD88B08-A2C8-44BF-9C3C-4FCE9D680F3B}" dt="2026-08-03T10:00:35.893" v="22263" actId="947"/>
            <ac:spMkLst>
              <pc:docMk/>
              <pc:sldMasterMk cId="3015519556" sldId="2147483813"/>
              <pc:sldLayoutMk cId="1633686627" sldId="2147483815"/>
              <ac:spMk id="88" creationId="{333A47E7-5F16-56B9-7671-BB0F13A9C28B}"/>
            </ac:spMkLst>
          </pc:spChg>
          <pc:spChg chg="mod">
            <ac:chgData name="Luís Quartin" userId="d62dd0be-a1f4-461f-90a2-b18d53884721" providerId="ADAL" clId="{9FD88B08-A2C8-44BF-9C3C-4FCE9D680F3B}" dt="2026-08-03T10:00:35.902" v="22265" actId="947"/>
            <ac:spMkLst>
              <pc:docMk/>
              <pc:sldMasterMk cId="3015519556" sldId="2147483813"/>
              <pc:sldLayoutMk cId="1633686627" sldId="2147483815"/>
              <ac:spMk id="89" creationId="{55F4E8A5-CDD5-5236-76B7-13F0FA809D27}"/>
            </ac:spMkLst>
          </pc:spChg>
          <pc:spChg chg="mod">
            <ac:chgData name="Luís Quartin" userId="d62dd0be-a1f4-461f-90a2-b18d53884721" providerId="ADAL" clId="{9FD88B08-A2C8-44BF-9C3C-4FCE9D680F3B}" dt="2026-08-03T10:00:35.912" v="22267" actId="947"/>
            <ac:spMkLst>
              <pc:docMk/>
              <pc:sldMasterMk cId="3015519556" sldId="2147483813"/>
              <pc:sldLayoutMk cId="1633686627" sldId="2147483815"/>
              <ac:spMk id="90" creationId="{65886713-8C4B-DA25-BE66-7C25BF4C15AA}"/>
            </ac:spMkLst>
          </pc:spChg>
          <pc:spChg chg="mod">
            <ac:chgData name="Luís Quartin" userId="d62dd0be-a1f4-461f-90a2-b18d53884721" providerId="ADAL" clId="{9FD88B08-A2C8-44BF-9C3C-4FCE9D680F3B}" dt="2026-08-03T10:00:35.920" v="22269" actId="947"/>
            <ac:spMkLst>
              <pc:docMk/>
              <pc:sldMasterMk cId="3015519556" sldId="2147483813"/>
              <pc:sldLayoutMk cId="1633686627" sldId="2147483815"/>
              <ac:spMk id="91" creationId="{D153BFD5-66E9-A79F-D8B1-FC906DB31CD2}"/>
            </ac:spMkLst>
          </pc:spChg>
          <pc:spChg chg="mod">
            <ac:chgData name="Luís Quartin" userId="d62dd0be-a1f4-461f-90a2-b18d53884721" providerId="ADAL" clId="{9FD88B08-A2C8-44BF-9C3C-4FCE9D680F3B}" dt="2026-08-03T10:00:35.929" v="22271" actId="947"/>
            <ac:spMkLst>
              <pc:docMk/>
              <pc:sldMasterMk cId="3015519556" sldId="2147483813"/>
              <pc:sldLayoutMk cId="1633686627" sldId="2147483815"/>
              <ac:spMk id="92" creationId="{E71E14CE-1D66-A1CD-BF97-2377DE59368C}"/>
            </ac:spMkLst>
          </pc:spChg>
          <pc:spChg chg="mod">
            <ac:chgData name="Luís Quartin" userId="d62dd0be-a1f4-461f-90a2-b18d53884721" providerId="ADAL" clId="{9FD88B08-A2C8-44BF-9C3C-4FCE9D680F3B}" dt="2026-08-03T10:00:35.938" v="22273" actId="947"/>
            <ac:spMkLst>
              <pc:docMk/>
              <pc:sldMasterMk cId="3015519556" sldId="2147483813"/>
              <pc:sldLayoutMk cId="1633686627" sldId="2147483815"/>
              <ac:spMk id="93" creationId="{A7BB13AF-0571-A467-84BA-2044A88DAC42}"/>
            </ac:spMkLst>
          </pc:spChg>
          <pc:spChg chg="mod">
            <ac:chgData name="Luís Quartin" userId="d62dd0be-a1f4-461f-90a2-b18d53884721" providerId="ADAL" clId="{9FD88B08-A2C8-44BF-9C3C-4FCE9D680F3B}" dt="2026-08-03T10:00:35.947" v="22275" actId="947"/>
            <ac:spMkLst>
              <pc:docMk/>
              <pc:sldMasterMk cId="3015519556" sldId="2147483813"/>
              <pc:sldLayoutMk cId="1633686627" sldId="2147483815"/>
              <ac:spMk id="94" creationId="{8FE72FAF-96F9-3A41-F410-6741BC2B9ADC}"/>
            </ac:spMkLst>
          </pc:spChg>
          <pc:spChg chg="mod">
            <ac:chgData name="Luís Quartin" userId="d62dd0be-a1f4-461f-90a2-b18d53884721" providerId="ADAL" clId="{9FD88B08-A2C8-44BF-9C3C-4FCE9D680F3B}" dt="2026-08-03T10:00:35.954" v="22277" actId="947"/>
            <ac:spMkLst>
              <pc:docMk/>
              <pc:sldMasterMk cId="3015519556" sldId="2147483813"/>
              <pc:sldLayoutMk cId="1633686627" sldId="2147483815"/>
              <ac:spMk id="95" creationId="{D958688E-CFBF-ADF4-AF93-855E90265B12}"/>
            </ac:spMkLst>
          </pc:spChg>
          <pc:spChg chg="mod">
            <ac:chgData name="Luís Quartin" userId="d62dd0be-a1f4-461f-90a2-b18d53884721" providerId="ADAL" clId="{9FD88B08-A2C8-44BF-9C3C-4FCE9D680F3B}" dt="2026-08-03T10:00:35.965" v="22279" actId="947"/>
            <ac:spMkLst>
              <pc:docMk/>
              <pc:sldMasterMk cId="3015519556" sldId="2147483813"/>
              <pc:sldLayoutMk cId="1633686627" sldId="2147483815"/>
              <ac:spMk id="96" creationId="{522256A2-8EAA-7764-5FB5-AA2AB97123F9}"/>
            </ac:spMkLst>
          </pc:spChg>
          <pc:spChg chg="mod">
            <ac:chgData name="Luís Quartin" userId="d62dd0be-a1f4-461f-90a2-b18d53884721" providerId="ADAL" clId="{9FD88B08-A2C8-44BF-9C3C-4FCE9D680F3B}" dt="2026-08-03T10:00:35.973" v="22281" actId="947"/>
            <ac:spMkLst>
              <pc:docMk/>
              <pc:sldMasterMk cId="3015519556" sldId="2147483813"/>
              <pc:sldLayoutMk cId="1633686627" sldId="2147483815"/>
              <ac:spMk id="97" creationId="{6F54A04C-E00B-1DBE-8C32-831BD5123DF8}"/>
            </ac:spMkLst>
          </pc:spChg>
          <pc:spChg chg="mod">
            <ac:chgData name="Luís Quartin" userId="d62dd0be-a1f4-461f-90a2-b18d53884721" providerId="ADAL" clId="{9FD88B08-A2C8-44BF-9C3C-4FCE9D680F3B}" dt="2026-08-03T10:00:35.982" v="22283" actId="947"/>
            <ac:spMkLst>
              <pc:docMk/>
              <pc:sldMasterMk cId="3015519556" sldId="2147483813"/>
              <pc:sldLayoutMk cId="1633686627" sldId="2147483815"/>
              <ac:spMk id="98" creationId="{DFFC05B5-EE66-D044-1AEB-C56888915AC5}"/>
            </ac:spMkLst>
          </pc:spChg>
          <pc:spChg chg="mod">
            <ac:chgData name="Luís Quartin" userId="d62dd0be-a1f4-461f-90a2-b18d53884721" providerId="ADAL" clId="{9FD88B08-A2C8-44BF-9C3C-4FCE9D680F3B}" dt="2026-08-03T10:00:35.990" v="22285" actId="947"/>
            <ac:spMkLst>
              <pc:docMk/>
              <pc:sldMasterMk cId="3015519556" sldId="2147483813"/>
              <pc:sldLayoutMk cId="1633686627" sldId="2147483815"/>
              <ac:spMk id="99" creationId="{C3903418-DF60-9B20-DE1C-F275E228ADE7}"/>
            </ac:spMkLst>
          </pc:spChg>
          <pc:spChg chg="mod">
            <ac:chgData name="Luís Quartin" userId="d62dd0be-a1f4-461f-90a2-b18d53884721" providerId="ADAL" clId="{9FD88B08-A2C8-44BF-9C3C-4FCE9D680F3B}" dt="2026-08-03T10:00:35.999" v="22287" actId="947"/>
            <ac:spMkLst>
              <pc:docMk/>
              <pc:sldMasterMk cId="3015519556" sldId="2147483813"/>
              <pc:sldLayoutMk cId="1633686627" sldId="2147483815"/>
              <ac:spMk id="100" creationId="{C2003486-2D91-1124-633A-C2CE6C5B3814}"/>
            </ac:spMkLst>
          </pc:spChg>
          <pc:spChg chg="mod">
            <ac:chgData name="Luís Quartin" userId="d62dd0be-a1f4-461f-90a2-b18d53884721" providerId="ADAL" clId="{9FD88B08-A2C8-44BF-9C3C-4FCE9D680F3B}" dt="2026-08-03T10:00:36.009" v="22289" actId="947"/>
            <ac:spMkLst>
              <pc:docMk/>
              <pc:sldMasterMk cId="3015519556" sldId="2147483813"/>
              <pc:sldLayoutMk cId="1633686627" sldId="2147483815"/>
              <ac:spMk id="101" creationId="{D1956049-432E-664A-AB5C-E65933556E09}"/>
            </ac:spMkLst>
          </pc:spChg>
          <pc:spChg chg="mod">
            <ac:chgData name="Luís Quartin" userId="d62dd0be-a1f4-461f-90a2-b18d53884721" providerId="ADAL" clId="{9FD88B08-A2C8-44BF-9C3C-4FCE9D680F3B}" dt="2026-08-03T10:00:36.018" v="22291" actId="947"/>
            <ac:spMkLst>
              <pc:docMk/>
              <pc:sldMasterMk cId="3015519556" sldId="2147483813"/>
              <pc:sldLayoutMk cId="1633686627" sldId="2147483815"/>
              <ac:spMk id="102" creationId="{E70573FC-EA75-B67D-AEA2-859C3EA99CDE}"/>
            </ac:spMkLst>
          </pc:spChg>
          <pc:spChg chg="mod">
            <ac:chgData name="Luís Quartin" userId="d62dd0be-a1f4-461f-90a2-b18d53884721" providerId="ADAL" clId="{9FD88B08-A2C8-44BF-9C3C-4FCE9D680F3B}" dt="2026-08-03T10:00:36.028" v="22293" actId="947"/>
            <ac:spMkLst>
              <pc:docMk/>
              <pc:sldMasterMk cId="3015519556" sldId="2147483813"/>
              <pc:sldLayoutMk cId="1633686627" sldId="2147483815"/>
              <ac:spMk id="103" creationId="{13C0B7E2-5F46-291B-48C4-AB5A6D8F1878}"/>
            </ac:spMkLst>
          </pc:spChg>
          <pc:spChg chg="mod">
            <ac:chgData name="Luís Quartin" userId="d62dd0be-a1f4-461f-90a2-b18d53884721" providerId="ADAL" clId="{9FD88B08-A2C8-44BF-9C3C-4FCE9D680F3B}" dt="2026-08-03T10:00:36.036" v="22295" actId="947"/>
            <ac:spMkLst>
              <pc:docMk/>
              <pc:sldMasterMk cId="3015519556" sldId="2147483813"/>
              <pc:sldLayoutMk cId="1633686627" sldId="2147483815"/>
              <ac:spMk id="104" creationId="{8A045349-AC0E-803F-5DC3-F8D04AE05236}"/>
            </ac:spMkLst>
          </pc:spChg>
          <pc:spChg chg="mod">
            <ac:chgData name="Luís Quartin" userId="d62dd0be-a1f4-461f-90a2-b18d53884721" providerId="ADAL" clId="{9FD88B08-A2C8-44BF-9C3C-4FCE9D680F3B}" dt="2026-08-03T10:00:36.045" v="22297" actId="947"/>
            <ac:spMkLst>
              <pc:docMk/>
              <pc:sldMasterMk cId="3015519556" sldId="2147483813"/>
              <pc:sldLayoutMk cId="1633686627" sldId="2147483815"/>
              <ac:spMk id="105" creationId="{485DFA3B-17C5-D402-D614-F739A6F03A74}"/>
            </ac:spMkLst>
          </pc:spChg>
          <pc:graphicFrameChg chg="mod">
            <ac:chgData name="Luís Quartin" userId="d62dd0be-a1f4-461f-90a2-b18d53884721" providerId="ADAL" clId="{9FD88B08-A2C8-44BF-9C3C-4FCE9D680F3B}" dt="2026-08-03T10:01:00.709" v="31880"/>
            <ac:graphicFrameMkLst>
              <pc:docMk/>
              <pc:sldMasterMk cId="3015519556" sldId="2147483813"/>
              <pc:sldLayoutMk cId="1633686627" sldId="2147483815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13" v="31882"/>
          <pc:sldLayoutMkLst>
            <pc:docMk/>
            <pc:sldMasterMk cId="3015519556" sldId="2147483813"/>
            <pc:sldLayoutMk cId="563963878" sldId="2147483816"/>
          </pc:sldLayoutMkLst>
          <pc:spChg chg="mod">
            <ac:chgData name="Luís Quartin" userId="d62dd0be-a1f4-461f-90a2-b18d53884721" providerId="ADAL" clId="{9FD88B08-A2C8-44BF-9C3C-4FCE9D680F3B}" dt="2026-08-03T10:00:36.074" v="22301" actId="947"/>
            <ac:spMkLst>
              <pc:docMk/>
              <pc:sldMasterMk cId="3015519556" sldId="2147483813"/>
              <pc:sldLayoutMk cId="563963878" sldId="2147483816"/>
              <ac:spMk id="6" creationId="{15109AF9-D01C-1F7A-092D-6696EF8AE1A2}"/>
            </ac:spMkLst>
          </pc:spChg>
          <pc:spChg chg="mod">
            <ac:chgData name="Luís Quartin" userId="d62dd0be-a1f4-461f-90a2-b18d53884721" providerId="ADAL" clId="{9FD88B08-A2C8-44BF-9C3C-4FCE9D680F3B}" dt="2026-08-03T10:00:56.597" v="28434" actId="299"/>
            <ac:spMkLst>
              <pc:docMk/>
              <pc:sldMasterMk cId="3015519556" sldId="2147483813"/>
              <pc:sldLayoutMk cId="563963878" sldId="2147483816"/>
              <ac:spMk id="9" creationId="{C0F605BF-A647-C441-EF5B-3B07923739BD}"/>
            </ac:spMkLst>
          </pc:spChg>
          <pc:graphicFrameChg chg="mod">
            <ac:chgData name="Luís Quartin" userId="d62dd0be-a1f4-461f-90a2-b18d53884721" providerId="ADAL" clId="{9FD88B08-A2C8-44BF-9C3C-4FCE9D680F3B}" dt="2026-08-03T10:01:00.713" v="31882"/>
            <ac:graphicFrameMkLst>
              <pc:docMk/>
              <pc:sldMasterMk cId="3015519556" sldId="2147483813"/>
              <pc:sldLayoutMk cId="563963878" sldId="2147483816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19" v="31886"/>
          <pc:sldLayoutMkLst>
            <pc:docMk/>
            <pc:sldMasterMk cId="3015519556" sldId="2147483813"/>
            <pc:sldLayoutMk cId="3459655519" sldId="2147483817"/>
          </pc:sldLayoutMkLst>
          <pc:spChg chg="mod">
            <ac:chgData name="Luís Quartin" userId="d62dd0be-a1f4-461f-90a2-b18d53884721" providerId="ADAL" clId="{9FD88B08-A2C8-44BF-9C3C-4FCE9D680F3B}" dt="2026-08-03T10:00:36.123" v="22307" actId="947"/>
            <ac:spMkLst>
              <pc:docMk/>
              <pc:sldMasterMk cId="3015519556" sldId="2147483813"/>
              <pc:sldLayoutMk cId="3459655519" sldId="2147483817"/>
              <ac:spMk id="2" creationId="{A6FA58F3-A7A5-EBAB-E940-E3B0B09D1052}"/>
            </ac:spMkLst>
          </pc:spChg>
          <pc:spChg chg="mod">
            <ac:chgData name="Luís Quartin" userId="d62dd0be-a1f4-461f-90a2-b18d53884721" providerId="ADAL" clId="{9FD88B08-A2C8-44BF-9C3C-4FCE9D680F3B}" dt="2026-08-03T10:00:36.115" v="22305" actId="947"/>
            <ac:spMkLst>
              <pc:docMk/>
              <pc:sldMasterMk cId="3015519556" sldId="2147483813"/>
              <pc:sldLayoutMk cId="3459655519" sldId="2147483817"/>
              <ac:spMk id="5" creationId="{DE2B36E9-C6A4-8E56-6458-7830BF0DE48F}"/>
            </ac:spMkLst>
          </pc:spChg>
          <pc:graphicFrameChg chg="mod">
            <ac:chgData name="Luís Quartin" userId="d62dd0be-a1f4-461f-90a2-b18d53884721" providerId="ADAL" clId="{9FD88B08-A2C8-44BF-9C3C-4FCE9D680F3B}" dt="2026-08-03T10:01:00.719" v="31886"/>
            <ac:graphicFrameMkLst>
              <pc:docMk/>
              <pc:sldMasterMk cId="3015519556" sldId="2147483813"/>
              <pc:sldLayoutMk cId="3459655519" sldId="2147483817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16" v="31884"/>
          <pc:sldLayoutMkLst>
            <pc:docMk/>
            <pc:sldMasterMk cId="3015519556" sldId="2147483813"/>
            <pc:sldLayoutMk cId="1820847833" sldId="2147483818"/>
          </pc:sldLayoutMkLst>
          <pc:spChg chg="mod">
            <ac:chgData name="Luís Quartin" userId="d62dd0be-a1f4-461f-90a2-b18d53884721" providerId="ADAL" clId="{9FD88B08-A2C8-44BF-9C3C-4FCE9D680F3B}" dt="2026-08-03T10:00:56.607" v="28437" actId="299"/>
            <ac:spMkLst>
              <pc:docMk/>
              <pc:sldMasterMk cId="3015519556" sldId="2147483813"/>
              <pc:sldLayoutMk cId="1820847833" sldId="2147483818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716" v="31884"/>
            <ac:graphicFrameMkLst>
              <pc:docMk/>
              <pc:sldMasterMk cId="3015519556" sldId="2147483813"/>
              <pc:sldLayoutMk cId="1820847833" sldId="2147483818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21" v="31888"/>
          <pc:sldLayoutMkLst>
            <pc:docMk/>
            <pc:sldMasterMk cId="3015519556" sldId="2147483813"/>
            <pc:sldLayoutMk cId="4210647842" sldId="2147483819"/>
          </pc:sldLayoutMkLst>
          <pc:spChg chg="mod">
            <ac:chgData name="Luís Quartin" userId="d62dd0be-a1f4-461f-90a2-b18d53884721" providerId="ADAL" clId="{9FD88B08-A2C8-44BF-9C3C-4FCE9D680F3B}" dt="2026-08-03T10:00:36.154" v="22311" actId="947"/>
            <ac:spMkLst>
              <pc:docMk/>
              <pc:sldMasterMk cId="3015519556" sldId="2147483813"/>
              <pc:sldLayoutMk cId="4210647842" sldId="2147483819"/>
              <ac:spMk id="2" creationId="{41501FDD-B8D7-4B8C-D338-BE838DBA8945}"/>
            </ac:spMkLst>
          </pc:spChg>
          <pc:spChg chg="mod">
            <ac:chgData name="Luís Quartin" userId="d62dd0be-a1f4-461f-90a2-b18d53884721" providerId="ADAL" clId="{9FD88B08-A2C8-44BF-9C3C-4FCE9D680F3B}" dt="2026-08-03T10:00:56.617" v="28440" actId="299"/>
            <ac:spMkLst>
              <pc:docMk/>
              <pc:sldMasterMk cId="3015519556" sldId="2147483813"/>
              <pc:sldLayoutMk cId="4210647842" sldId="2147483819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721" v="31888"/>
            <ac:graphicFrameMkLst>
              <pc:docMk/>
              <pc:sldMasterMk cId="3015519556" sldId="2147483813"/>
              <pc:sldLayoutMk cId="4210647842" sldId="2147483819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25" v="31890"/>
          <pc:sldLayoutMkLst>
            <pc:docMk/>
            <pc:sldMasterMk cId="3015519556" sldId="2147483813"/>
            <pc:sldLayoutMk cId="2564919614" sldId="2147483820"/>
          </pc:sldLayoutMkLst>
          <pc:spChg chg="mod">
            <ac:chgData name="Luís Quartin" userId="d62dd0be-a1f4-461f-90a2-b18d53884721" providerId="ADAL" clId="{9FD88B08-A2C8-44BF-9C3C-4FCE9D680F3B}" dt="2026-08-03T10:00:56.627" v="28443" actId="299"/>
            <ac:spMkLst>
              <pc:docMk/>
              <pc:sldMasterMk cId="3015519556" sldId="2147483813"/>
              <pc:sldLayoutMk cId="2564919614" sldId="2147483820"/>
              <ac:spMk id="3" creationId="{84D45036-AA1F-04B0-761E-64B2E6600EB2}"/>
            </ac:spMkLst>
          </pc:spChg>
          <pc:spChg chg="mod">
            <ac:chgData name="Luís Quartin" userId="d62dd0be-a1f4-461f-90a2-b18d53884721" providerId="ADAL" clId="{9FD88B08-A2C8-44BF-9C3C-4FCE9D680F3B}" dt="2026-08-03T10:00:36.201" v="22315" actId="947"/>
            <ac:spMkLst>
              <pc:docMk/>
              <pc:sldMasterMk cId="3015519556" sldId="2147483813"/>
              <pc:sldLayoutMk cId="2564919614" sldId="2147483820"/>
              <ac:spMk id="6" creationId="{A6499916-8B36-6996-E1EF-09AB2EFAF707}"/>
            </ac:spMkLst>
          </pc:spChg>
          <pc:spChg chg="mod">
            <ac:chgData name="Luís Quartin" userId="d62dd0be-a1f4-461f-90a2-b18d53884721" providerId="ADAL" clId="{9FD88B08-A2C8-44BF-9C3C-4FCE9D680F3B}" dt="2026-08-03T10:00:36.224" v="22317" actId="947"/>
            <ac:spMkLst>
              <pc:docMk/>
              <pc:sldMasterMk cId="3015519556" sldId="2147483813"/>
              <pc:sldLayoutMk cId="2564919614" sldId="2147483820"/>
              <ac:spMk id="7" creationId="{FBA3FE2A-E51E-98E4-0F22-2CEEA08E906D}"/>
            </ac:spMkLst>
          </pc:spChg>
          <pc:spChg chg="mod">
            <ac:chgData name="Luís Quartin" userId="d62dd0be-a1f4-461f-90a2-b18d53884721" providerId="ADAL" clId="{9FD88B08-A2C8-44BF-9C3C-4FCE9D680F3B}" dt="2026-08-03T10:00:36.244" v="22319" actId="947"/>
            <ac:spMkLst>
              <pc:docMk/>
              <pc:sldMasterMk cId="3015519556" sldId="2147483813"/>
              <pc:sldLayoutMk cId="2564919614" sldId="2147483820"/>
              <ac:spMk id="9" creationId="{42EF4126-8AE2-8E5F-D7B1-539E21397675}"/>
            </ac:spMkLst>
          </pc:spChg>
          <pc:spChg chg="mod">
            <ac:chgData name="Luís Quartin" userId="d62dd0be-a1f4-461f-90a2-b18d53884721" providerId="ADAL" clId="{9FD88B08-A2C8-44BF-9C3C-4FCE9D680F3B}" dt="2026-08-03T10:00:36.253" v="22321" actId="947"/>
            <ac:spMkLst>
              <pc:docMk/>
              <pc:sldMasterMk cId="3015519556" sldId="2147483813"/>
              <pc:sldLayoutMk cId="2564919614" sldId="2147483820"/>
              <ac:spMk id="10" creationId="{21031962-2A6D-DBB9-0BE8-71DE2AA1AAFE}"/>
            </ac:spMkLst>
          </pc:spChg>
          <pc:graphicFrameChg chg="mod">
            <ac:chgData name="Luís Quartin" userId="d62dd0be-a1f4-461f-90a2-b18d53884721" providerId="ADAL" clId="{9FD88B08-A2C8-44BF-9C3C-4FCE9D680F3B}" dt="2026-08-03T10:01:00.725" v="31890"/>
            <ac:graphicFrameMkLst>
              <pc:docMk/>
              <pc:sldMasterMk cId="3015519556" sldId="2147483813"/>
              <pc:sldLayoutMk cId="2564919614" sldId="2147483820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29" v="31892"/>
          <pc:sldLayoutMkLst>
            <pc:docMk/>
            <pc:sldMasterMk cId="3015519556" sldId="2147483813"/>
            <pc:sldLayoutMk cId="1923505864" sldId="2147483821"/>
          </pc:sldLayoutMkLst>
          <pc:spChg chg="mod">
            <ac:chgData name="Luís Quartin" userId="d62dd0be-a1f4-461f-90a2-b18d53884721" providerId="ADAL" clId="{9FD88B08-A2C8-44BF-9C3C-4FCE9D680F3B}" dt="2026-08-03T10:00:56.637" v="28446" actId="299"/>
            <ac:spMkLst>
              <pc:docMk/>
              <pc:sldMasterMk cId="3015519556" sldId="2147483813"/>
              <pc:sldLayoutMk cId="1923505864" sldId="2147483821"/>
              <ac:spMk id="2" creationId="{E252A32A-83E8-81AA-CA32-DA8BA9812BC0}"/>
            </ac:spMkLst>
          </pc:spChg>
          <pc:spChg chg="mod">
            <ac:chgData name="Luís Quartin" userId="d62dd0be-a1f4-461f-90a2-b18d53884721" providerId="ADAL" clId="{9FD88B08-A2C8-44BF-9C3C-4FCE9D680F3B}" dt="2026-08-03T10:00:36.301" v="22327" actId="947"/>
            <ac:spMkLst>
              <pc:docMk/>
              <pc:sldMasterMk cId="3015519556" sldId="2147483813"/>
              <pc:sldLayoutMk cId="1923505864" sldId="2147483821"/>
              <ac:spMk id="7" creationId="{CDE65919-B997-CD51-E320-031BEFCFDA18}"/>
            </ac:spMkLst>
          </pc:spChg>
          <pc:spChg chg="mod">
            <ac:chgData name="Luís Quartin" userId="d62dd0be-a1f4-461f-90a2-b18d53884721" providerId="ADAL" clId="{9FD88B08-A2C8-44BF-9C3C-4FCE9D680F3B}" dt="2026-08-03T10:00:36.292" v="22325" actId="947"/>
            <ac:spMkLst>
              <pc:docMk/>
              <pc:sldMasterMk cId="3015519556" sldId="2147483813"/>
              <pc:sldLayoutMk cId="1923505864" sldId="2147483821"/>
              <ac:spMk id="10" creationId="{10F5419F-A23E-24AF-9712-F450E598E97F}"/>
            </ac:spMkLst>
          </pc:spChg>
          <pc:graphicFrameChg chg="mod">
            <ac:chgData name="Luís Quartin" userId="d62dd0be-a1f4-461f-90a2-b18d53884721" providerId="ADAL" clId="{9FD88B08-A2C8-44BF-9C3C-4FCE9D680F3B}" dt="2026-08-03T10:01:00.729" v="31892"/>
            <ac:graphicFrameMkLst>
              <pc:docMk/>
              <pc:sldMasterMk cId="3015519556" sldId="2147483813"/>
              <pc:sldLayoutMk cId="1923505864" sldId="2147483821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31" v="31894"/>
          <pc:sldLayoutMkLst>
            <pc:docMk/>
            <pc:sldMasterMk cId="3015519556" sldId="2147483813"/>
            <pc:sldLayoutMk cId="4137610570" sldId="2147483822"/>
          </pc:sldLayoutMkLst>
          <pc:spChg chg="mod">
            <ac:chgData name="Luís Quartin" userId="d62dd0be-a1f4-461f-90a2-b18d53884721" providerId="ADAL" clId="{9FD88B08-A2C8-44BF-9C3C-4FCE9D680F3B}" dt="2026-08-03T10:00:56.640" v="28449" actId="299"/>
            <ac:spMkLst>
              <pc:docMk/>
              <pc:sldMasterMk cId="3015519556" sldId="2147483813"/>
              <pc:sldLayoutMk cId="4137610570" sldId="2147483822"/>
              <ac:spMk id="3" creationId="{C4265D96-8282-E6BE-42ED-1B5EDA4C5777}"/>
            </ac:spMkLst>
          </pc:spChg>
          <pc:spChg chg="mod">
            <ac:chgData name="Luís Quartin" userId="d62dd0be-a1f4-461f-90a2-b18d53884721" providerId="ADAL" clId="{9FD88B08-A2C8-44BF-9C3C-4FCE9D680F3B}" dt="2026-08-03T10:00:36.330" v="22331" actId="947"/>
            <ac:spMkLst>
              <pc:docMk/>
              <pc:sldMasterMk cId="3015519556" sldId="2147483813"/>
              <pc:sldLayoutMk cId="4137610570" sldId="2147483822"/>
              <ac:spMk id="6" creationId="{93962C91-FB04-B04E-D7B9-281E9FD86211}"/>
            </ac:spMkLst>
          </pc:spChg>
          <pc:spChg chg="mod">
            <ac:chgData name="Luís Quartin" userId="d62dd0be-a1f4-461f-90a2-b18d53884721" providerId="ADAL" clId="{9FD88B08-A2C8-44BF-9C3C-4FCE9D680F3B}" dt="2026-08-03T10:00:36.338" v="22333" actId="947"/>
            <ac:spMkLst>
              <pc:docMk/>
              <pc:sldMasterMk cId="3015519556" sldId="2147483813"/>
              <pc:sldLayoutMk cId="4137610570" sldId="2147483822"/>
              <ac:spMk id="9" creationId="{2C9096BB-EB9F-921D-D684-B303AF6812A4}"/>
            </ac:spMkLst>
          </pc:spChg>
          <pc:graphicFrameChg chg="mod">
            <ac:chgData name="Luís Quartin" userId="d62dd0be-a1f4-461f-90a2-b18d53884721" providerId="ADAL" clId="{9FD88B08-A2C8-44BF-9C3C-4FCE9D680F3B}" dt="2026-08-03T10:01:00.731" v="31894"/>
            <ac:graphicFrameMkLst>
              <pc:docMk/>
              <pc:sldMasterMk cId="3015519556" sldId="2147483813"/>
              <pc:sldLayoutMk cId="4137610570" sldId="2147483822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36" v="31896"/>
          <pc:sldLayoutMkLst>
            <pc:docMk/>
            <pc:sldMasterMk cId="3015519556" sldId="2147483813"/>
            <pc:sldLayoutMk cId="3853069813" sldId="2147483824"/>
          </pc:sldLayoutMkLst>
          <pc:spChg chg="mod">
            <ac:chgData name="Luís Quartin" userId="d62dd0be-a1f4-461f-90a2-b18d53884721" providerId="ADAL" clId="{9FD88B08-A2C8-44BF-9C3C-4FCE9D680F3B}" dt="2026-08-03T10:00:56.652" v="28452" actId="299"/>
            <ac:spMkLst>
              <pc:docMk/>
              <pc:sldMasterMk cId="3015519556" sldId="2147483813"/>
              <pc:sldLayoutMk cId="3853069813" sldId="2147483824"/>
              <ac:spMk id="2" creationId="{278501F7-90EA-58C0-9B6D-CEF12D5E233B}"/>
            </ac:spMkLst>
          </pc:spChg>
          <pc:spChg chg="mod">
            <ac:chgData name="Luís Quartin" userId="d62dd0be-a1f4-461f-90a2-b18d53884721" providerId="ADAL" clId="{9FD88B08-A2C8-44BF-9C3C-4FCE9D680F3B}" dt="2026-08-03T10:00:36.376" v="22337" actId="947"/>
            <ac:spMkLst>
              <pc:docMk/>
              <pc:sldMasterMk cId="3015519556" sldId="2147483813"/>
              <pc:sldLayoutMk cId="3853069813" sldId="2147483824"/>
              <ac:spMk id="3" creationId="{CCF68EEC-91C2-C8DE-A3E7-740C4A7F0CCB}"/>
            </ac:spMkLst>
          </pc:spChg>
          <pc:graphicFrameChg chg="mod">
            <ac:chgData name="Luís Quartin" userId="d62dd0be-a1f4-461f-90a2-b18d53884721" providerId="ADAL" clId="{9FD88B08-A2C8-44BF-9C3C-4FCE9D680F3B}" dt="2026-08-03T10:01:00.736" v="31896"/>
            <ac:graphicFrameMkLst>
              <pc:docMk/>
              <pc:sldMasterMk cId="3015519556" sldId="2147483813"/>
              <pc:sldLayoutMk cId="3853069813" sldId="2147483824"/>
              <ac:graphicFrameMk id="5" creationId="{6CD02478-7F94-EF1C-4EC7-7058C18B4F05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39" v="31898"/>
          <pc:sldLayoutMkLst>
            <pc:docMk/>
            <pc:sldMasterMk cId="3015519556" sldId="2147483813"/>
            <pc:sldLayoutMk cId="3734265294" sldId="2147483825"/>
          </pc:sldLayoutMkLst>
          <pc:spChg chg="mod">
            <ac:chgData name="Luís Quartin" userId="d62dd0be-a1f4-461f-90a2-b18d53884721" providerId="ADAL" clId="{9FD88B08-A2C8-44BF-9C3C-4FCE9D680F3B}" dt="2026-08-03T10:00:36.423" v="22341" actId="947"/>
            <ac:spMkLst>
              <pc:docMk/>
              <pc:sldMasterMk cId="3015519556" sldId="2147483813"/>
              <pc:sldLayoutMk cId="3734265294" sldId="2147483825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662" v="28455" actId="299"/>
            <ac:spMkLst>
              <pc:docMk/>
              <pc:sldMasterMk cId="3015519556" sldId="2147483813"/>
              <pc:sldLayoutMk cId="3734265294" sldId="2147483825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36.462" v="22349" actId="947"/>
            <ac:spMkLst>
              <pc:docMk/>
              <pc:sldMasterMk cId="3015519556" sldId="2147483813"/>
              <pc:sldLayoutMk cId="3734265294" sldId="2147483825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36.470" v="22351" actId="947"/>
            <ac:spMkLst>
              <pc:docMk/>
              <pc:sldMasterMk cId="3015519556" sldId="2147483813"/>
              <pc:sldLayoutMk cId="3734265294" sldId="2147483825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36.834" v="22435" actId="947"/>
            <ac:spMkLst>
              <pc:docMk/>
              <pc:sldMasterMk cId="3015519556" sldId="2147483813"/>
              <pc:sldLayoutMk cId="3734265294" sldId="2147483825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36.844" v="22437" actId="947"/>
            <ac:spMkLst>
              <pc:docMk/>
              <pc:sldMasterMk cId="3015519556" sldId="2147483813"/>
              <pc:sldLayoutMk cId="3734265294" sldId="2147483825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36.852" v="22439" actId="947"/>
            <ac:spMkLst>
              <pc:docMk/>
              <pc:sldMasterMk cId="3015519556" sldId="2147483813"/>
              <pc:sldLayoutMk cId="3734265294" sldId="2147483825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36.861" v="22441" actId="947"/>
            <ac:spMkLst>
              <pc:docMk/>
              <pc:sldMasterMk cId="3015519556" sldId="2147483813"/>
              <pc:sldLayoutMk cId="3734265294" sldId="2147483825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36.871" v="22443" actId="947"/>
            <ac:spMkLst>
              <pc:docMk/>
              <pc:sldMasterMk cId="3015519556" sldId="2147483813"/>
              <pc:sldLayoutMk cId="3734265294" sldId="2147483825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36.881" v="22445" actId="947"/>
            <ac:spMkLst>
              <pc:docMk/>
              <pc:sldMasterMk cId="3015519556" sldId="2147483813"/>
              <pc:sldLayoutMk cId="3734265294" sldId="2147483825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36.893" v="22447" actId="947"/>
            <ac:spMkLst>
              <pc:docMk/>
              <pc:sldMasterMk cId="3015519556" sldId="2147483813"/>
              <pc:sldLayoutMk cId="3734265294" sldId="2147483825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36.903" v="22449" actId="947"/>
            <ac:spMkLst>
              <pc:docMk/>
              <pc:sldMasterMk cId="3015519556" sldId="2147483813"/>
              <pc:sldLayoutMk cId="3734265294" sldId="2147483825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36.913" v="22451" actId="947"/>
            <ac:spMkLst>
              <pc:docMk/>
              <pc:sldMasterMk cId="3015519556" sldId="2147483813"/>
              <pc:sldLayoutMk cId="3734265294" sldId="2147483825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36.920" v="22453" actId="947"/>
            <ac:spMkLst>
              <pc:docMk/>
              <pc:sldMasterMk cId="3015519556" sldId="2147483813"/>
              <pc:sldLayoutMk cId="3734265294" sldId="2147483825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36.930" v="22455" actId="947"/>
            <ac:spMkLst>
              <pc:docMk/>
              <pc:sldMasterMk cId="3015519556" sldId="2147483813"/>
              <pc:sldLayoutMk cId="3734265294" sldId="2147483825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36.937" v="22457" actId="947"/>
            <ac:spMkLst>
              <pc:docMk/>
              <pc:sldMasterMk cId="3015519556" sldId="2147483813"/>
              <pc:sldLayoutMk cId="3734265294" sldId="2147483825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36.946" v="22459" actId="947"/>
            <ac:spMkLst>
              <pc:docMk/>
              <pc:sldMasterMk cId="3015519556" sldId="2147483813"/>
              <pc:sldLayoutMk cId="3734265294" sldId="2147483825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36.954" v="22461" actId="947"/>
            <ac:spMkLst>
              <pc:docMk/>
              <pc:sldMasterMk cId="3015519556" sldId="2147483813"/>
              <pc:sldLayoutMk cId="3734265294" sldId="2147483825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36.963" v="22463" actId="947"/>
            <ac:spMkLst>
              <pc:docMk/>
              <pc:sldMasterMk cId="3015519556" sldId="2147483813"/>
              <pc:sldLayoutMk cId="3734265294" sldId="2147483825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36.970" v="22465" actId="947"/>
            <ac:spMkLst>
              <pc:docMk/>
              <pc:sldMasterMk cId="3015519556" sldId="2147483813"/>
              <pc:sldLayoutMk cId="3734265294" sldId="2147483825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36.980" v="22467" actId="947"/>
            <ac:spMkLst>
              <pc:docMk/>
              <pc:sldMasterMk cId="3015519556" sldId="2147483813"/>
              <pc:sldLayoutMk cId="3734265294" sldId="2147483825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36.988" v="22469" actId="947"/>
            <ac:spMkLst>
              <pc:docMk/>
              <pc:sldMasterMk cId="3015519556" sldId="2147483813"/>
              <pc:sldLayoutMk cId="3734265294" sldId="2147483825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36.996" v="22471" actId="947"/>
            <ac:spMkLst>
              <pc:docMk/>
              <pc:sldMasterMk cId="3015519556" sldId="2147483813"/>
              <pc:sldLayoutMk cId="3734265294" sldId="2147483825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37.003" v="22473" actId="947"/>
            <ac:spMkLst>
              <pc:docMk/>
              <pc:sldMasterMk cId="3015519556" sldId="2147483813"/>
              <pc:sldLayoutMk cId="3734265294" sldId="2147483825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37.013" v="22475" actId="947"/>
            <ac:spMkLst>
              <pc:docMk/>
              <pc:sldMasterMk cId="3015519556" sldId="2147483813"/>
              <pc:sldLayoutMk cId="3734265294" sldId="2147483825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37.021" v="22477" actId="947"/>
            <ac:spMkLst>
              <pc:docMk/>
              <pc:sldMasterMk cId="3015519556" sldId="2147483813"/>
              <pc:sldLayoutMk cId="3734265294" sldId="2147483825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37.031" v="22479" actId="947"/>
            <ac:spMkLst>
              <pc:docMk/>
              <pc:sldMasterMk cId="3015519556" sldId="2147483813"/>
              <pc:sldLayoutMk cId="3734265294" sldId="2147483825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37.041" v="22481" actId="947"/>
            <ac:spMkLst>
              <pc:docMk/>
              <pc:sldMasterMk cId="3015519556" sldId="2147483813"/>
              <pc:sldLayoutMk cId="3734265294" sldId="2147483825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37.050" v="22483" actId="947"/>
            <ac:spMkLst>
              <pc:docMk/>
              <pc:sldMasterMk cId="3015519556" sldId="2147483813"/>
              <pc:sldLayoutMk cId="3734265294" sldId="2147483825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37.057" v="22485" actId="947"/>
            <ac:spMkLst>
              <pc:docMk/>
              <pc:sldMasterMk cId="3015519556" sldId="2147483813"/>
              <pc:sldLayoutMk cId="3734265294" sldId="2147483825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37.066" v="22487" actId="947"/>
            <ac:spMkLst>
              <pc:docMk/>
              <pc:sldMasterMk cId="3015519556" sldId="2147483813"/>
              <pc:sldLayoutMk cId="3734265294" sldId="2147483825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37.074" v="22489" actId="947"/>
            <ac:spMkLst>
              <pc:docMk/>
              <pc:sldMasterMk cId="3015519556" sldId="2147483813"/>
              <pc:sldLayoutMk cId="3734265294" sldId="2147483825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37.083" v="22491" actId="947"/>
            <ac:spMkLst>
              <pc:docMk/>
              <pc:sldMasterMk cId="3015519556" sldId="2147483813"/>
              <pc:sldLayoutMk cId="3734265294" sldId="2147483825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37.091" v="22493" actId="947"/>
            <ac:spMkLst>
              <pc:docMk/>
              <pc:sldMasterMk cId="3015519556" sldId="2147483813"/>
              <pc:sldLayoutMk cId="3734265294" sldId="2147483825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37.100" v="22495" actId="947"/>
            <ac:spMkLst>
              <pc:docMk/>
              <pc:sldMasterMk cId="3015519556" sldId="2147483813"/>
              <pc:sldLayoutMk cId="3734265294" sldId="2147483825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37.108" v="22497" actId="947"/>
            <ac:spMkLst>
              <pc:docMk/>
              <pc:sldMasterMk cId="3015519556" sldId="2147483813"/>
              <pc:sldLayoutMk cId="3734265294" sldId="2147483825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37.117" v="22499" actId="947"/>
            <ac:spMkLst>
              <pc:docMk/>
              <pc:sldMasterMk cId="3015519556" sldId="2147483813"/>
              <pc:sldLayoutMk cId="3734265294" sldId="2147483825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37.125" v="22501" actId="947"/>
            <ac:spMkLst>
              <pc:docMk/>
              <pc:sldMasterMk cId="3015519556" sldId="2147483813"/>
              <pc:sldLayoutMk cId="3734265294" sldId="2147483825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37.134" v="22503" actId="947"/>
            <ac:spMkLst>
              <pc:docMk/>
              <pc:sldMasterMk cId="3015519556" sldId="2147483813"/>
              <pc:sldLayoutMk cId="3734265294" sldId="2147483825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37.143" v="22505" actId="947"/>
            <ac:spMkLst>
              <pc:docMk/>
              <pc:sldMasterMk cId="3015519556" sldId="2147483813"/>
              <pc:sldLayoutMk cId="3734265294" sldId="2147483825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37.151" v="22507" actId="947"/>
            <ac:spMkLst>
              <pc:docMk/>
              <pc:sldMasterMk cId="3015519556" sldId="2147483813"/>
              <pc:sldLayoutMk cId="3734265294" sldId="2147483825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37.160" v="22509" actId="947"/>
            <ac:spMkLst>
              <pc:docMk/>
              <pc:sldMasterMk cId="3015519556" sldId="2147483813"/>
              <pc:sldLayoutMk cId="3734265294" sldId="2147483825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37.168" v="22511" actId="947"/>
            <ac:spMkLst>
              <pc:docMk/>
              <pc:sldMasterMk cId="3015519556" sldId="2147483813"/>
              <pc:sldLayoutMk cId="3734265294" sldId="2147483825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37.176" v="22513" actId="947"/>
            <ac:spMkLst>
              <pc:docMk/>
              <pc:sldMasterMk cId="3015519556" sldId="2147483813"/>
              <pc:sldLayoutMk cId="3734265294" sldId="2147483825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37.184" v="22515" actId="947"/>
            <ac:spMkLst>
              <pc:docMk/>
              <pc:sldMasterMk cId="3015519556" sldId="2147483813"/>
              <pc:sldLayoutMk cId="3734265294" sldId="2147483825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36.413" v="22339" actId="947"/>
            <ac:spMkLst>
              <pc:docMk/>
              <pc:sldMasterMk cId="3015519556" sldId="2147483813"/>
              <pc:sldLayoutMk cId="3734265294" sldId="2147483825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739" v="31898"/>
            <ac:graphicFrameMkLst>
              <pc:docMk/>
              <pc:sldMasterMk cId="3015519556" sldId="2147483813"/>
              <pc:sldLayoutMk cId="3734265294" sldId="2147483825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47" v="31902"/>
          <pc:sldLayoutMkLst>
            <pc:docMk/>
            <pc:sldMasterMk cId="3015519556" sldId="2147483813"/>
            <pc:sldLayoutMk cId="4023754775" sldId="2147483826"/>
          </pc:sldLayoutMkLst>
          <pc:spChg chg="mod">
            <ac:chgData name="Luís Quartin" userId="d62dd0be-a1f4-461f-90a2-b18d53884721" providerId="ADAL" clId="{9FD88B08-A2C8-44BF-9C3C-4FCE9D680F3B}" dt="2026-08-03T10:00:38.868" v="22885" actId="947"/>
            <ac:spMkLst>
              <pc:docMk/>
              <pc:sldMasterMk cId="3015519556" sldId="2147483813"/>
              <pc:sldLayoutMk cId="4023754775" sldId="2147483826"/>
              <ac:spMk id="6" creationId="{B46A3831-88B3-8616-936D-EE6D2A269202}"/>
            </ac:spMkLst>
          </pc:spChg>
          <pc:spChg chg="mod">
            <ac:chgData name="Luís Quartin" userId="d62dd0be-a1f4-461f-90a2-b18d53884721" providerId="ADAL" clId="{9FD88B08-A2C8-44BF-9C3C-4FCE9D680F3B}" dt="2026-08-03T10:00:38.876" v="22887" actId="947"/>
            <ac:spMkLst>
              <pc:docMk/>
              <pc:sldMasterMk cId="3015519556" sldId="2147483813"/>
              <pc:sldLayoutMk cId="4023754775" sldId="2147483826"/>
              <ac:spMk id="7" creationId="{1C488A97-4204-84FB-C8C6-EC812A25E3EB}"/>
            </ac:spMkLst>
          </pc:spChg>
          <pc:spChg chg="mod">
            <ac:chgData name="Luís Quartin" userId="d62dd0be-a1f4-461f-90a2-b18d53884721" providerId="ADAL" clId="{9FD88B08-A2C8-44BF-9C3C-4FCE9D680F3B}" dt="2026-08-03T10:00:38.058" v="22703" actId="947"/>
            <ac:spMkLst>
              <pc:docMk/>
              <pc:sldMasterMk cId="3015519556" sldId="2147483813"/>
              <pc:sldLayoutMk cId="4023754775" sldId="2147483826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695" v="28461" actId="299"/>
            <ac:spMkLst>
              <pc:docMk/>
              <pc:sldMasterMk cId="3015519556" sldId="2147483813"/>
              <pc:sldLayoutMk cId="4023754775" sldId="2147483826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38.078" v="22707" actId="947"/>
            <ac:spMkLst>
              <pc:docMk/>
              <pc:sldMasterMk cId="3015519556" sldId="2147483813"/>
              <pc:sldLayoutMk cId="4023754775" sldId="2147483826"/>
              <ac:spMk id="11" creationId="{BEB2A034-2B19-9142-5B62-51DCFC95042C}"/>
            </ac:spMkLst>
          </pc:spChg>
          <pc:spChg chg="mod">
            <ac:chgData name="Luís Quartin" userId="d62dd0be-a1f4-461f-90a2-b18d53884721" providerId="ADAL" clId="{9FD88B08-A2C8-44BF-9C3C-4FCE9D680F3B}" dt="2026-08-03T10:00:38.104" v="22713" actId="947"/>
            <ac:spMkLst>
              <pc:docMk/>
              <pc:sldMasterMk cId="3015519556" sldId="2147483813"/>
              <pc:sldLayoutMk cId="4023754775" sldId="2147483826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38.113" v="22715" actId="947"/>
            <ac:spMkLst>
              <pc:docMk/>
              <pc:sldMasterMk cId="3015519556" sldId="2147483813"/>
              <pc:sldLayoutMk cId="4023754775" sldId="2147483826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38.494" v="22799" actId="947"/>
            <ac:spMkLst>
              <pc:docMk/>
              <pc:sldMasterMk cId="3015519556" sldId="2147483813"/>
              <pc:sldLayoutMk cId="4023754775" sldId="2147483826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38.504" v="22801" actId="947"/>
            <ac:spMkLst>
              <pc:docMk/>
              <pc:sldMasterMk cId="3015519556" sldId="2147483813"/>
              <pc:sldLayoutMk cId="4023754775" sldId="2147483826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38.513" v="22803" actId="947"/>
            <ac:spMkLst>
              <pc:docMk/>
              <pc:sldMasterMk cId="3015519556" sldId="2147483813"/>
              <pc:sldLayoutMk cId="4023754775" sldId="2147483826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38.522" v="22805" actId="947"/>
            <ac:spMkLst>
              <pc:docMk/>
              <pc:sldMasterMk cId="3015519556" sldId="2147483813"/>
              <pc:sldLayoutMk cId="4023754775" sldId="2147483826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38.532" v="22807" actId="947"/>
            <ac:spMkLst>
              <pc:docMk/>
              <pc:sldMasterMk cId="3015519556" sldId="2147483813"/>
              <pc:sldLayoutMk cId="4023754775" sldId="2147483826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38.542" v="22809" actId="947"/>
            <ac:spMkLst>
              <pc:docMk/>
              <pc:sldMasterMk cId="3015519556" sldId="2147483813"/>
              <pc:sldLayoutMk cId="4023754775" sldId="2147483826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38.551" v="22811" actId="947"/>
            <ac:spMkLst>
              <pc:docMk/>
              <pc:sldMasterMk cId="3015519556" sldId="2147483813"/>
              <pc:sldLayoutMk cId="4023754775" sldId="2147483826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38.559" v="22813" actId="947"/>
            <ac:spMkLst>
              <pc:docMk/>
              <pc:sldMasterMk cId="3015519556" sldId="2147483813"/>
              <pc:sldLayoutMk cId="4023754775" sldId="2147483826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38.567" v="22815" actId="947"/>
            <ac:spMkLst>
              <pc:docMk/>
              <pc:sldMasterMk cId="3015519556" sldId="2147483813"/>
              <pc:sldLayoutMk cId="4023754775" sldId="2147483826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38.576" v="22817" actId="947"/>
            <ac:spMkLst>
              <pc:docMk/>
              <pc:sldMasterMk cId="3015519556" sldId="2147483813"/>
              <pc:sldLayoutMk cId="4023754775" sldId="2147483826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38.584" v="22819" actId="947"/>
            <ac:spMkLst>
              <pc:docMk/>
              <pc:sldMasterMk cId="3015519556" sldId="2147483813"/>
              <pc:sldLayoutMk cId="4023754775" sldId="2147483826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38.594" v="22821" actId="947"/>
            <ac:spMkLst>
              <pc:docMk/>
              <pc:sldMasterMk cId="3015519556" sldId="2147483813"/>
              <pc:sldLayoutMk cId="4023754775" sldId="2147483826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38.602" v="22823" actId="947"/>
            <ac:spMkLst>
              <pc:docMk/>
              <pc:sldMasterMk cId="3015519556" sldId="2147483813"/>
              <pc:sldLayoutMk cId="4023754775" sldId="2147483826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38.612" v="22825" actId="947"/>
            <ac:spMkLst>
              <pc:docMk/>
              <pc:sldMasterMk cId="3015519556" sldId="2147483813"/>
              <pc:sldLayoutMk cId="4023754775" sldId="2147483826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38.620" v="22827" actId="947"/>
            <ac:spMkLst>
              <pc:docMk/>
              <pc:sldMasterMk cId="3015519556" sldId="2147483813"/>
              <pc:sldLayoutMk cId="4023754775" sldId="2147483826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38.630" v="22829" actId="947"/>
            <ac:spMkLst>
              <pc:docMk/>
              <pc:sldMasterMk cId="3015519556" sldId="2147483813"/>
              <pc:sldLayoutMk cId="4023754775" sldId="2147483826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38.637" v="22831" actId="947"/>
            <ac:spMkLst>
              <pc:docMk/>
              <pc:sldMasterMk cId="3015519556" sldId="2147483813"/>
              <pc:sldLayoutMk cId="4023754775" sldId="2147483826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38.647" v="22833" actId="947"/>
            <ac:spMkLst>
              <pc:docMk/>
              <pc:sldMasterMk cId="3015519556" sldId="2147483813"/>
              <pc:sldLayoutMk cId="4023754775" sldId="2147483826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38.655" v="22835" actId="947"/>
            <ac:spMkLst>
              <pc:docMk/>
              <pc:sldMasterMk cId="3015519556" sldId="2147483813"/>
              <pc:sldLayoutMk cId="4023754775" sldId="2147483826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38.663" v="22837" actId="947"/>
            <ac:spMkLst>
              <pc:docMk/>
              <pc:sldMasterMk cId="3015519556" sldId="2147483813"/>
              <pc:sldLayoutMk cId="4023754775" sldId="2147483826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38.671" v="22839" actId="947"/>
            <ac:spMkLst>
              <pc:docMk/>
              <pc:sldMasterMk cId="3015519556" sldId="2147483813"/>
              <pc:sldLayoutMk cId="4023754775" sldId="2147483826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38.680" v="22841" actId="947"/>
            <ac:spMkLst>
              <pc:docMk/>
              <pc:sldMasterMk cId="3015519556" sldId="2147483813"/>
              <pc:sldLayoutMk cId="4023754775" sldId="2147483826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38.689" v="22843" actId="947"/>
            <ac:spMkLst>
              <pc:docMk/>
              <pc:sldMasterMk cId="3015519556" sldId="2147483813"/>
              <pc:sldLayoutMk cId="4023754775" sldId="2147483826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38.698" v="22845" actId="947"/>
            <ac:spMkLst>
              <pc:docMk/>
              <pc:sldMasterMk cId="3015519556" sldId="2147483813"/>
              <pc:sldLayoutMk cId="4023754775" sldId="2147483826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38.705" v="22847" actId="947"/>
            <ac:spMkLst>
              <pc:docMk/>
              <pc:sldMasterMk cId="3015519556" sldId="2147483813"/>
              <pc:sldLayoutMk cId="4023754775" sldId="2147483826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38.714" v="22849" actId="947"/>
            <ac:spMkLst>
              <pc:docMk/>
              <pc:sldMasterMk cId="3015519556" sldId="2147483813"/>
              <pc:sldLayoutMk cId="4023754775" sldId="2147483826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38.723" v="22851" actId="947"/>
            <ac:spMkLst>
              <pc:docMk/>
              <pc:sldMasterMk cId="3015519556" sldId="2147483813"/>
              <pc:sldLayoutMk cId="4023754775" sldId="2147483826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38.732" v="22853" actId="947"/>
            <ac:spMkLst>
              <pc:docMk/>
              <pc:sldMasterMk cId="3015519556" sldId="2147483813"/>
              <pc:sldLayoutMk cId="4023754775" sldId="2147483826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38.740" v="22855" actId="947"/>
            <ac:spMkLst>
              <pc:docMk/>
              <pc:sldMasterMk cId="3015519556" sldId="2147483813"/>
              <pc:sldLayoutMk cId="4023754775" sldId="2147483826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38.749" v="22857" actId="947"/>
            <ac:spMkLst>
              <pc:docMk/>
              <pc:sldMasterMk cId="3015519556" sldId="2147483813"/>
              <pc:sldLayoutMk cId="4023754775" sldId="2147483826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38.757" v="22859" actId="947"/>
            <ac:spMkLst>
              <pc:docMk/>
              <pc:sldMasterMk cId="3015519556" sldId="2147483813"/>
              <pc:sldLayoutMk cId="4023754775" sldId="2147483826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38.765" v="22861" actId="947"/>
            <ac:spMkLst>
              <pc:docMk/>
              <pc:sldMasterMk cId="3015519556" sldId="2147483813"/>
              <pc:sldLayoutMk cId="4023754775" sldId="2147483826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38.775" v="22863" actId="947"/>
            <ac:spMkLst>
              <pc:docMk/>
              <pc:sldMasterMk cId="3015519556" sldId="2147483813"/>
              <pc:sldLayoutMk cId="4023754775" sldId="2147483826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38.784" v="22865" actId="947"/>
            <ac:spMkLst>
              <pc:docMk/>
              <pc:sldMasterMk cId="3015519556" sldId="2147483813"/>
              <pc:sldLayoutMk cId="4023754775" sldId="2147483826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38.792" v="22867" actId="947"/>
            <ac:spMkLst>
              <pc:docMk/>
              <pc:sldMasterMk cId="3015519556" sldId="2147483813"/>
              <pc:sldLayoutMk cId="4023754775" sldId="2147483826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38.800" v="22869" actId="947"/>
            <ac:spMkLst>
              <pc:docMk/>
              <pc:sldMasterMk cId="3015519556" sldId="2147483813"/>
              <pc:sldLayoutMk cId="4023754775" sldId="2147483826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38.809" v="22871" actId="947"/>
            <ac:spMkLst>
              <pc:docMk/>
              <pc:sldMasterMk cId="3015519556" sldId="2147483813"/>
              <pc:sldLayoutMk cId="4023754775" sldId="2147483826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38.816" v="22873" actId="947"/>
            <ac:spMkLst>
              <pc:docMk/>
              <pc:sldMasterMk cId="3015519556" sldId="2147483813"/>
              <pc:sldLayoutMk cId="4023754775" sldId="2147483826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38.826" v="22875" actId="947"/>
            <ac:spMkLst>
              <pc:docMk/>
              <pc:sldMasterMk cId="3015519556" sldId="2147483813"/>
              <pc:sldLayoutMk cId="4023754775" sldId="2147483826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38.834" v="22877" actId="947"/>
            <ac:spMkLst>
              <pc:docMk/>
              <pc:sldMasterMk cId="3015519556" sldId="2147483813"/>
              <pc:sldLayoutMk cId="4023754775" sldId="2147483826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38.844" v="22879" actId="947"/>
            <ac:spMkLst>
              <pc:docMk/>
              <pc:sldMasterMk cId="3015519556" sldId="2147483813"/>
              <pc:sldLayoutMk cId="4023754775" sldId="2147483826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38.048" v="22701" actId="947"/>
            <ac:spMkLst>
              <pc:docMk/>
              <pc:sldMasterMk cId="3015519556" sldId="2147483813"/>
              <pc:sldLayoutMk cId="4023754775" sldId="2147483826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747" v="31902"/>
            <ac:graphicFrameMkLst>
              <pc:docMk/>
              <pc:sldMasterMk cId="3015519556" sldId="2147483813"/>
              <pc:sldLayoutMk cId="4023754775" sldId="2147483826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43" v="31900"/>
          <pc:sldLayoutMkLst>
            <pc:docMk/>
            <pc:sldMasterMk cId="3015519556" sldId="2147483813"/>
            <pc:sldLayoutMk cId="3002155091" sldId="2147483827"/>
          </pc:sldLayoutMkLst>
          <pc:spChg chg="mod">
            <ac:chgData name="Luís Quartin" userId="d62dd0be-a1f4-461f-90a2-b18d53884721" providerId="ADAL" clId="{9FD88B08-A2C8-44BF-9C3C-4FCE9D680F3B}" dt="2026-08-03T10:00:37.256" v="22527" actId="947"/>
            <ac:spMkLst>
              <pc:docMk/>
              <pc:sldMasterMk cId="3015519556" sldId="2147483813"/>
              <pc:sldLayoutMk cId="3002155091" sldId="2147483827"/>
              <ac:spMk id="2" creationId="{A8237E36-3F14-B0A2-43BA-D2D04B67D947}"/>
            </ac:spMkLst>
          </pc:spChg>
          <pc:spChg chg="mod">
            <ac:chgData name="Luís Quartin" userId="d62dd0be-a1f4-461f-90a2-b18d53884721" providerId="ADAL" clId="{9FD88B08-A2C8-44BF-9C3C-4FCE9D680F3B}" dt="2026-08-03T10:00:56.677" v="28458" actId="299"/>
            <ac:spMkLst>
              <pc:docMk/>
              <pc:sldMasterMk cId="3015519556" sldId="2147483813"/>
              <pc:sldLayoutMk cId="3002155091" sldId="2147483827"/>
              <ac:spMk id="3" creationId="{D7714248-DD06-AA4E-6A5A-71197E2ED0AD}"/>
            </ac:spMkLst>
          </pc:spChg>
          <pc:spChg chg="mod">
            <ac:chgData name="Luís Quartin" userId="d62dd0be-a1f4-461f-90a2-b18d53884721" providerId="ADAL" clId="{9FD88B08-A2C8-44BF-9C3C-4FCE9D680F3B}" dt="2026-08-03T10:00:37.277" v="22531" actId="947"/>
            <ac:spMkLst>
              <pc:docMk/>
              <pc:sldMasterMk cId="3015519556" sldId="2147483813"/>
              <pc:sldLayoutMk cId="3002155091" sldId="2147483827"/>
              <ac:spMk id="4" creationId="{586C821D-2D48-8A8F-78F5-5B6C1FA0D7DC}"/>
            </ac:spMkLst>
          </pc:spChg>
          <pc:spChg chg="mod">
            <ac:chgData name="Luís Quartin" userId="d62dd0be-a1f4-461f-90a2-b18d53884721" providerId="ADAL" clId="{9FD88B08-A2C8-44BF-9C3C-4FCE9D680F3B}" dt="2026-08-03T10:00:37.237" v="22523" actId="947"/>
            <ac:spMkLst>
              <pc:docMk/>
              <pc:sldMasterMk cId="3015519556" sldId="2147483813"/>
              <pc:sldLayoutMk cId="3002155091" sldId="2147483827"/>
              <ac:spMk id="10" creationId="{0003A003-B64B-4B6C-C5D8-AEC8C6162B1A}"/>
            </ac:spMkLst>
          </pc:spChg>
          <pc:spChg chg="mod">
            <ac:chgData name="Luís Quartin" userId="d62dd0be-a1f4-461f-90a2-b18d53884721" providerId="ADAL" clId="{9FD88B08-A2C8-44BF-9C3C-4FCE9D680F3B}" dt="2026-08-03T10:00:37.247" v="22525" actId="947"/>
            <ac:spMkLst>
              <pc:docMk/>
              <pc:sldMasterMk cId="3015519556" sldId="2147483813"/>
              <pc:sldLayoutMk cId="3002155091" sldId="2147483827"/>
              <ac:spMk id="11" creationId="{6CBE6594-A7B8-EFE9-EBE7-1FAF046489D2}"/>
            </ac:spMkLst>
          </pc:spChg>
          <pc:spChg chg="mod">
            <ac:chgData name="Luís Quartin" userId="d62dd0be-a1f4-461f-90a2-b18d53884721" providerId="ADAL" clId="{9FD88B08-A2C8-44BF-9C3C-4FCE9D680F3B}" dt="2026-08-03T10:00:37.212" v="22517" actId="947"/>
            <ac:spMkLst>
              <pc:docMk/>
              <pc:sldMasterMk cId="3015519556" sldId="2147483813"/>
              <pc:sldLayoutMk cId="3002155091" sldId="2147483827"/>
              <ac:spMk id="60" creationId="{840EFB00-A0AF-34BB-39F5-E8B9E310C963}"/>
            </ac:spMkLst>
          </pc:spChg>
          <pc:spChg chg="mod">
            <ac:chgData name="Luís Quartin" userId="d62dd0be-a1f4-461f-90a2-b18d53884721" providerId="ADAL" clId="{9FD88B08-A2C8-44BF-9C3C-4FCE9D680F3B}" dt="2026-08-03T10:00:37.285" v="22533" actId="947"/>
            <ac:spMkLst>
              <pc:docMk/>
              <pc:sldMasterMk cId="3015519556" sldId="2147483813"/>
              <pc:sldLayoutMk cId="3002155091" sldId="2147483827"/>
              <ac:spMk id="61" creationId="{768AE2A9-E5E1-CA4C-445F-5CBD722D8D2A}"/>
            </ac:spMkLst>
          </pc:spChg>
          <pc:spChg chg="mod">
            <ac:chgData name="Luís Quartin" userId="d62dd0be-a1f4-461f-90a2-b18d53884721" providerId="ADAL" clId="{9FD88B08-A2C8-44BF-9C3C-4FCE9D680F3B}" dt="2026-08-03T10:00:37.295" v="22535" actId="947"/>
            <ac:spMkLst>
              <pc:docMk/>
              <pc:sldMasterMk cId="3015519556" sldId="2147483813"/>
              <pc:sldLayoutMk cId="3002155091" sldId="2147483827"/>
              <ac:spMk id="62" creationId="{2D761738-F5FB-037B-90FC-F15E409AB0A5}"/>
            </ac:spMkLst>
          </pc:spChg>
          <pc:spChg chg="mod">
            <ac:chgData name="Luís Quartin" userId="d62dd0be-a1f4-461f-90a2-b18d53884721" providerId="ADAL" clId="{9FD88B08-A2C8-44BF-9C3C-4FCE9D680F3B}" dt="2026-08-03T10:00:37.662" v="22619" actId="947"/>
            <ac:spMkLst>
              <pc:docMk/>
              <pc:sldMasterMk cId="3015519556" sldId="2147483813"/>
              <pc:sldLayoutMk cId="3002155091" sldId="2147483827"/>
              <ac:spMk id="65" creationId="{E7C0A59F-5F8F-56F8-B4AB-D35E187A91B7}"/>
            </ac:spMkLst>
          </pc:spChg>
          <pc:spChg chg="mod">
            <ac:chgData name="Luís Quartin" userId="d62dd0be-a1f4-461f-90a2-b18d53884721" providerId="ADAL" clId="{9FD88B08-A2C8-44BF-9C3C-4FCE9D680F3B}" dt="2026-08-03T10:00:37.671" v="22621" actId="947"/>
            <ac:spMkLst>
              <pc:docMk/>
              <pc:sldMasterMk cId="3015519556" sldId="2147483813"/>
              <pc:sldLayoutMk cId="3002155091" sldId="2147483827"/>
              <ac:spMk id="66" creationId="{1028A703-1046-6442-0159-A8E86280E45A}"/>
            </ac:spMkLst>
          </pc:spChg>
          <pc:spChg chg="mod">
            <ac:chgData name="Luís Quartin" userId="d62dd0be-a1f4-461f-90a2-b18d53884721" providerId="ADAL" clId="{9FD88B08-A2C8-44BF-9C3C-4FCE9D680F3B}" dt="2026-08-03T10:00:37.679" v="22623" actId="947"/>
            <ac:spMkLst>
              <pc:docMk/>
              <pc:sldMasterMk cId="3015519556" sldId="2147483813"/>
              <pc:sldLayoutMk cId="3002155091" sldId="2147483827"/>
              <ac:spMk id="67" creationId="{AA971118-EF6B-6604-4EBF-1593A05CD20A}"/>
            </ac:spMkLst>
          </pc:spChg>
          <pc:spChg chg="mod">
            <ac:chgData name="Luís Quartin" userId="d62dd0be-a1f4-461f-90a2-b18d53884721" providerId="ADAL" clId="{9FD88B08-A2C8-44BF-9C3C-4FCE9D680F3B}" dt="2026-08-03T10:00:37.686" v="22625" actId="947"/>
            <ac:spMkLst>
              <pc:docMk/>
              <pc:sldMasterMk cId="3015519556" sldId="2147483813"/>
              <pc:sldLayoutMk cId="3002155091" sldId="2147483827"/>
              <ac:spMk id="68" creationId="{CD670095-F88D-596A-B8AB-2523E70E4D0E}"/>
            </ac:spMkLst>
          </pc:spChg>
          <pc:spChg chg="mod">
            <ac:chgData name="Luís Quartin" userId="d62dd0be-a1f4-461f-90a2-b18d53884721" providerId="ADAL" clId="{9FD88B08-A2C8-44BF-9C3C-4FCE9D680F3B}" dt="2026-08-03T10:00:37.695" v="22627" actId="947"/>
            <ac:spMkLst>
              <pc:docMk/>
              <pc:sldMasterMk cId="3015519556" sldId="2147483813"/>
              <pc:sldLayoutMk cId="3002155091" sldId="2147483827"/>
              <ac:spMk id="69" creationId="{26C7C412-21B5-A3DC-6A32-774016207C6E}"/>
            </ac:spMkLst>
          </pc:spChg>
          <pc:spChg chg="mod">
            <ac:chgData name="Luís Quartin" userId="d62dd0be-a1f4-461f-90a2-b18d53884721" providerId="ADAL" clId="{9FD88B08-A2C8-44BF-9C3C-4FCE9D680F3B}" dt="2026-08-03T10:00:37.703" v="22629" actId="947"/>
            <ac:spMkLst>
              <pc:docMk/>
              <pc:sldMasterMk cId="3015519556" sldId="2147483813"/>
              <pc:sldLayoutMk cId="3002155091" sldId="2147483827"/>
              <ac:spMk id="70" creationId="{C6C18BAE-4ACB-7E89-56FD-481C68EDE2D3}"/>
            </ac:spMkLst>
          </pc:spChg>
          <pc:spChg chg="mod">
            <ac:chgData name="Luís Quartin" userId="d62dd0be-a1f4-461f-90a2-b18d53884721" providerId="ADAL" clId="{9FD88B08-A2C8-44BF-9C3C-4FCE9D680F3B}" dt="2026-08-03T10:00:37.713" v="22631" actId="947"/>
            <ac:spMkLst>
              <pc:docMk/>
              <pc:sldMasterMk cId="3015519556" sldId="2147483813"/>
              <pc:sldLayoutMk cId="3002155091" sldId="2147483827"/>
              <ac:spMk id="71" creationId="{6908E5EA-2679-EFBF-6B84-6162873310DA}"/>
            </ac:spMkLst>
          </pc:spChg>
          <pc:spChg chg="mod">
            <ac:chgData name="Luís Quartin" userId="d62dd0be-a1f4-461f-90a2-b18d53884721" providerId="ADAL" clId="{9FD88B08-A2C8-44BF-9C3C-4FCE9D680F3B}" dt="2026-08-03T10:00:37.721" v="22633" actId="947"/>
            <ac:spMkLst>
              <pc:docMk/>
              <pc:sldMasterMk cId="3015519556" sldId="2147483813"/>
              <pc:sldLayoutMk cId="3002155091" sldId="2147483827"/>
              <ac:spMk id="72" creationId="{AC8CBC78-2281-D3E7-533E-3FAA14C86400}"/>
            </ac:spMkLst>
          </pc:spChg>
          <pc:spChg chg="mod">
            <ac:chgData name="Luís Quartin" userId="d62dd0be-a1f4-461f-90a2-b18d53884721" providerId="ADAL" clId="{9FD88B08-A2C8-44BF-9C3C-4FCE9D680F3B}" dt="2026-08-03T10:00:37.730" v="22635" actId="947"/>
            <ac:spMkLst>
              <pc:docMk/>
              <pc:sldMasterMk cId="3015519556" sldId="2147483813"/>
              <pc:sldLayoutMk cId="3002155091" sldId="2147483827"/>
              <ac:spMk id="73" creationId="{D0A8BF30-6A4E-1DE1-AEB7-5350F105A091}"/>
            </ac:spMkLst>
          </pc:spChg>
          <pc:spChg chg="mod">
            <ac:chgData name="Luís Quartin" userId="d62dd0be-a1f4-461f-90a2-b18d53884721" providerId="ADAL" clId="{9FD88B08-A2C8-44BF-9C3C-4FCE9D680F3B}" dt="2026-08-03T10:00:37.738" v="22637" actId="947"/>
            <ac:spMkLst>
              <pc:docMk/>
              <pc:sldMasterMk cId="3015519556" sldId="2147483813"/>
              <pc:sldLayoutMk cId="3002155091" sldId="2147483827"/>
              <ac:spMk id="74" creationId="{A5BA66DE-F096-5D78-C222-0C256185CBAB}"/>
            </ac:spMkLst>
          </pc:spChg>
          <pc:spChg chg="mod">
            <ac:chgData name="Luís Quartin" userId="d62dd0be-a1f4-461f-90a2-b18d53884721" providerId="ADAL" clId="{9FD88B08-A2C8-44BF-9C3C-4FCE9D680F3B}" dt="2026-08-03T10:00:37.749" v="22639" actId="947"/>
            <ac:spMkLst>
              <pc:docMk/>
              <pc:sldMasterMk cId="3015519556" sldId="2147483813"/>
              <pc:sldLayoutMk cId="3002155091" sldId="2147483827"/>
              <ac:spMk id="75" creationId="{089EE5C7-DE2B-0F9E-150A-0E72D93E8184}"/>
            </ac:spMkLst>
          </pc:spChg>
          <pc:spChg chg="mod">
            <ac:chgData name="Luís Quartin" userId="d62dd0be-a1f4-461f-90a2-b18d53884721" providerId="ADAL" clId="{9FD88B08-A2C8-44BF-9C3C-4FCE9D680F3B}" dt="2026-08-03T10:00:37.756" v="22641" actId="947"/>
            <ac:spMkLst>
              <pc:docMk/>
              <pc:sldMasterMk cId="3015519556" sldId="2147483813"/>
              <pc:sldLayoutMk cId="3002155091" sldId="2147483827"/>
              <ac:spMk id="76" creationId="{F4DCE105-94D5-58CC-93B7-E084B2AD2F15}"/>
            </ac:spMkLst>
          </pc:spChg>
          <pc:spChg chg="mod">
            <ac:chgData name="Luís Quartin" userId="d62dd0be-a1f4-461f-90a2-b18d53884721" providerId="ADAL" clId="{9FD88B08-A2C8-44BF-9C3C-4FCE9D680F3B}" dt="2026-08-03T10:00:37.767" v="22643" actId="947"/>
            <ac:spMkLst>
              <pc:docMk/>
              <pc:sldMasterMk cId="3015519556" sldId="2147483813"/>
              <pc:sldLayoutMk cId="3002155091" sldId="2147483827"/>
              <ac:spMk id="77" creationId="{61DF6F28-B292-4E2A-6692-23503510CACA}"/>
            </ac:spMkLst>
          </pc:spChg>
          <pc:spChg chg="mod">
            <ac:chgData name="Luís Quartin" userId="d62dd0be-a1f4-461f-90a2-b18d53884721" providerId="ADAL" clId="{9FD88B08-A2C8-44BF-9C3C-4FCE9D680F3B}" dt="2026-08-03T10:00:37.778" v="22645" actId="947"/>
            <ac:spMkLst>
              <pc:docMk/>
              <pc:sldMasterMk cId="3015519556" sldId="2147483813"/>
              <pc:sldLayoutMk cId="3002155091" sldId="2147483827"/>
              <ac:spMk id="78" creationId="{3D996E95-95C2-6515-6D19-660D229C75E1}"/>
            </ac:spMkLst>
          </pc:spChg>
          <pc:spChg chg="mod">
            <ac:chgData name="Luís Quartin" userId="d62dd0be-a1f4-461f-90a2-b18d53884721" providerId="ADAL" clId="{9FD88B08-A2C8-44BF-9C3C-4FCE9D680F3B}" dt="2026-08-03T10:00:37.785" v="22647" actId="947"/>
            <ac:spMkLst>
              <pc:docMk/>
              <pc:sldMasterMk cId="3015519556" sldId="2147483813"/>
              <pc:sldLayoutMk cId="3002155091" sldId="2147483827"/>
              <ac:spMk id="79" creationId="{BBD01A40-2CA6-BFAD-3513-035FEA53F834}"/>
            </ac:spMkLst>
          </pc:spChg>
          <pc:spChg chg="mod">
            <ac:chgData name="Luís Quartin" userId="d62dd0be-a1f4-461f-90a2-b18d53884721" providerId="ADAL" clId="{9FD88B08-A2C8-44BF-9C3C-4FCE9D680F3B}" dt="2026-08-03T10:00:37.796" v="22649" actId="947"/>
            <ac:spMkLst>
              <pc:docMk/>
              <pc:sldMasterMk cId="3015519556" sldId="2147483813"/>
              <pc:sldLayoutMk cId="3002155091" sldId="2147483827"/>
              <ac:spMk id="80" creationId="{03635687-9968-7DB4-DCD3-10A9EAF3A914}"/>
            </ac:spMkLst>
          </pc:spChg>
          <pc:spChg chg="mod">
            <ac:chgData name="Luís Quartin" userId="d62dd0be-a1f4-461f-90a2-b18d53884721" providerId="ADAL" clId="{9FD88B08-A2C8-44BF-9C3C-4FCE9D680F3B}" dt="2026-08-03T10:00:37.805" v="22651" actId="947"/>
            <ac:spMkLst>
              <pc:docMk/>
              <pc:sldMasterMk cId="3015519556" sldId="2147483813"/>
              <pc:sldLayoutMk cId="3002155091" sldId="2147483827"/>
              <ac:spMk id="81" creationId="{02851D72-4E01-3588-BCA7-B48F7C84B129}"/>
            </ac:spMkLst>
          </pc:spChg>
          <pc:spChg chg="mod">
            <ac:chgData name="Luís Quartin" userId="d62dd0be-a1f4-461f-90a2-b18d53884721" providerId="ADAL" clId="{9FD88B08-A2C8-44BF-9C3C-4FCE9D680F3B}" dt="2026-08-03T10:00:37.815" v="22653" actId="947"/>
            <ac:spMkLst>
              <pc:docMk/>
              <pc:sldMasterMk cId="3015519556" sldId="2147483813"/>
              <pc:sldLayoutMk cId="3002155091" sldId="2147483827"/>
              <ac:spMk id="82" creationId="{4EE0C225-D355-E454-1DC9-F5ABD875752D}"/>
            </ac:spMkLst>
          </pc:spChg>
          <pc:spChg chg="mod">
            <ac:chgData name="Luís Quartin" userId="d62dd0be-a1f4-461f-90a2-b18d53884721" providerId="ADAL" clId="{9FD88B08-A2C8-44BF-9C3C-4FCE9D680F3B}" dt="2026-08-03T10:00:37.822" v="22655" actId="947"/>
            <ac:spMkLst>
              <pc:docMk/>
              <pc:sldMasterMk cId="3015519556" sldId="2147483813"/>
              <pc:sldLayoutMk cId="3002155091" sldId="2147483827"/>
              <ac:spMk id="83" creationId="{D5DF9B02-AB5E-0F6C-3CEA-FD561A972688}"/>
            </ac:spMkLst>
          </pc:spChg>
          <pc:spChg chg="mod">
            <ac:chgData name="Luís Quartin" userId="d62dd0be-a1f4-461f-90a2-b18d53884721" providerId="ADAL" clId="{9FD88B08-A2C8-44BF-9C3C-4FCE9D680F3B}" dt="2026-08-03T10:00:37.832" v="22657" actId="947"/>
            <ac:spMkLst>
              <pc:docMk/>
              <pc:sldMasterMk cId="3015519556" sldId="2147483813"/>
              <pc:sldLayoutMk cId="3002155091" sldId="2147483827"/>
              <ac:spMk id="84" creationId="{E7C326CA-B59C-DA47-4882-D158EEE345DA}"/>
            </ac:spMkLst>
          </pc:spChg>
          <pc:spChg chg="mod">
            <ac:chgData name="Luís Quartin" userId="d62dd0be-a1f4-461f-90a2-b18d53884721" providerId="ADAL" clId="{9FD88B08-A2C8-44BF-9C3C-4FCE9D680F3B}" dt="2026-08-03T10:00:37.840" v="22659" actId="947"/>
            <ac:spMkLst>
              <pc:docMk/>
              <pc:sldMasterMk cId="3015519556" sldId="2147483813"/>
              <pc:sldLayoutMk cId="3002155091" sldId="2147483827"/>
              <ac:spMk id="85" creationId="{F1576A1D-8164-FCF2-84C1-F3A15E63E3AA}"/>
            </ac:spMkLst>
          </pc:spChg>
          <pc:spChg chg="mod">
            <ac:chgData name="Luís Quartin" userId="d62dd0be-a1f4-461f-90a2-b18d53884721" providerId="ADAL" clId="{9FD88B08-A2C8-44BF-9C3C-4FCE9D680F3B}" dt="2026-08-03T10:00:37.850" v="22661" actId="947"/>
            <ac:spMkLst>
              <pc:docMk/>
              <pc:sldMasterMk cId="3015519556" sldId="2147483813"/>
              <pc:sldLayoutMk cId="3002155091" sldId="2147483827"/>
              <ac:spMk id="86" creationId="{53EF97C9-ED8E-A744-B2CA-EFB47BAEACC6}"/>
            </ac:spMkLst>
          </pc:spChg>
          <pc:spChg chg="mod">
            <ac:chgData name="Luís Quartin" userId="d62dd0be-a1f4-461f-90a2-b18d53884721" providerId="ADAL" clId="{9FD88B08-A2C8-44BF-9C3C-4FCE9D680F3B}" dt="2026-08-03T10:00:37.859" v="22663" actId="947"/>
            <ac:spMkLst>
              <pc:docMk/>
              <pc:sldMasterMk cId="3015519556" sldId="2147483813"/>
              <pc:sldLayoutMk cId="3002155091" sldId="2147483827"/>
              <ac:spMk id="87" creationId="{47EB7B8C-6AB9-837D-2D4B-A12300ED058B}"/>
            </ac:spMkLst>
          </pc:spChg>
          <pc:spChg chg="mod">
            <ac:chgData name="Luís Quartin" userId="d62dd0be-a1f4-461f-90a2-b18d53884721" providerId="ADAL" clId="{9FD88B08-A2C8-44BF-9C3C-4FCE9D680F3B}" dt="2026-08-03T10:00:37.869" v="22665" actId="947"/>
            <ac:spMkLst>
              <pc:docMk/>
              <pc:sldMasterMk cId="3015519556" sldId="2147483813"/>
              <pc:sldLayoutMk cId="3002155091" sldId="2147483827"/>
              <ac:spMk id="88" creationId="{333A47E7-5F16-56B9-7671-BB0F13A9C28B}"/>
            </ac:spMkLst>
          </pc:spChg>
          <pc:spChg chg="mod">
            <ac:chgData name="Luís Quartin" userId="d62dd0be-a1f4-461f-90a2-b18d53884721" providerId="ADAL" clId="{9FD88B08-A2C8-44BF-9C3C-4FCE9D680F3B}" dt="2026-08-03T10:00:37.879" v="22667" actId="947"/>
            <ac:spMkLst>
              <pc:docMk/>
              <pc:sldMasterMk cId="3015519556" sldId="2147483813"/>
              <pc:sldLayoutMk cId="3002155091" sldId="2147483827"/>
              <ac:spMk id="89" creationId="{55F4E8A5-CDD5-5236-76B7-13F0FA809D27}"/>
            </ac:spMkLst>
          </pc:spChg>
          <pc:spChg chg="mod">
            <ac:chgData name="Luís Quartin" userId="d62dd0be-a1f4-461f-90a2-b18d53884721" providerId="ADAL" clId="{9FD88B08-A2C8-44BF-9C3C-4FCE9D680F3B}" dt="2026-08-03T10:00:37.887" v="22669" actId="947"/>
            <ac:spMkLst>
              <pc:docMk/>
              <pc:sldMasterMk cId="3015519556" sldId="2147483813"/>
              <pc:sldLayoutMk cId="3002155091" sldId="2147483827"/>
              <ac:spMk id="90" creationId="{65886713-8C4B-DA25-BE66-7C25BF4C15AA}"/>
            </ac:spMkLst>
          </pc:spChg>
          <pc:spChg chg="mod">
            <ac:chgData name="Luís Quartin" userId="d62dd0be-a1f4-461f-90a2-b18d53884721" providerId="ADAL" clId="{9FD88B08-A2C8-44BF-9C3C-4FCE9D680F3B}" dt="2026-08-03T10:00:37.895" v="22671" actId="947"/>
            <ac:spMkLst>
              <pc:docMk/>
              <pc:sldMasterMk cId="3015519556" sldId="2147483813"/>
              <pc:sldLayoutMk cId="3002155091" sldId="2147483827"/>
              <ac:spMk id="91" creationId="{D153BFD5-66E9-A79F-D8B1-FC906DB31CD2}"/>
            </ac:spMkLst>
          </pc:spChg>
          <pc:spChg chg="mod">
            <ac:chgData name="Luís Quartin" userId="d62dd0be-a1f4-461f-90a2-b18d53884721" providerId="ADAL" clId="{9FD88B08-A2C8-44BF-9C3C-4FCE9D680F3B}" dt="2026-08-03T10:00:37.902" v="22673" actId="947"/>
            <ac:spMkLst>
              <pc:docMk/>
              <pc:sldMasterMk cId="3015519556" sldId="2147483813"/>
              <pc:sldLayoutMk cId="3002155091" sldId="2147483827"/>
              <ac:spMk id="92" creationId="{E71E14CE-1D66-A1CD-BF97-2377DE59368C}"/>
            </ac:spMkLst>
          </pc:spChg>
          <pc:spChg chg="mod">
            <ac:chgData name="Luís Quartin" userId="d62dd0be-a1f4-461f-90a2-b18d53884721" providerId="ADAL" clId="{9FD88B08-A2C8-44BF-9C3C-4FCE9D680F3B}" dt="2026-08-03T10:00:37.912" v="22675" actId="947"/>
            <ac:spMkLst>
              <pc:docMk/>
              <pc:sldMasterMk cId="3015519556" sldId="2147483813"/>
              <pc:sldLayoutMk cId="3002155091" sldId="2147483827"/>
              <ac:spMk id="93" creationId="{A7BB13AF-0571-A467-84BA-2044A88DAC42}"/>
            </ac:spMkLst>
          </pc:spChg>
          <pc:spChg chg="mod">
            <ac:chgData name="Luís Quartin" userId="d62dd0be-a1f4-461f-90a2-b18d53884721" providerId="ADAL" clId="{9FD88B08-A2C8-44BF-9C3C-4FCE9D680F3B}" dt="2026-08-03T10:00:37.920" v="22677" actId="947"/>
            <ac:spMkLst>
              <pc:docMk/>
              <pc:sldMasterMk cId="3015519556" sldId="2147483813"/>
              <pc:sldLayoutMk cId="3002155091" sldId="2147483827"/>
              <ac:spMk id="94" creationId="{8FE72FAF-96F9-3A41-F410-6741BC2B9ADC}"/>
            </ac:spMkLst>
          </pc:spChg>
          <pc:spChg chg="mod">
            <ac:chgData name="Luís Quartin" userId="d62dd0be-a1f4-461f-90a2-b18d53884721" providerId="ADAL" clId="{9FD88B08-A2C8-44BF-9C3C-4FCE9D680F3B}" dt="2026-08-03T10:00:37.930" v="22679" actId="947"/>
            <ac:spMkLst>
              <pc:docMk/>
              <pc:sldMasterMk cId="3015519556" sldId="2147483813"/>
              <pc:sldLayoutMk cId="3002155091" sldId="2147483827"/>
              <ac:spMk id="95" creationId="{D958688E-CFBF-ADF4-AF93-855E90265B12}"/>
            </ac:spMkLst>
          </pc:spChg>
          <pc:spChg chg="mod">
            <ac:chgData name="Luís Quartin" userId="d62dd0be-a1f4-461f-90a2-b18d53884721" providerId="ADAL" clId="{9FD88B08-A2C8-44BF-9C3C-4FCE9D680F3B}" dt="2026-08-03T10:00:37.938" v="22681" actId="947"/>
            <ac:spMkLst>
              <pc:docMk/>
              <pc:sldMasterMk cId="3015519556" sldId="2147483813"/>
              <pc:sldLayoutMk cId="3002155091" sldId="2147483827"/>
              <ac:spMk id="96" creationId="{522256A2-8EAA-7764-5FB5-AA2AB97123F9}"/>
            </ac:spMkLst>
          </pc:spChg>
          <pc:spChg chg="mod">
            <ac:chgData name="Luís Quartin" userId="d62dd0be-a1f4-461f-90a2-b18d53884721" providerId="ADAL" clId="{9FD88B08-A2C8-44BF-9C3C-4FCE9D680F3B}" dt="2026-08-03T10:00:37.948" v="22683" actId="947"/>
            <ac:spMkLst>
              <pc:docMk/>
              <pc:sldMasterMk cId="3015519556" sldId="2147483813"/>
              <pc:sldLayoutMk cId="3002155091" sldId="2147483827"/>
              <ac:spMk id="97" creationId="{6F54A04C-E00B-1DBE-8C32-831BD5123DF8}"/>
            </ac:spMkLst>
          </pc:spChg>
          <pc:spChg chg="mod">
            <ac:chgData name="Luís Quartin" userId="d62dd0be-a1f4-461f-90a2-b18d53884721" providerId="ADAL" clId="{9FD88B08-A2C8-44BF-9C3C-4FCE9D680F3B}" dt="2026-08-03T10:00:37.955" v="22685" actId="947"/>
            <ac:spMkLst>
              <pc:docMk/>
              <pc:sldMasterMk cId="3015519556" sldId="2147483813"/>
              <pc:sldLayoutMk cId="3002155091" sldId="2147483827"/>
              <ac:spMk id="98" creationId="{DFFC05B5-EE66-D044-1AEB-C56888915AC5}"/>
            </ac:spMkLst>
          </pc:spChg>
          <pc:spChg chg="mod">
            <ac:chgData name="Luís Quartin" userId="d62dd0be-a1f4-461f-90a2-b18d53884721" providerId="ADAL" clId="{9FD88B08-A2C8-44BF-9C3C-4FCE9D680F3B}" dt="2026-08-03T10:00:37.965" v="22687" actId="947"/>
            <ac:spMkLst>
              <pc:docMk/>
              <pc:sldMasterMk cId="3015519556" sldId="2147483813"/>
              <pc:sldLayoutMk cId="3002155091" sldId="2147483827"/>
              <ac:spMk id="99" creationId="{C3903418-DF60-9B20-DE1C-F275E228ADE7}"/>
            </ac:spMkLst>
          </pc:spChg>
          <pc:spChg chg="mod">
            <ac:chgData name="Luís Quartin" userId="d62dd0be-a1f4-461f-90a2-b18d53884721" providerId="ADAL" clId="{9FD88B08-A2C8-44BF-9C3C-4FCE9D680F3B}" dt="2026-08-03T10:00:37.973" v="22689" actId="947"/>
            <ac:spMkLst>
              <pc:docMk/>
              <pc:sldMasterMk cId="3015519556" sldId="2147483813"/>
              <pc:sldLayoutMk cId="3002155091" sldId="2147483827"/>
              <ac:spMk id="100" creationId="{C2003486-2D91-1124-633A-C2CE6C5B3814}"/>
            </ac:spMkLst>
          </pc:spChg>
          <pc:spChg chg="mod">
            <ac:chgData name="Luís Quartin" userId="d62dd0be-a1f4-461f-90a2-b18d53884721" providerId="ADAL" clId="{9FD88B08-A2C8-44BF-9C3C-4FCE9D680F3B}" dt="2026-08-03T10:00:37.981" v="22691" actId="947"/>
            <ac:spMkLst>
              <pc:docMk/>
              <pc:sldMasterMk cId="3015519556" sldId="2147483813"/>
              <pc:sldLayoutMk cId="3002155091" sldId="2147483827"/>
              <ac:spMk id="101" creationId="{D1956049-432E-664A-AB5C-E65933556E09}"/>
            </ac:spMkLst>
          </pc:spChg>
          <pc:spChg chg="mod">
            <ac:chgData name="Luís Quartin" userId="d62dd0be-a1f4-461f-90a2-b18d53884721" providerId="ADAL" clId="{9FD88B08-A2C8-44BF-9C3C-4FCE9D680F3B}" dt="2026-08-03T10:00:37.990" v="22693" actId="947"/>
            <ac:spMkLst>
              <pc:docMk/>
              <pc:sldMasterMk cId="3015519556" sldId="2147483813"/>
              <pc:sldLayoutMk cId="3002155091" sldId="2147483827"/>
              <ac:spMk id="102" creationId="{E70573FC-EA75-B67D-AEA2-859C3EA99CDE}"/>
            </ac:spMkLst>
          </pc:spChg>
          <pc:spChg chg="mod">
            <ac:chgData name="Luís Quartin" userId="d62dd0be-a1f4-461f-90a2-b18d53884721" providerId="ADAL" clId="{9FD88B08-A2C8-44BF-9C3C-4FCE9D680F3B}" dt="2026-08-03T10:00:37.998" v="22695" actId="947"/>
            <ac:spMkLst>
              <pc:docMk/>
              <pc:sldMasterMk cId="3015519556" sldId="2147483813"/>
              <pc:sldLayoutMk cId="3002155091" sldId="2147483827"/>
              <ac:spMk id="103" creationId="{13C0B7E2-5F46-291B-48C4-AB5A6D8F1878}"/>
            </ac:spMkLst>
          </pc:spChg>
          <pc:spChg chg="mod">
            <ac:chgData name="Luís Quartin" userId="d62dd0be-a1f4-461f-90a2-b18d53884721" providerId="ADAL" clId="{9FD88B08-A2C8-44BF-9C3C-4FCE9D680F3B}" dt="2026-08-03T10:00:38.006" v="22697" actId="947"/>
            <ac:spMkLst>
              <pc:docMk/>
              <pc:sldMasterMk cId="3015519556" sldId="2147483813"/>
              <pc:sldLayoutMk cId="3002155091" sldId="2147483827"/>
              <ac:spMk id="104" creationId="{8A045349-AC0E-803F-5DC3-F8D04AE05236}"/>
            </ac:spMkLst>
          </pc:spChg>
          <pc:spChg chg="mod">
            <ac:chgData name="Luís Quartin" userId="d62dd0be-a1f4-461f-90a2-b18d53884721" providerId="ADAL" clId="{9FD88B08-A2C8-44BF-9C3C-4FCE9D680F3B}" dt="2026-08-03T10:00:38.015" v="22699" actId="947"/>
            <ac:spMkLst>
              <pc:docMk/>
              <pc:sldMasterMk cId="3015519556" sldId="2147483813"/>
              <pc:sldLayoutMk cId="3002155091" sldId="2147483827"/>
              <ac:spMk id="105" creationId="{485DFA3B-17C5-D402-D614-F739A6F03A74}"/>
            </ac:spMkLst>
          </pc:spChg>
          <pc:graphicFrameChg chg="mod">
            <ac:chgData name="Luís Quartin" userId="d62dd0be-a1f4-461f-90a2-b18d53884721" providerId="ADAL" clId="{9FD88B08-A2C8-44BF-9C3C-4FCE9D680F3B}" dt="2026-08-03T10:01:00.743" v="31900"/>
            <ac:graphicFrameMkLst>
              <pc:docMk/>
              <pc:sldMasterMk cId="3015519556" sldId="2147483813"/>
              <pc:sldLayoutMk cId="3002155091" sldId="2147483827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51" v="31904"/>
          <pc:sldLayoutMkLst>
            <pc:docMk/>
            <pc:sldMasterMk cId="3015519556" sldId="2147483813"/>
            <pc:sldLayoutMk cId="1892531663" sldId="2147483828"/>
          </pc:sldLayoutMkLst>
          <pc:spChg chg="mod">
            <ac:chgData name="Luís Quartin" userId="d62dd0be-a1f4-461f-90a2-b18d53884721" providerId="ADAL" clId="{9FD88B08-A2C8-44BF-9C3C-4FCE9D680F3B}" dt="2026-08-03T10:00:38.910" v="22891" actId="947"/>
            <ac:spMkLst>
              <pc:docMk/>
              <pc:sldMasterMk cId="3015519556" sldId="2147483813"/>
              <pc:sldLayoutMk cId="1892531663" sldId="2147483828"/>
              <ac:spMk id="6" creationId="{15109AF9-D01C-1F7A-092D-6696EF8AE1A2}"/>
            </ac:spMkLst>
          </pc:spChg>
          <pc:spChg chg="mod">
            <ac:chgData name="Luís Quartin" userId="d62dd0be-a1f4-461f-90a2-b18d53884721" providerId="ADAL" clId="{9FD88B08-A2C8-44BF-9C3C-4FCE9D680F3B}" dt="2026-08-03T10:00:56.700" v="28464" actId="299"/>
            <ac:spMkLst>
              <pc:docMk/>
              <pc:sldMasterMk cId="3015519556" sldId="2147483813"/>
              <pc:sldLayoutMk cId="1892531663" sldId="2147483828"/>
              <ac:spMk id="9" creationId="{C0F605BF-A647-C441-EF5B-3B07923739BD}"/>
            </ac:spMkLst>
          </pc:spChg>
          <pc:graphicFrameChg chg="mod">
            <ac:chgData name="Luís Quartin" userId="d62dd0be-a1f4-461f-90a2-b18d53884721" providerId="ADAL" clId="{9FD88B08-A2C8-44BF-9C3C-4FCE9D680F3B}" dt="2026-08-03T10:01:00.751" v="31904"/>
            <ac:graphicFrameMkLst>
              <pc:docMk/>
              <pc:sldMasterMk cId="3015519556" sldId="2147483813"/>
              <pc:sldLayoutMk cId="1892531663" sldId="2147483828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55" v="31906"/>
          <pc:sldLayoutMkLst>
            <pc:docMk/>
            <pc:sldMasterMk cId="3015519556" sldId="2147483813"/>
            <pc:sldLayoutMk cId="1918441539" sldId="2147483829"/>
          </pc:sldLayoutMkLst>
          <pc:spChg chg="mod">
            <ac:chgData name="Luís Quartin" userId="d62dd0be-a1f4-461f-90a2-b18d53884721" providerId="ADAL" clId="{9FD88B08-A2C8-44BF-9C3C-4FCE9D680F3B}" dt="2026-08-03T10:00:38.946" v="22895" actId="947"/>
            <ac:spMkLst>
              <pc:docMk/>
              <pc:sldMasterMk cId="3015519556" sldId="2147483813"/>
              <pc:sldLayoutMk cId="1918441539" sldId="2147483829"/>
              <ac:spMk id="2" creationId="{A6FA58F3-A7A5-EBAB-E940-E3B0B09D1052}"/>
            </ac:spMkLst>
          </pc:spChg>
          <pc:spChg chg="mod">
            <ac:chgData name="Luís Quartin" userId="d62dd0be-a1f4-461f-90a2-b18d53884721" providerId="ADAL" clId="{9FD88B08-A2C8-44BF-9C3C-4FCE9D680F3B}" dt="2026-08-03T10:00:38.935" v="22893" actId="947"/>
            <ac:spMkLst>
              <pc:docMk/>
              <pc:sldMasterMk cId="3015519556" sldId="2147483813"/>
              <pc:sldLayoutMk cId="1918441539" sldId="2147483829"/>
              <ac:spMk id="5" creationId="{DE2B36E9-C6A4-8E56-6458-7830BF0DE48F}"/>
            </ac:spMkLst>
          </pc:spChg>
          <pc:graphicFrameChg chg="mod">
            <ac:chgData name="Luís Quartin" userId="d62dd0be-a1f4-461f-90a2-b18d53884721" providerId="ADAL" clId="{9FD88B08-A2C8-44BF-9C3C-4FCE9D680F3B}" dt="2026-08-03T10:01:00.755" v="31906"/>
            <ac:graphicFrameMkLst>
              <pc:docMk/>
              <pc:sldMasterMk cId="3015519556" sldId="2147483813"/>
              <pc:sldLayoutMk cId="1918441539" sldId="2147483829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59" v="31908"/>
          <pc:sldLayoutMkLst>
            <pc:docMk/>
            <pc:sldMasterMk cId="3015519556" sldId="2147483813"/>
            <pc:sldLayoutMk cId="3092889928" sldId="2147483830"/>
          </pc:sldLayoutMkLst>
          <pc:spChg chg="mod">
            <ac:chgData name="Luís Quartin" userId="d62dd0be-a1f4-461f-90a2-b18d53884721" providerId="ADAL" clId="{9FD88B08-A2C8-44BF-9C3C-4FCE9D680F3B}" dt="2026-08-03T10:00:56.716" v="28467" actId="299"/>
            <ac:spMkLst>
              <pc:docMk/>
              <pc:sldMasterMk cId="3015519556" sldId="2147483813"/>
              <pc:sldLayoutMk cId="3092889928" sldId="2147483830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759" v="31908"/>
            <ac:graphicFrameMkLst>
              <pc:docMk/>
              <pc:sldMasterMk cId="3015519556" sldId="2147483813"/>
              <pc:sldLayoutMk cId="3092889928" sldId="2147483830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61" v="31910"/>
          <pc:sldLayoutMkLst>
            <pc:docMk/>
            <pc:sldMasterMk cId="3015519556" sldId="2147483813"/>
            <pc:sldLayoutMk cId="490848006" sldId="2147483831"/>
          </pc:sldLayoutMkLst>
          <pc:spChg chg="mod">
            <ac:chgData name="Luís Quartin" userId="d62dd0be-a1f4-461f-90a2-b18d53884721" providerId="ADAL" clId="{9FD88B08-A2C8-44BF-9C3C-4FCE9D680F3B}" dt="2026-08-03T10:00:38.992" v="22901" actId="947"/>
            <ac:spMkLst>
              <pc:docMk/>
              <pc:sldMasterMk cId="3015519556" sldId="2147483813"/>
              <pc:sldLayoutMk cId="490848006" sldId="2147483831"/>
              <ac:spMk id="2" creationId="{41501FDD-B8D7-4B8C-D338-BE838DBA8945}"/>
            </ac:spMkLst>
          </pc:spChg>
          <pc:spChg chg="mod">
            <ac:chgData name="Luís Quartin" userId="d62dd0be-a1f4-461f-90a2-b18d53884721" providerId="ADAL" clId="{9FD88B08-A2C8-44BF-9C3C-4FCE9D680F3B}" dt="2026-08-03T10:00:56.723" v="28470" actId="299"/>
            <ac:spMkLst>
              <pc:docMk/>
              <pc:sldMasterMk cId="3015519556" sldId="2147483813"/>
              <pc:sldLayoutMk cId="490848006" sldId="2147483831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761" v="31910"/>
            <ac:graphicFrameMkLst>
              <pc:docMk/>
              <pc:sldMasterMk cId="3015519556" sldId="2147483813"/>
              <pc:sldLayoutMk cId="490848006" sldId="2147483831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65" v="31912"/>
          <pc:sldLayoutMkLst>
            <pc:docMk/>
            <pc:sldMasterMk cId="3015519556" sldId="2147483813"/>
            <pc:sldLayoutMk cId="914873664" sldId="2147483832"/>
          </pc:sldLayoutMkLst>
          <pc:spChg chg="mod">
            <ac:chgData name="Luís Quartin" userId="d62dd0be-a1f4-461f-90a2-b18d53884721" providerId="ADAL" clId="{9FD88B08-A2C8-44BF-9C3C-4FCE9D680F3B}" dt="2026-08-03T10:00:56.732" v="28473" actId="299"/>
            <ac:spMkLst>
              <pc:docMk/>
              <pc:sldMasterMk cId="3015519556" sldId="2147483813"/>
              <pc:sldLayoutMk cId="914873664" sldId="2147483832"/>
              <ac:spMk id="3" creationId="{84D45036-AA1F-04B0-761E-64B2E6600EB2}"/>
            </ac:spMkLst>
          </pc:spChg>
          <pc:spChg chg="mod">
            <ac:chgData name="Luís Quartin" userId="d62dd0be-a1f4-461f-90a2-b18d53884721" providerId="ADAL" clId="{9FD88B08-A2C8-44BF-9C3C-4FCE9D680F3B}" dt="2026-08-03T10:00:39.033" v="22905" actId="947"/>
            <ac:spMkLst>
              <pc:docMk/>
              <pc:sldMasterMk cId="3015519556" sldId="2147483813"/>
              <pc:sldLayoutMk cId="914873664" sldId="2147483832"/>
              <ac:spMk id="6" creationId="{A6499916-8B36-6996-E1EF-09AB2EFAF707}"/>
            </ac:spMkLst>
          </pc:spChg>
          <pc:spChg chg="mod">
            <ac:chgData name="Luís Quartin" userId="d62dd0be-a1f4-461f-90a2-b18d53884721" providerId="ADAL" clId="{9FD88B08-A2C8-44BF-9C3C-4FCE9D680F3B}" dt="2026-08-03T10:00:39.053" v="22907" actId="947"/>
            <ac:spMkLst>
              <pc:docMk/>
              <pc:sldMasterMk cId="3015519556" sldId="2147483813"/>
              <pc:sldLayoutMk cId="914873664" sldId="2147483832"/>
              <ac:spMk id="7" creationId="{FBA3FE2A-E51E-98E4-0F22-2CEEA08E906D}"/>
            </ac:spMkLst>
          </pc:spChg>
          <pc:spChg chg="mod">
            <ac:chgData name="Luís Quartin" userId="d62dd0be-a1f4-461f-90a2-b18d53884721" providerId="ADAL" clId="{9FD88B08-A2C8-44BF-9C3C-4FCE9D680F3B}" dt="2026-08-03T10:00:39.072" v="22909" actId="947"/>
            <ac:spMkLst>
              <pc:docMk/>
              <pc:sldMasterMk cId="3015519556" sldId="2147483813"/>
              <pc:sldLayoutMk cId="914873664" sldId="2147483832"/>
              <ac:spMk id="9" creationId="{42EF4126-8AE2-8E5F-D7B1-539E21397675}"/>
            </ac:spMkLst>
          </pc:spChg>
          <pc:spChg chg="mod">
            <ac:chgData name="Luís Quartin" userId="d62dd0be-a1f4-461f-90a2-b18d53884721" providerId="ADAL" clId="{9FD88B08-A2C8-44BF-9C3C-4FCE9D680F3B}" dt="2026-08-03T10:00:39.081" v="22911" actId="947"/>
            <ac:spMkLst>
              <pc:docMk/>
              <pc:sldMasterMk cId="3015519556" sldId="2147483813"/>
              <pc:sldLayoutMk cId="914873664" sldId="2147483832"/>
              <ac:spMk id="10" creationId="{21031962-2A6D-DBB9-0BE8-71DE2AA1AAFE}"/>
            </ac:spMkLst>
          </pc:spChg>
          <pc:graphicFrameChg chg="mod">
            <ac:chgData name="Luís Quartin" userId="d62dd0be-a1f4-461f-90a2-b18d53884721" providerId="ADAL" clId="{9FD88B08-A2C8-44BF-9C3C-4FCE9D680F3B}" dt="2026-08-03T10:01:00.765" v="31912"/>
            <ac:graphicFrameMkLst>
              <pc:docMk/>
              <pc:sldMasterMk cId="3015519556" sldId="2147483813"/>
              <pc:sldLayoutMk cId="914873664" sldId="2147483832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69" v="31914"/>
          <pc:sldLayoutMkLst>
            <pc:docMk/>
            <pc:sldMasterMk cId="3015519556" sldId="2147483813"/>
            <pc:sldLayoutMk cId="1550661272" sldId="2147483833"/>
          </pc:sldLayoutMkLst>
          <pc:spChg chg="mod">
            <ac:chgData name="Luís Quartin" userId="d62dd0be-a1f4-461f-90a2-b18d53884721" providerId="ADAL" clId="{9FD88B08-A2C8-44BF-9C3C-4FCE9D680F3B}" dt="2026-08-03T10:00:56.740" v="28476" actId="299"/>
            <ac:spMkLst>
              <pc:docMk/>
              <pc:sldMasterMk cId="3015519556" sldId="2147483813"/>
              <pc:sldLayoutMk cId="1550661272" sldId="2147483833"/>
              <ac:spMk id="2" creationId="{E252A32A-83E8-81AA-CA32-DA8BA9812BC0}"/>
            </ac:spMkLst>
          </pc:spChg>
          <pc:spChg chg="mod">
            <ac:chgData name="Luís Quartin" userId="d62dd0be-a1f4-461f-90a2-b18d53884721" providerId="ADAL" clId="{9FD88B08-A2C8-44BF-9C3C-4FCE9D680F3B}" dt="2026-08-03T10:00:39.128" v="22917" actId="947"/>
            <ac:spMkLst>
              <pc:docMk/>
              <pc:sldMasterMk cId="3015519556" sldId="2147483813"/>
              <pc:sldLayoutMk cId="1550661272" sldId="2147483833"/>
              <ac:spMk id="7" creationId="{CDE65919-B997-CD51-E320-031BEFCFDA18}"/>
            </ac:spMkLst>
          </pc:spChg>
          <pc:spChg chg="mod">
            <ac:chgData name="Luís Quartin" userId="d62dd0be-a1f4-461f-90a2-b18d53884721" providerId="ADAL" clId="{9FD88B08-A2C8-44BF-9C3C-4FCE9D680F3B}" dt="2026-08-03T10:00:39.118" v="22915" actId="947"/>
            <ac:spMkLst>
              <pc:docMk/>
              <pc:sldMasterMk cId="3015519556" sldId="2147483813"/>
              <pc:sldLayoutMk cId="1550661272" sldId="2147483833"/>
              <ac:spMk id="10" creationId="{10F5419F-A23E-24AF-9712-F450E598E97F}"/>
            </ac:spMkLst>
          </pc:spChg>
          <pc:graphicFrameChg chg="mod">
            <ac:chgData name="Luís Quartin" userId="d62dd0be-a1f4-461f-90a2-b18d53884721" providerId="ADAL" clId="{9FD88B08-A2C8-44BF-9C3C-4FCE9D680F3B}" dt="2026-08-03T10:01:00.769" v="31914"/>
            <ac:graphicFrameMkLst>
              <pc:docMk/>
              <pc:sldMasterMk cId="3015519556" sldId="2147483813"/>
              <pc:sldLayoutMk cId="1550661272" sldId="2147483833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71" v="31916"/>
          <pc:sldLayoutMkLst>
            <pc:docMk/>
            <pc:sldMasterMk cId="3015519556" sldId="2147483813"/>
            <pc:sldLayoutMk cId="3329267416" sldId="2147483834"/>
          </pc:sldLayoutMkLst>
          <pc:spChg chg="mod">
            <ac:chgData name="Luís Quartin" userId="d62dd0be-a1f4-461f-90a2-b18d53884721" providerId="ADAL" clId="{9FD88B08-A2C8-44BF-9C3C-4FCE9D680F3B}" dt="2026-08-03T10:00:56.750" v="28479" actId="299"/>
            <ac:spMkLst>
              <pc:docMk/>
              <pc:sldMasterMk cId="3015519556" sldId="2147483813"/>
              <pc:sldLayoutMk cId="3329267416" sldId="2147483834"/>
              <ac:spMk id="3" creationId="{C4265D96-8282-E6BE-42ED-1B5EDA4C5777}"/>
            </ac:spMkLst>
          </pc:spChg>
          <pc:spChg chg="mod">
            <ac:chgData name="Luís Quartin" userId="d62dd0be-a1f4-461f-90a2-b18d53884721" providerId="ADAL" clId="{9FD88B08-A2C8-44BF-9C3C-4FCE9D680F3B}" dt="2026-08-03T10:00:39.156" v="22921" actId="947"/>
            <ac:spMkLst>
              <pc:docMk/>
              <pc:sldMasterMk cId="3015519556" sldId="2147483813"/>
              <pc:sldLayoutMk cId="3329267416" sldId="2147483834"/>
              <ac:spMk id="6" creationId="{93962C91-FB04-B04E-D7B9-281E9FD86211}"/>
            </ac:spMkLst>
          </pc:spChg>
          <pc:spChg chg="mod">
            <ac:chgData name="Luís Quartin" userId="d62dd0be-a1f4-461f-90a2-b18d53884721" providerId="ADAL" clId="{9FD88B08-A2C8-44BF-9C3C-4FCE9D680F3B}" dt="2026-08-03T10:00:39.165" v="22923" actId="947"/>
            <ac:spMkLst>
              <pc:docMk/>
              <pc:sldMasterMk cId="3015519556" sldId="2147483813"/>
              <pc:sldLayoutMk cId="3329267416" sldId="2147483834"/>
              <ac:spMk id="9" creationId="{2C9096BB-EB9F-921D-D684-B303AF6812A4}"/>
            </ac:spMkLst>
          </pc:spChg>
          <pc:graphicFrameChg chg="mod">
            <ac:chgData name="Luís Quartin" userId="d62dd0be-a1f4-461f-90a2-b18d53884721" providerId="ADAL" clId="{9FD88B08-A2C8-44BF-9C3C-4FCE9D680F3B}" dt="2026-08-03T10:01:00.771" v="31916"/>
            <ac:graphicFrameMkLst>
              <pc:docMk/>
              <pc:sldMasterMk cId="3015519556" sldId="2147483813"/>
              <pc:sldLayoutMk cId="3329267416" sldId="2147483834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75" v="31918"/>
          <pc:sldLayoutMkLst>
            <pc:docMk/>
            <pc:sldMasterMk cId="3015519556" sldId="2147483813"/>
            <pc:sldLayoutMk cId="687719337" sldId="2147483836"/>
          </pc:sldLayoutMkLst>
          <pc:spChg chg="mod">
            <ac:chgData name="Luís Quartin" userId="d62dd0be-a1f4-461f-90a2-b18d53884721" providerId="ADAL" clId="{9FD88B08-A2C8-44BF-9C3C-4FCE9D680F3B}" dt="2026-08-03T10:00:56.759" v="28482" actId="299"/>
            <ac:spMkLst>
              <pc:docMk/>
              <pc:sldMasterMk cId="3015519556" sldId="2147483813"/>
              <pc:sldLayoutMk cId="687719337" sldId="2147483836"/>
              <ac:spMk id="2" creationId="{278501F7-90EA-58C0-9B6D-CEF12D5E233B}"/>
            </ac:spMkLst>
          </pc:spChg>
          <pc:spChg chg="mod">
            <ac:chgData name="Luís Quartin" userId="d62dd0be-a1f4-461f-90a2-b18d53884721" providerId="ADAL" clId="{9FD88B08-A2C8-44BF-9C3C-4FCE9D680F3B}" dt="2026-08-03T10:00:39.202" v="22927" actId="947"/>
            <ac:spMkLst>
              <pc:docMk/>
              <pc:sldMasterMk cId="3015519556" sldId="2147483813"/>
              <pc:sldLayoutMk cId="687719337" sldId="2147483836"/>
              <ac:spMk id="3" creationId="{CCF68EEC-91C2-C8DE-A3E7-740C4A7F0CCB}"/>
            </ac:spMkLst>
          </pc:spChg>
          <pc:graphicFrameChg chg="mod">
            <ac:chgData name="Luís Quartin" userId="d62dd0be-a1f4-461f-90a2-b18d53884721" providerId="ADAL" clId="{9FD88B08-A2C8-44BF-9C3C-4FCE9D680F3B}" dt="2026-08-03T10:01:00.775" v="31918"/>
            <ac:graphicFrameMkLst>
              <pc:docMk/>
              <pc:sldMasterMk cId="3015519556" sldId="2147483813"/>
              <pc:sldLayoutMk cId="687719337" sldId="2147483836"/>
              <ac:graphicFrameMk id="5" creationId="{6CD02478-7F94-EF1C-4EC7-7058C18B4F05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82" v="31922"/>
          <pc:sldLayoutMkLst>
            <pc:docMk/>
            <pc:sldMasterMk cId="3015519556" sldId="2147483813"/>
            <pc:sldLayoutMk cId="2928170552" sldId="2147483837"/>
          </pc:sldLayoutMkLst>
          <pc:spChg chg="mod">
            <ac:chgData name="Luís Quartin" userId="d62dd0be-a1f4-461f-90a2-b18d53884721" providerId="ADAL" clId="{9FD88B08-A2C8-44BF-9C3C-4FCE9D680F3B}" dt="2026-08-03T10:00:39.332" v="22943" actId="947"/>
            <ac:spMkLst>
              <pc:docMk/>
              <pc:sldMasterMk cId="3015519556" sldId="2147483813"/>
              <pc:sldLayoutMk cId="2928170552" sldId="2147483837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780" v="28488" actId="299"/>
            <ac:spMkLst>
              <pc:docMk/>
              <pc:sldMasterMk cId="3015519556" sldId="2147483813"/>
              <pc:sldLayoutMk cId="2928170552" sldId="2147483837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39.368" v="22951" actId="947"/>
            <ac:spMkLst>
              <pc:docMk/>
              <pc:sldMasterMk cId="3015519556" sldId="2147483813"/>
              <pc:sldLayoutMk cId="2928170552" sldId="2147483837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39.376" v="22953" actId="947"/>
            <ac:spMkLst>
              <pc:docMk/>
              <pc:sldMasterMk cId="3015519556" sldId="2147483813"/>
              <pc:sldLayoutMk cId="2928170552" sldId="2147483837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39.761" v="23037" actId="947"/>
            <ac:spMkLst>
              <pc:docMk/>
              <pc:sldMasterMk cId="3015519556" sldId="2147483813"/>
              <pc:sldLayoutMk cId="2928170552" sldId="2147483837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39.770" v="23039" actId="947"/>
            <ac:spMkLst>
              <pc:docMk/>
              <pc:sldMasterMk cId="3015519556" sldId="2147483813"/>
              <pc:sldLayoutMk cId="2928170552" sldId="2147483837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39.779" v="23041" actId="947"/>
            <ac:spMkLst>
              <pc:docMk/>
              <pc:sldMasterMk cId="3015519556" sldId="2147483813"/>
              <pc:sldLayoutMk cId="2928170552" sldId="2147483837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39.787" v="23043" actId="947"/>
            <ac:spMkLst>
              <pc:docMk/>
              <pc:sldMasterMk cId="3015519556" sldId="2147483813"/>
              <pc:sldLayoutMk cId="2928170552" sldId="2147483837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39.795" v="23045" actId="947"/>
            <ac:spMkLst>
              <pc:docMk/>
              <pc:sldMasterMk cId="3015519556" sldId="2147483813"/>
              <pc:sldLayoutMk cId="2928170552" sldId="2147483837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39.804" v="23047" actId="947"/>
            <ac:spMkLst>
              <pc:docMk/>
              <pc:sldMasterMk cId="3015519556" sldId="2147483813"/>
              <pc:sldLayoutMk cId="2928170552" sldId="2147483837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39.813" v="23049" actId="947"/>
            <ac:spMkLst>
              <pc:docMk/>
              <pc:sldMasterMk cId="3015519556" sldId="2147483813"/>
              <pc:sldLayoutMk cId="2928170552" sldId="2147483837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39.822" v="23051" actId="947"/>
            <ac:spMkLst>
              <pc:docMk/>
              <pc:sldMasterMk cId="3015519556" sldId="2147483813"/>
              <pc:sldLayoutMk cId="2928170552" sldId="2147483837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39.830" v="23053" actId="947"/>
            <ac:spMkLst>
              <pc:docMk/>
              <pc:sldMasterMk cId="3015519556" sldId="2147483813"/>
              <pc:sldLayoutMk cId="2928170552" sldId="2147483837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39.838" v="23055" actId="947"/>
            <ac:spMkLst>
              <pc:docMk/>
              <pc:sldMasterMk cId="3015519556" sldId="2147483813"/>
              <pc:sldLayoutMk cId="2928170552" sldId="2147483837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39.848" v="23057" actId="947"/>
            <ac:spMkLst>
              <pc:docMk/>
              <pc:sldMasterMk cId="3015519556" sldId="2147483813"/>
              <pc:sldLayoutMk cId="2928170552" sldId="2147483837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39.857" v="23059" actId="947"/>
            <ac:spMkLst>
              <pc:docMk/>
              <pc:sldMasterMk cId="3015519556" sldId="2147483813"/>
              <pc:sldLayoutMk cId="2928170552" sldId="2147483837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39.866" v="23061" actId="947"/>
            <ac:spMkLst>
              <pc:docMk/>
              <pc:sldMasterMk cId="3015519556" sldId="2147483813"/>
              <pc:sldLayoutMk cId="2928170552" sldId="2147483837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39.875" v="23063" actId="947"/>
            <ac:spMkLst>
              <pc:docMk/>
              <pc:sldMasterMk cId="3015519556" sldId="2147483813"/>
              <pc:sldLayoutMk cId="2928170552" sldId="2147483837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39.883" v="23065" actId="947"/>
            <ac:spMkLst>
              <pc:docMk/>
              <pc:sldMasterMk cId="3015519556" sldId="2147483813"/>
              <pc:sldLayoutMk cId="2928170552" sldId="2147483837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39.892" v="23067" actId="947"/>
            <ac:spMkLst>
              <pc:docMk/>
              <pc:sldMasterMk cId="3015519556" sldId="2147483813"/>
              <pc:sldLayoutMk cId="2928170552" sldId="2147483837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39.900" v="23069" actId="947"/>
            <ac:spMkLst>
              <pc:docMk/>
              <pc:sldMasterMk cId="3015519556" sldId="2147483813"/>
              <pc:sldLayoutMk cId="2928170552" sldId="2147483837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39.909" v="23071" actId="947"/>
            <ac:spMkLst>
              <pc:docMk/>
              <pc:sldMasterMk cId="3015519556" sldId="2147483813"/>
              <pc:sldLayoutMk cId="2928170552" sldId="2147483837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39.917" v="23073" actId="947"/>
            <ac:spMkLst>
              <pc:docMk/>
              <pc:sldMasterMk cId="3015519556" sldId="2147483813"/>
              <pc:sldLayoutMk cId="2928170552" sldId="2147483837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39.927" v="23075" actId="947"/>
            <ac:spMkLst>
              <pc:docMk/>
              <pc:sldMasterMk cId="3015519556" sldId="2147483813"/>
              <pc:sldLayoutMk cId="2928170552" sldId="2147483837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39.934" v="23077" actId="947"/>
            <ac:spMkLst>
              <pc:docMk/>
              <pc:sldMasterMk cId="3015519556" sldId="2147483813"/>
              <pc:sldLayoutMk cId="2928170552" sldId="2147483837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39.944" v="23079" actId="947"/>
            <ac:spMkLst>
              <pc:docMk/>
              <pc:sldMasterMk cId="3015519556" sldId="2147483813"/>
              <pc:sldLayoutMk cId="2928170552" sldId="2147483837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39.953" v="23081" actId="947"/>
            <ac:spMkLst>
              <pc:docMk/>
              <pc:sldMasterMk cId="3015519556" sldId="2147483813"/>
              <pc:sldLayoutMk cId="2928170552" sldId="2147483837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39.962" v="23083" actId="947"/>
            <ac:spMkLst>
              <pc:docMk/>
              <pc:sldMasterMk cId="3015519556" sldId="2147483813"/>
              <pc:sldLayoutMk cId="2928170552" sldId="2147483837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39.970" v="23085" actId="947"/>
            <ac:spMkLst>
              <pc:docMk/>
              <pc:sldMasterMk cId="3015519556" sldId="2147483813"/>
              <pc:sldLayoutMk cId="2928170552" sldId="2147483837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39.979" v="23087" actId="947"/>
            <ac:spMkLst>
              <pc:docMk/>
              <pc:sldMasterMk cId="3015519556" sldId="2147483813"/>
              <pc:sldLayoutMk cId="2928170552" sldId="2147483837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39.987" v="23089" actId="947"/>
            <ac:spMkLst>
              <pc:docMk/>
              <pc:sldMasterMk cId="3015519556" sldId="2147483813"/>
              <pc:sldLayoutMk cId="2928170552" sldId="2147483837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39.995" v="23091" actId="947"/>
            <ac:spMkLst>
              <pc:docMk/>
              <pc:sldMasterMk cId="3015519556" sldId="2147483813"/>
              <pc:sldLayoutMk cId="2928170552" sldId="2147483837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40.003" v="23093" actId="947"/>
            <ac:spMkLst>
              <pc:docMk/>
              <pc:sldMasterMk cId="3015519556" sldId="2147483813"/>
              <pc:sldLayoutMk cId="2928170552" sldId="2147483837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40.013" v="23095" actId="947"/>
            <ac:spMkLst>
              <pc:docMk/>
              <pc:sldMasterMk cId="3015519556" sldId="2147483813"/>
              <pc:sldLayoutMk cId="2928170552" sldId="2147483837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40.022" v="23097" actId="947"/>
            <ac:spMkLst>
              <pc:docMk/>
              <pc:sldMasterMk cId="3015519556" sldId="2147483813"/>
              <pc:sldLayoutMk cId="2928170552" sldId="2147483837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40.032" v="23099" actId="947"/>
            <ac:spMkLst>
              <pc:docMk/>
              <pc:sldMasterMk cId="3015519556" sldId="2147483813"/>
              <pc:sldLayoutMk cId="2928170552" sldId="2147483837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40.040" v="23101" actId="947"/>
            <ac:spMkLst>
              <pc:docMk/>
              <pc:sldMasterMk cId="3015519556" sldId="2147483813"/>
              <pc:sldLayoutMk cId="2928170552" sldId="2147483837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40.048" v="23103" actId="947"/>
            <ac:spMkLst>
              <pc:docMk/>
              <pc:sldMasterMk cId="3015519556" sldId="2147483813"/>
              <pc:sldLayoutMk cId="2928170552" sldId="2147483837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40.057" v="23105" actId="947"/>
            <ac:spMkLst>
              <pc:docMk/>
              <pc:sldMasterMk cId="3015519556" sldId="2147483813"/>
              <pc:sldLayoutMk cId="2928170552" sldId="2147483837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40.065" v="23107" actId="947"/>
            <ac:spMkLst>
              <pc:docMk/>
              <pc:sldMasterMk cId="3015519556" sldId="2147483813"/>
              <pc:sldLayoutMk cId="2928170552" sldId="2147483837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40.075" v="23109" actId="947"/>
            <ac:spMkLst>
              <pc:docMk/>
              <pc:sldMasterMk cId="3015519556" sldId="2147483813"/>
              <pc:sldLayoutMk cId="2928170552" sldId="2147483837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40.083" v="23111" actId="947"/>
            <ac:spMkLst>
              <pc:docMk/>
              <pc:sldMasterMk cId="3015519556" sldId="2147483813"/>
              <pc:sldLayoutMk cId="2928170552" sldId="2147483837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40.093" v="23113" actId="947"/>
            <ac:spMkLst>
              <pc:docMk/>
              <pc:sldMasterMk cId="3015519556" sldId="2147483813"/>
              <pc:sldLayoutMk cId="2928170552" sldId="2147483837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40.100" v="23115" actId="947"/>
            <ac:spMkLst>
              <pc:docMk/>
              <pc:sldMasterMk cId="3015519556" sldId="2147483813"/>
              <pc:sldLayoutMk cId="2928170552" sldId="2147483837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40.109" v="23117" actId="947"/>
            <ac:spMkLst>
              <pc:docMk/>
              <pc:sldMasterMk cId="3015519556" sldId="2147483813"/>
              <pc:sldLayoutMk cId="2928170552" sldId="2147483837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39.321" v="22941" actId="947"/>
            <ac:spMkLst>
              <pc:docMk/>
              <pc:sldMasterMk cId="3015519556" sldId="2147483813"/>
              <pc:sldLayoutMk cId="2928170552" sldId="2147483837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782" v="31922"/>
            <ac:graphicFrameMkLst>
              <pc:docMk/>
              <pc:sldMasterMk cId="3015519556" sldId="2147483813"/>
              <pc:sldLayoutMk cId="2928170552" sldId="2147483837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80" v="31920"/>
          <pc:sldLayoutMkLst>
            <pc:docMk/>
            <pc:sldMasterMk cId="3015519556" sldId="2147483813"/>
            <pc:sldLayoutMk cId="8918001" sldId="2147483838"/>
          </pc:sldLayoutMkLst>
          <pc:spChg chg="mod">
            <ac:chgData name="Luís Quartin" userId="d62dd0be-a1f4-461f-90a2-b18d53884721" providerId="ADAL" clId="{9FD88B08-A2C8-44BF-9C3C-4FCE9D680F3B}" dt="2026-08-03T10:00:56.767" v="28485" actId="299"/>
            <ac:spMkLst>
              <pc:docMk/>
              <pc:sldMasterMk cId="3015519556" sldId="2147483813"/>
              <pc:sldLayoutMk cId="8918001" sldId="2147483838"/>
              <ac:spMk id="2" creationId="{E49EC5F5-14E0-4B05-29E6-E9A059AA1002}"/>
            </ac:spMkLst>
          </pc:spChg>
          <pc:spChg chg="mod">
            <ac:chgData name="Luís Quartin" userId="d62dd0be-a1f4-461f-90a2-b18d53884721" providerId="ADAL" clId="{9FD88B08-A2C8-44BF-9C3C-4FCE9D680F3B}" dt="2026-08-03T10:00:39.291" v="22939" actId="947"/>
            <ac:spMkLst>
              <pc:docMk/>
              <pc:sldMasterMk cId="3015519556" sldId="2147483813"/>
              <pc:sldLayoutMk cId="8918001" sldId="2147483838"/>
              <ac:spMk id="3" creationId="{F851C8EF-1338-D82C-0A79-D82F19A8A652}"/>
            </ac:spMkLst>
          </pc:spChg>
          <pc:spChg chg="mod">
            <ac:chgData name="Luís Quartin" userId="d62dd0be-a1f4-461f-90a2-b18d53884721" providerId="ADAL" clId="{9FD88B08-A2C8-44BF-9C3C-4FCE9D680F3B}" dt="2026-08-03T10:00:39.256" v="22933" actId="947"/>
            <ac:spMkLst>
              <pc:docMk/>
              <pc:sldMasterMk cId="3015519556" sldId="2147483813"/>
              <pc:sldLayoutMk cId="8918001" sldId="2147483838"/>
              <ac:spMk id="7" creationId="{6ABEF5EE-C1B0-CB56-30BC-F2EA02D0DD7E}"/>
            </ac:spMkLst>
          </pc:spChg>
          <pc:spChg chg="mod">
            <ac:chgData name="Luís Quartin" userId="d62dd0be-a1f4-461f-90a2-b18d53884721" providerId="ADAL" clId="{9FD88B08-A2C8-44BF-9C3C-4FCE9D680F3B}" dt="2026-08-03T10:00:39.270" v="22935" actId="947"/>
            <ac:spMkLst>
              <pc:docMk/>
              <pc:sldMasterMk cId="3015519556" sldId="2147483813"/>
              <pc:sldLayoutMk cId="8918001" sldId="2147483838"/>
              <ac:spMk id="8" creationId="{E539B410-713F-D002-C7AD-50375ABC034D}"/>
            </ac:spMkLst>
          </pc:spChg>
          <pc:spChg chg="mod">
            <ac:chgData name="Luís Quartin" userId="d62dd0be-a1f4-461f-90a2-b18d53884721" providerId="ADAL" clId="{9FD88B08-A2C8-44BF-9C3C-4FCE9D680F3B}" dt="2026-08-03T10:00:39.281" v="22937" actId="947"/>
            <ac:spMkLst>
              <pc:docMk/>
              <pc:sldMasterMk cId="3015519556" sldId="2147483813"/>
              <pc:sldLayoutMk cId="8918001" sldId="2147483838"/>
              <ac:spMk id="9" creationId="{24877F87-1E81-7C70-C23C-765CF083A38E}"/>
            </ac:spMkLst>
          </pc:spChg>
          <pc:spChg chg="mod">
            <ac:chgData name="Luís Quartin" userId="d62dd0be-a1f4-461f-90a2-b18d53884721" providerId="ADAL" clId="{9FD88B08-A2C8-44BF-9C3C-4FCE9D680F3B}" dt="2026-08-03T10:00:39.244" v="22931" actId="947"/>
            <ac:spMkLst>
              <pc:docMk/>
              <pc:sldMasterMk cId="3015519556" sldId="2147483813"/>
              <pc:sldLayoutMk cId="8918001" sldId="2147483838"/>
              <ac:spMk id="14" creationId="{A5EED3AD-188C-E954-617B-9CB9E1BA8A14}"/>
            </ac:spMkLst>
          </pc:spChg>
          <pc:graphicFrameChg chg="mod">
            <ac:chgData name="Luís Quartin" userId="d62dd0be-a1f4-461f-90a2-b18d53884721" providerId="ADAL" clId="{9FD88B08-A2C8-44BF-9C3C-4FCE9D680F3B}" dt="2026-08-03T10:01:00.780" v="31920"/>
            <ac:graphicFrameMkLst>
              <pc:docMk/>
              <pc:sldMasterMk cId="3015519556" sldId="2147483813"/>
              <pc:sldLayoutMk cId="8918001" sldId="2147483838"/>
              <ac:graphicFrameMk id="4" creationId="{D162194D-CA42-9D0E-A095-AA8431BD378D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86" v="31924"/>
          <pc:sldLayoutMkLst>
            <pc:docMk/>
            <pc:sldMasterMk cId="3015519556" sldId="2147483813"/>
            <pc:sldLayoutMk cId="3158053790" sldId="2147483839"/>
          </pc:sldLayoutMkLst>
          <pc:spChg chg="mod">
            <ac:chgData name="Luís Quartin" userId="d62dd0be-a1f4-461f-90a2-b18d53884721" providerId="ADAL" clId="{9FD88B08-A2C8-44BF-9C3C-4FCE9D680F3B}" dt="2026-08-03T10:00:40.922" v="23303" actId="947"/>
            <ac:spMkLst>
              <pc:docMk/>
              <pc:sldMasterMk cId="3015519556" sldId="2147483813"/>
              <pc:sldLayoutMk cId="3158053790" sldId="2147483839"/>
              <ac:spMk id="6" creationId="{B46A3831-88B3-8616-936D-EE6D2A269202}"/>
            </ac:spMkLst>
          </pc:spChg>
          <pc:spChg chg="mod">
            <ac:chgData name="Luís Quartin" userId="d62dd0be-a1f4-461f-90a2-b18d53884721" providerId="ADAL" clId="{9FD88B08-A2C8-44BF-9C3C-4FCE9D680F3B}" dt="2026-08-03T10:00:40.931" v="23305" actId="947"/>
            <ac:spMkLst>
              <pc:docMk/>
              <pc:sldMasterMk cId="3015519556" sldId="2147483813"/>
              <pc:sldLayoutMk cId="3158053790" sldId="2147483839"/>
              <ac:spMk id="7" creationId="{1C488A97-4204-84FB-C8C6-EC812A25E3EB}"/>
            </ac:spMkLst>
          </pc:spChg>
          <pc:spChg chg="mod">
            <ac:chgData name="Luís Quartin" userId="d62dd0be-a1f4-461f-90a2-b18d53884721" providerId="ADAL" clId="{9FD88B08-A2C8-44BF-9C3C-4FCE9D680F3B}" dt="2026-08-03T10:00:40.153" v="23121" actId="947"/>
            <ac:spMkLst>
              <pc:docMk/>
              <pc:sldMasterMk cId="3015519556" sldId="2147483813"/>
              <pc:sldLayoutMk cId="3158053790" sldId="2147483839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795" v="28491" actId="299"/>
            <ac:spMkLst>
              <pc:docMk/>
              <pc:sldMasterMk cId="3015519556" sldId="2147483813"/>
              <pc:sldLayoutMk cId="3158053790" sldId="2147483839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40.172" v="23125" actId="947"/>
            <ac:spMkLst>
              <pc:docMk/>
              <pc:sldMasterMk cId="3015519556" sldId="2147483813"/>
              <pc:sldLayoutMk cId="3158053790" sldId="2147483839"/>
              <ac:spMk id="11" creationId="{BEB2A034-2B19-9142-5B62-51DCFC95042C}"/>
            </ac:spMkLst>
          </pc:spChg>
          <pc:spChg chg="mod">
            <ac:chgData name="Luís Quartin" userId="d62dd0be-a1f4-461f-90a2-b18d53884721" providerId="ADAL" clId="{9FD88B08-A2C8-44BF-9C3C-4FCE9D680F3B}" dt="2026-08-03T10:00:40.202" v="23131" actId="947"/>
            <ac:spMkLst>
              <pc:docMk/>
              <pc:sldMasterMk cId="3015519556" sldId="2147483813"/>
              <pc:sldLayoutMk cId="3158053790" sldId="2147483839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40.210" v="23133" actId="947"/>
            <ac:spMkLst>
              <pc:docMk/>
              <pc:sldMasterMk cId="3015519556" sldId="2147483813"/>
              <pc:sldLayoutMk cId="3158053790" sldId="2147483839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40.567" v="23217" actId="947"/>
            <ac:spMkLst>
              <pc:docMk/>
              <pc:sldMasterMk cId="3015519556" sldId="2147483813"/>
              <pc:sldLayoutMk cId="3158053790" sldId="2147483839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40.576" v="23219" actId="947"/>
            <ac:spMkLst>
              <pc:docMk/>
              <pc:sldMasterMk cId="3015519556" sldId="2147483813"/>
              <pc:sldLayoutMk cId="3158053790" sldId="2147483839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40.583" v="23221" actId="947"/>
            <ac:spMkLst>
              <pc:docMk/>
              <pc:sldMasterMk cId="3015519556" sldId="2147483813"/>
              <pc:sldLayoutMk cId="3158053790" sldId="2147483839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40.592" v="23223" actId="947"/>
            <ac:spMkLst>
              <pc:docMk/>
              <pc:sldMasterMk cId="3015519556" sldId="2147483813"/>
              <pc:sldLayoutMk cId="3158053790" sldId="2147483839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40.596" v="23225" actId="947"/>
            <ac:spMkLst>
              <pc:docMk/>
              <pc:sldMasterMk cId="3015519556" sldId="2147483813"/>
              <pc:sldLayoutMk cId="3158053790" sldId="2147483839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40.601" v="23227" actId="947"/>
            <ac:spMkLst>
              <pc:docMk/>
              <pc:sldMasterMk cId="3015519556" sldId="2147483813"/>
              <pc:sldLayoutMk cId="3158053790" sldId="2147483839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40.610" v="23229" actId="947"/>
            <ac:spMkLst>
              <pc:docMk/>
              <pc:sldMasterMk cId="3015519556" sldId="2147483813"/>
              <pc:sldLayoutMk cId="3158053790" sldId="2147483839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40.619" v="23231" actId="947"/>
            <ac:spMkLst>
              <pc:docMk/>
              <pc:sldMasterMk cId="3015519556" sldId="2147483813"/>
              <pc:sldLayoutMk cId="3158053790" sldId="2147483839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40.629" v="23233" actId="947"/>
            <ac:spMkLst>
              <pc:docMk/>
              <pc:sldMasterMk cId="3015519556" sldId="2147483813"/>
              <pc:sldLayoutMk cId="3158053790" sldId="2147483839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40.637" v="23235" actId="947"/>
            <ac:spMkLst>
              <pc:docMk/>
              <pc:sldMasterMk cId="3015519556" sldId="2147483813"/>
              <pc:sldLayoutMk cId="3158053790" sldId="2147483839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40.645" v="23237" actId="947"/>
            <ac:spMkLst>
              <pc:docMk/>
              <pc:sldMasterMk cId="3015519556" sldId="2147483813"/>
              <pc:sldLayoutMk cId="3158053790" sldId="2147483839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40.650" v="23239" actId="947"/>
            <ac:spMkLst>
              <pc:docMk/>
              <pc:sldMasterMk cId="3015519556" sldId="2147483813"/>
              <pc:sldLayoutMk cId="3158053790" sldId="2147483839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40.659" v="23241" actId="947"/>
            <ac:spMkLst>
              <pc:docMk/>
              <pc:sldMasterMk cId="3015519556" sldId="2147483813"/>
              <pc:sldLayoutMk cId="3158053790" sldId="2147483839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40.668" v="23243" actId="947"/>
            <ac:spMkLst>
              <pc:docMk/>
              <pc:sldMasterMk cId="3015519556" sldId="2147483813"/>
              <pc:sldLayoutMk cId="3158053790" sldId="2147483839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40.677" v="23245" actId="947"/>
            <ac:spMkLst>
              <pc:docMk/>
              <pc:sldMasterMk cId="3015519556" sldId="2147483813"/>
              <pc:sldLayoutMk cId="3158053790" sldId="2147483839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40.685" v="23247" actId="947"/>
            <ac:spMkLst>
              <pc:docMk/>
              <pc:sldMasterMk cId="3015519556" sldId="2147483813"/>
              <pc:sldLayoutMk cId="3158053790" sldId="2147483839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40.694" v="23249" actId="947"/>
            <ac:spMkLst>
              <pc:docMk/>
              <pc:sldMasterMk cId="3015519556" sldId="2147483813"/>
              <pc:sldLayoutMk cId="3158053790" sldId="2147483839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40.704" v="23251" actId="947"/>
            <ac:spMkLst>
              <pc:docMk/>
              <pc:sldMasterMk cId="3015519556" sldId="2147483813"/>
              <pc:sldLayoutMk cId="3158053790" sldId="2147483839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40.714" v="23253" actId="947"/>
            <ac:spMkLst>
              <pc:docMk/>
              <pc:sldMasterMk cId="3015519556" sldId="2147483813"/>
              <pc:sldLayoutMk cId="3158053790" sldId="2147483839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40.723" v="23255" actId="947"/>
            <ac:spMkLst>
              <pc:docMk/>
              <pc:sldMasterMk cId="3015519556" sldId="2147483813"/>
              <pc:sldLayoutMk cId="3158053790" sldId="2147483839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40.733" v="23257" actId="947"/>
            <ac:spMkLst>
              <pc:docMk/>
              <pc:sldMasterMk cId="3015519556" sldId="2147483813"/>
              <pc:sldLayoutMk cId="3158053790" sldId="2147483839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40.746" v="23259" actId="947"/>
            <ac:spMkLst>
              <pc:docMk/>
              <pc:sldMasterMk cId="3015519556" sldId="2147483813"/>
              <pc:sldLayoutMk cId="3158053790" sldId="2147483839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40.754" v="23261" actId="947"/>
            <ac:spMkLst>
              <pc:docMk/>
              <pc:sldMasterMk cId="3015519556" sldId="2147483813"/>
              <pc:sldLayoutMk cId="3158053790" sldId="2147483839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40.763" v="23263" actId="947"/>
            <ac:spMkLst>
              <pc:docMk/>
              <pc:sldMasterMk cId="3015519556" sldId="2147483813"/>
              <pc:sldLayoutMk cId="3158053790" sldId="2147483839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40.772" v="23265" actId="947"/>
            <ac:spMkLst>
              <pc:docMk/>
              <pc:sldMasterMk cId="3015519556" sldId="2147483813"/>
              <pc:sldLayoutMk cId="3158053790" sldId="2147483839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40.780" v="23267" actId="947"/>
            <ac:spMkLst>
              <pc:docMk/>
              <pc:sldMasterMk cId="3015519556" sldId="2147483813"/>
              <pc:sldLayoutMk cId="3158053790" sldId="2147483839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40.789" v="23269" actId="947"/>
            <ac:spMkLst>
              <pc:docMk/>
              <pc:sldMasterMk cId="3015519556" sldId="2147483813"/>
              <pc:sldLayoutMk cId="3158053790" sldId="2147483839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40.798" v="23271" actId="947"/>
            <ac:spMkLst>
              <pc:docMk/>
              <pc:sldMasterMk cId="3015519556" sldId="2147483813"/>
              <pc:sldLayoutMk cId="3158053790" sldId="2147483839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40.805" v="23273" actId="947"/>
            <ac:spMkLst>
              <pc:docMk/>
              <pc:sldMasterMk cId="3015519556" sldId="2147483813"/>
              <pc:sldLayoutMk cId="3158053790" sldId="2147483839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40.814" v="23275" actId="947"/>
            <ac:spMkLst>
              <pc:docMk/>
              <pc:sldMasterMk cId="3015519556" sldId="2147483813"/>
              <pc:sldLayoutMk cId="3158053790" sldId="2147483839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40.822" v="23277" actId="947"/>
            <ac:spMkLst>
              <pc:docMk/>
              <pc:sldMasterMk cId="3015519556" sldId="2147483813"/>
              <pc:sldLayoutMk cId="3158053790" sldId="2147483839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40.828" v="23279" actId="947"/>
            <ac:spMkLst>
              <pc:docMk/>
              <pc:sldMasterMk cId="3015519556" sldId="2147483813"/>
              <pc:sldLayoutMk cId="3158053790" sldId="2147483839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40.831" v="23281" actId="947"/>
            <ac:spMkLst>
              <pc:docMk/>
              <pc:sldMasterMk cId="3015519556" sldId="2147483813"/>
              <pc:sldLayoutMk cId="3158053790" sldId="2147483839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40.835" v="23283" actId="947"/>
            <ac:spMkLst>
              <pc:docMk/>
              <pc:sldMasterMk cId="3015519556" sldId="2147483813"/>
              <pc:sldLayoutMk cId="3158053790" sldId="2147483839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40.842" v="23285" actId="947"/>
            <ac:spMkLst>
              <pc:docMk/>
              <pc:sldMasterMk cId="3015519556" sldId="2147483813"/>
              <pc:sldLayoutMk cId="3158053790" sldId="2147483839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40.850" v="23287" actId="947"/>
            <ac:spMkLst>
              <pc:docMk/>
              <pc:sldMasterMk cId="3015519556" sldId="2147483813"/>
              <pc:sldLayoutMk cId="3158053790" sldId="2147483839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40.860" v="23289" actId="947"/>
            <ac:spMkLst>
              <pc:docMk/>
              <pc:sldMasterMk cId="3015519556" sldId="2147483813"/>
              <pc:sldLayoutMk cId="3158053790" sldId="2147483839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40.868" v="23291" actId="947"/>
            <ac:spMkLst>
              <pc:docMk/>
              <pc:sldMasterMk cId="3015519556" sldId="2147483813"/>
              <pc:sldLayoutMk cId="3158053790" sldId="2147483839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40.876" v="23293" actId="947"/>
            <ac:spMkLst>
              <pc:docMk/>
              <pc:sldMasterMk cId="3015519556" sldId="2147483813"/>
              <pc:sldLayoutMk cId="3158053790" sldId="2147483839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40.885" v="23295" actId="947"/>
            <ac:spMkLst>
              <pc:docMk/>
              <pc:sldMasterMk cId="3015519556" sldId="2147483813"/>
              <pc:sldLayoutMk cId="3158053790" sldId="2147483839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40.895" v="23297" actId="947"/>
            <ac:spMkLst>
              <pc:docMk/>
              <pc:sldMasterMk cId="3015519556" sldId="2147483813"/>
              <pc:sldLayoutMk cId="3158053790" sldId="2147483839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40.141" v="23119" actId="947"/>
            <ac:spMkLst>
              <pc:docMk/>
              <pc:sldMasterMk cId="3015519556" sldId="2147483813"/>
              <pc:sldLayoutMk cId="3158053790" sldId="2147483839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786" v="31924"/>
            <ac:graphicFrameMkLst>
              <pc:docMk/>
              <pc:sldMasterMk cId="3015519556" sldId="2147483813"/>
              <pc:sldLayoutMk cId="3158053790" sldId="2147483839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89" v="31926"/>
          <pc:sldLayoutMkLst>
            <pc:docMk/>
            <pc:sldMasterMk cId="3015519556" sldId="2147483813"/>
            <pc:sldLayoutMk cId="1432085399" sldId="2147483840"/>
          </pc:sldLayoutMkLst>
          <pc:spChg chg="mod">
            <ac:chgData name="Luís Quartin" userId="d62dd0be-a1f4-461f-90a2-b18d53884721" providerId="ADAL" clId="{9FD88B08-A2C8-44BF-9C3C-4FCE9D680F3B}" dt="2026-08-03T10:00:40.996" v="23317" actId="947"/>
            <ac:spMkLst>
              <pc:docMk/>
              <pc:sldMasterMk cId="3015519556" sldId="2147483813"/>
              <pc:sldLayoutMk cId="1432085399" sldId="2147483840"/>
              <ac:spMk id="2" creationId="{A8237E36-3F14-B0A2-43BA-D2D04B67D947}"/>
            </ac:spMkLst>
          </pc:spChg>
          <pc:spChg chg="mod">
            <ac:chgData name="Luís Quartin" userId="d62dd0be-a1f4-461f-90a2-b18d53884721" providerId="ADAL" clId="{9FD88B08-A2C8-44BF-9C3C-4FCE9D680F3B}" dt="2026-08-03T10:00:56.807" v="28494" actId="299"/>
            <ac:spMkLst>
              <pc:docMk/>
              <pc:sldMasterMk cId="3015519556" sldId="2147483813"/>
              <pc:sldLayoutMk cId="1432085399" sldId="2147483840"/>
              <ac:spMk id="3" creationId="{D7714248-DD06-AA4E-6A5A-71197E2ED0AD}"/>
            </ac:spMkLst>
          </pc:spChg>
          <pc:spChg chg="mod">
            <ac:chgData name="Luís Quartin" userId="d62dd0be-a1f4-461f-90a2-b18d53884721" providerId="ADAL" clId="{9FD88B08-A2C8-44BF-9C3C-4FCE9D680F3B}" dt="2026-08-03T10:00:41.018" v="23321" actId="947"/>
            <ac:spMkLst>
              <pc:docMk/>
              <pc:sldMasterMk cId="3015519556" sldId="2147483813"/>
              <pc:sldLayoutMk cId="1432085399" sldId="2147483840"/>
              <ac:spMk id="4" creationId="{586C821D-2D48-8A8F-78F5-5B6C1FA0D7DC}"/>
            </ac:spMkLst>
          </pc:spChg>
          <pc:spChg chg="mod">
            <ac:chgData name="Luís Quartin" userId="d62dd0be-a1f4-461f-90a2-b18d53884721" providerId="ADAL" clId="{9FD88B08-A2C8-44BF-9C3C-4FCE9D680F3B}" dt="2026-08-03T10:00:40.977" v="23313" actId="947"/>
            <ac:spMkLst>
              <pc:docMk/>
              <pc:sldMasterMk cId="3015519556" sldId="2147483813"/>
              <pc:sldLayoutMk cId="1432085399" sldId="2147483840"/>
              <ac:spMk id="10" creationId="{0003A003-B64B-4B6C-C5D8-AEC8C6162B1A}"/>
            </ac:spMkLst>
          </pc:spChg>
          <pc:spChg chg="mod">
            <ac:chgData name="Luís Quartin" userId="d62dd0be-a1f4-461f-90a2-b18d53884721" providerId="ADAL" clId="{9FD88B08-A2C8-44BF-9C3C-4FCE9D680F3B}" dt="2026-08-03T10:00:40.985" v="23315" actId="947"/>
            <ac:spMkLst>
              <pc:docMk/>
              <pc:sldMasterMk cId="3015519556" sldId="2147483813"/>
              <pc:sldLayoutMk cId="1432085399" sldId="2147483840"/>
              <ac:spMk id="11" creationId="{6CBE6594-A7B8-EFE9-EBE7-1FAF046489D2}"/>
            </ac:spMkLst>
          </pc:spChg>
          <pc:spChg chg="mod">
            <ac:chgData name="Luís Quartin" userId="d62dd0be-a1f4-461f-90a2-b18d53884721" providerId="ADAL" clId="{9FD88B08-A2C8-44BF-9C3C-4FCE9D680F3B}" dt="2026-08-03T10:00:40.951" v="23307" actId="947"/>
            <ac:spMkLst>
              <pc:docMk/>
              <pc:sldMasterMk cId="3015519556" sldId="2147483813"/>
              <pc:sldLayoutMk cId="1432085399" sldId="2147483840"/>
              <ac:spMk id="60" creationId="{840EFB00-A0AF-34BB-39F5-E8B9E310C963}"/>
            </ac:spMkLst>
          </pc:spChg>
          <pc:spChg chg="mod">
            <ac:chgData name="Luís Quartin" userId="d62dd0be-a1f4-461f-90a2-b18d53884721" providerId="ADAL" clId="{9FD88B08-A2C8-44BF-9C3C-4FCE9D680F3B}" dt="2026-08-03T10:00:41.028" v="23323" actId="947"/>
            <ac:spMkLst>
              <pc:docMk/>
              <pc:sldMasterMk cId="3015519556" sldId="2147483813"/>
              <pc:sldLayoutMk cId="1432085399" sldId="2147483840"/>
              <ac:spMk id="61" creationId="{768AE2A9-E5E1-CA4C-445F-5CBD722D8D2A}"/>
            </ac:spMkLst>
          </pc:spChg>
          <pc:spChg chg="mod">
            <ac:chgData name="Luís Quartin" userId="d62dd0be-a1f4-461f-90a2-b18d53884721" providerId="ADAL" clId="{9FD88B08-A2C8-44BF-9C3C-4FCE9D680F3B}" dt="2026-08-03T10:00:41.038" v="23325" actId="947"/>
            <ac:spMkLst>
              <pc:docMk/>
              <pc:sldMasterMk cId="3015519556" sldId="2147483813"/>
              <pc:sldLayoutMk cId="1432085399" sldId="2147483840"/>
              <ac:spMk id="62" creationId="{2D761738-F5FB-037B-90FC-F15E409AB0A5}"/>
            </ac:spMkLst>
          </pc:spChg>
          <pc:spChg chg="mod">
            <ac:chgData name="Luís Quartin" userId="d62dd0be-a1f4-461f-90a2-b18d53884721" providerId="ADAL" clId="{9FD88B08-A2C8-44BF-9C3C-4FCE9D680F3B}" dt="2026-08-03T10:00:41.412" v="23409" actId="947"/>
            <ac:spMkLst>
              <pc:docMk/>
              <pc:sldMasterMk cId="3015519556" sldId="2147483813"/>
              <pc:sldLayoutMk cId="1432085399" sldId="2147483840"/>
              <ac:spMk id="65" creationId="{E7C0A59F-5F8F-56F8-B4AB-D35E187A91B7}"/>
            </ac:spMkLst>
          </pc:spChg>
          <pc:spChg chg="mod">
            <ac:chgData name="Luís Quartin" userId="d62dd0be-a1f4-461f-90a2-b18d53884721" providerId="ADAL" clId="{9FD88B08-A2C8-44BF-9C3C-4FCE9D680F3B}" dt="2026-08-03T10:00:41.420" v="23411" actId="947"/>
            <ac:spMkLst>
              <pc:docMk/>
              <pc:sldMasterMk cId="3015519556" sldId="2147483813"/>
              <pc:sldLayoutMk cId="1432085399" sldId="2147483840"/>
              <ac:spMk id="66" creationId="{1028A703-1046-6442-0159-A8E86280E45A}"/>
            </ac:spMkLst>
          </pc:spChg>
          <pc:spChg chg="mod">
            <ac:chgData name="Luís Quartin" userId="d62dd0be-a1f4-461f-90a2-b18d53884721" providerId="ADAL" clId="{9FD88B08-A2C8-44BF-9C3C-4FCE9D680F3B}" dt="2026-08-03T10:00:41.430" v="23413" actId="947"/>
            <ac:spMkLst>
              <pc:docMk/>
              <pc:sldMasterMk cId="3015519556" sldId="2147483813"/>
              <pc:sldLayoutMk cId="1432085399" sldId="2147483840"/>
              <ac:spMk id="67" creationId="{AA971118-EF6B-6604-4EBF-1593A05CD20A}"/>
            </ac:spMkLst>
          </pc:spChg>
          <pc:spChg chg="mod">
            <ac:chgData name="Luís Quartin" userId="d62dd0be-a1f4-461f-90a2-b18d53884721" providerId="ADAL" clId="{9FD88B08-A2C8-44BF-9C3C-4FCE9D680F3B}" dt="2026-08-03T10:00:41.438" v="23415" actId="947"/>
            <ac:spMkLst>
              <pc:docMk/>
              <pc:sldMasterMk cId="3015519556" sldId="2147483813"/>
              <pc:sldLayoutMk cId="1432085399" sldId="2147483840"/>
              <ac:spMk id="68" creationId="{CD670095-F88D-596A-B8AB-2523E70E4D0E}"/>
            </ac:spMkLst>
          </pc:spChg>
          <pc:spChg chg="mod">
            <ac:chgData name="Luís Quartin" userId="d62dd0be-a1f4-461f-90a2-b18d53884721" providerId="ADAL" clId="{9FD88B08-A2C8-44BF-9C3C-4FCE9D680F3B}" dt="2026-08-03T10:00:41.447" v="23417" actId="947"/>
            <ac:spMkLst>
              <pc:docMk/>
              <pc:sldMasterMk cId="3015519556" sldId="2147483813"/>
              <pc:sldLayoutMk cId="1432085399" sldId="2147483840"/>
              <ac:spMk id="69" creationId="{26C7C412-21B5-A3DC-6A32-774016207C6E}"/>
            </ac:spMkLst>
          </pc:spChg>
          <pc:spChg chg="mod">
            <ac:chgData name="Luís Quartin" userId="d62dd0be-a1f4-461f-90a2-b18d53884721" providerId="ADAL" clId="{9FD88B08-A2C8-44BF-9C3C-4FCE9D680F3B}" dt="2026-08-03T10:00:41.455" v="23419" actId="947"/>
            <ac:spMkLst>
              <pc:docMk/>
              <pc:sldMasterMk cId="3015519556" sldId="2147483813"/>
              <pc:sldLayoutMk cId="1432085399" sldId="2147483840"/>
              <ac:spMk id="70" creationId="{C6C18BAE-4ACB-7E89-56FD-481C68EDE2D3}"/>
            </ac:spMkLst>
          </pc:spChg>
          <pc:spChg chg="mod">
            <ac:chgData name="Luís Quartin" userId="d62dd0be-a1f4-461f-90a2-b18d53884721" providerId="ADAL" clId="{9FD88B08-A2C8-44BF-9C3C-4FCE9D680F3B}" dt="2026-08-03T10:00:41.463" v="23421" actId="947"/>
            <ac:spMkLst>
              <pc:docMk/>
              <pc:sldMasterMk cId="3015519556" sldId="2147483813"/>
              <pc:sldLayoutMk cId="1432085399" sldId="2147483840"/>
              <ac:spMk id="71" creationId="{6908E5EA-2679-EFBF-6B84-6162873310DA}"/>
            </ac:spMkLst>
          </pc:spChg>
          <pc:spChg chg="mod">
            <ac:chgData name="Luís Quartin" userId="d62dd0be-a1f4-461f-90a2-b18d53884721" providerId="ADAL" clId="{9FD88B08-A2C8-44BF-9C3C-4FCE9D680F3B}" dt="2026-08-03T10:00:41.473" v="23423" actId="947"/>
            <ac:spMkLst>
              <pc:docMk/>
              <pc:sldMasterMk cId="3015519556" sldId="2147483813"/>
              <pc:sldLayoutMk cId="1432085399" sldId="2147483840"/>
              <ac:spMk id="72" creationId="{AC8CBC78-2281-D3E7-533E-3FAA14C86400}"/>
            </ac:spMkLst>
          </pc:spChg>
          <pc:spChg chg="mod">
            <ac:chgData name="Luís Quartin" userId="d62dd0be-a1f4-461f-90a2-b18d53884721" providerId="ADAL" clId="{9FD88B08-A2C8-44BF-9C3C-4FCE9D680F3B}" dt="2026-08-03T10:00:41.481" v="23425" actId="947"/>
            <ac:spMkLst>
              <pc:docMk/>
              <pc:sldMasterMk cId="3015519556" sldId="2147483813"/>
              <pc:sldLayoutMk cId="1432085399" sldId="2147483840"/>
              <ac:spMk id="73" creationId="{D0A8BF30-6A4E-1DE1-AEB7-5350F105A091}"/>
            </ac:spMkLst>
          </pc:spChg>
          <pc:spChg chg="mod">
            <ac:chgData name="Luís Quartin" userId="d62dd0be-a1f4-461f-90a2-b18d53884721" providerId="ADAL" clId="{9FD88B08-A2C8-44BF-9C3C-4FCE9D680F3B}" dt="2026-08-03T10:00:41.491" v="23427" actId="947"/>
            <ac:spMkLst>
              <pc:docMk/>
              <pc:sldMasterMk cId="3015519556" sldId="2147483813"/>
              <pc:sldLayoutMk cId="1432085399" sldId="2147483840"/>
              <ac:spMk id="74" creationId="{A5BA66DE-F096-5D78-C222-0C256185CBAB}"/>
            </ac:spMkLst>
          </pc:spChg>
          <pc:spChg chg="mod">
            <ac:chgData name="Luís Quartin" userId="d62dd0be-a1f4-461f-90a2-b18d53884721" providerId="ADAL" clId="{9FD88B08-A2C8-44BF-9C3C-4FCE9D680F3B}" dt="2026-08-03T10:00:41.498" v="23429" actId="947"/>
            <ac:spMkLst>
              <pc:docMk/>
              <pc:sldMasterMk cId="3015519556" sldId="2147483813"/>
              <pc:sldLayoutMk cId="1432085399" sldId="2147483840"/>
              <ac:spMk id="75" creationId="{089EE5C7-DE2B-0F9E-150A-0E72D93E8184}"/>
            </ac:spMkLst>
          </pc:spChg>
          <pc:spChg chg="mod">
            <ac:chgData name="Luís Quartin" userId="d62dd0be-a1f4-461f-90a2-b18d53884721" providerId="ADAL" clId="{9FD88B08-A2C8-44BF-9C3C-4FCE9D680F3B}" dt="2026-08-03T10:00:41.508" v="23431" actId="947"/>
            <ac:spMkLst>
              <pc:docMk/>
              <pc:sldMasterMk cId="3015519556" sldId="2147483813"/>
              <pc:sldLayoutMk cId="1432085399" sldId="2147483840"/>
              <ac:spMk id="76" creationId="{F4DCE105-94D5-58CC-93B7-E084B2AD2F15}"/>
            </ac:spMkLst>
          </pc:spChg>
          <pc:spChg chg="mod">
            <ac:chgData name="Luís Quartin" userId="d62dd0be-a1f4-461f-90a2-b18d53884721" providerId="ADAL" clId="{9FD88B08-A2C8-44BF-9C3C-4FCE9D680F3B}" dt="2026-08-03T10:00:41.516" v="23433" actId="947"/>
            <ac:spMkLst>
              <pc:docMk/>
              <pc:sldMasterMk cId="3015519556" sldId="2147483813"/>
              <pc:sldLayoutMk cId="1432085399" sldId="2147483840"/>
              <ac:spMk id="77" creationId="{61DF6F28-B292-4E2A-6692-23503510CACA}"/>
            </ac:spMkLst>
          </pc:spChg>
          <pc:spChg chg="mod">
            <ac:chgData name="Luís Quartin" userId="d62dd0be-a1f4-461f-90a2-b18d53884721" providerId="ADAL" clId="{9FD88B08-A2C8-44BF-9C3C-4FCE9D680F3B}" dt="2026-08-03T10:00:41.526" v="23435" actId="947"/>
            <ac:spMkLst>
              <pc:docMk/>
              <pc:sldMasterMk cId="3015519556" sldId="2147483813"/>
              <pc:sldLayoutMk cId="1432085399" sldId="2147483840"/>
              <ac:spMk id="78" creationId="{3D996E95-95C2-6515-6D19-660D229C75E1}"/>
            </ac:spMkLst>
          </pc:spChg>
          <pc:spChg chg="mod">
            <ac:chgData name="Luís Quartin" userId="d62dd0be-a1f4-461f-90a2-b18d53884721" providerId="ADAL" clId="{9FD88B08-A2C8-44BF-9C3C-4FCE9D680F3B}" dt="2026-08-03T10:00:41.535" v="23437" actId="947"/>
            <ac:spMkLst>
              <pc:docMk/>
              <pc:sldMasterMk cId="3015519556" sldId="2147483813"/>
              <pc:sldLayoutMk cId="1432085399" sldId="2147483840"/>
              <ac:spMk id="79" creationId="{BBD01A40-2CA6-BFAD-3513-035FEA53F834}"/>
            </ac:spMkLst>
          </pc:spChg>
          <pc:spChg chg="mod">
            <ac:chgData name="Luís Quartin" userId="d62dd0be-a1f4-461f-90a2-b18d53884721" providerId="ADAL" clId="{9FD88B08-A2C8-44BF-9C3C-4FCE9D680F3B}" dt="2026-08-03T10:00:41.545" v="23439" actId="947"/>
            <ac:spMkLst>
              <pc:docMk/>
              <pc:sldMasterMk cId="3015519556" sldId="2147483813"/>
              <pc:sldLayoutMk cId="1432085399" sldId="2147483840"/>
              <ac:spMk id="80" creationId="{03635687-9968-7DB4-DCD3-10A9EAF3A914}"/>
            </ac:spMkLst>
          </pc:spChg>
          <pc:spChg chg="mod">
            <ac:chgData name="Luís Quartin" userId="d62dd0be-a1f4-461f-90a2-b18d53884721" providerId="ADAL" clId="{9FD88B08-A2C8-44BF-9C3C-4FCE9D680F3B}" dt="2026-08-03T10:00:41.552" v="23441" actId="947"/>
            <ac:spMkLst>
              <pc:docMk/>
              <pc:sldMasterMk cId="3015519556" sldId="2147483813"/>
              <pc:sldLayoutMk cId="1432085399" sldId="2147483840"/>
              <ac:spMk id="81" creationId="{02851D72-4E01-3588-BCA7-B48F7C84B129}"/>
            </ac:spMkLst>
          </pc:spChg>
          <pc:spChg chg="mod">
            <ac:chgData name="Luís Quartin" userId="d62dd0be-a1f4-461f-90a2-b18d53884721" providerId="ADAL" clId="{9FD88B08-A2C8-44BF-9C3C-4FCE9D680F3B}" dt="2026-08-03T10:00:41.561" v="23443" actId="947"/>
            <ac:spMkLst>
              <pc:docMk/>
              <pc:sldMasterMk cId="3015519556" sldId="2147483813"/>
              <pc:sldLayoutMk cId="1432085399" sldId="2147483840"/>
              <ac:spMk id="82" creationId="{4EE0C225-D355-E454-1DC9-F5ABD875752D}"/>
            </ac:spMkLst>
          </pc:spChg>
          <pc:spChg chg="mod">
            <ac:chgData name="Luís Quartin" userId="d62dd0be-a1f4-461f-90a2-b18d53884721" providerId="ADAL" clId="{9FD88B08-A2C8-44BF-9C3C-4FCE9D680F3B}" dt="2026-08-03T10:00:41.569" v="23445" actId="947"/>
            <ac:spMkLst>
              <pc:docMk/>
              <pc:sldMasterMk cId="3015519556" sldId="2147483813"/>
              <pc:sldLayoutMk cId="1432085399" sldId="2147483840"/>
              <ac:spMk id="83" creationId="{D5DF9B02-AB5E-0F6C-3CEA-FD561A972688}"/>
            </ac:spMkLst>
          </pc:spChg>
          <pc:spChg chg="mod">
            <ac:chgData name="Luís Quartin" userId="d62dd0be-a1f4-461f-90a2-b18d53884721" providerId="ADAL" clId="{9FD88B08-A2C8-44BF-9C3C-4FCE9D680F3B}" dt="2026-08-03T10:00:41.579" v="23447" actId="947"/>
            <ac:spMkLst>
              <pc:docMk/>
              <pc:sldMasterMk cId="3015519556" sldId="2147483813"/>
              <pc:sldLayoutMk cId="1432085399" sldId="2147483840"/>
              <ac:spMk id="84" creationId="{E7C326CA-B59C-DA47-4882-D158EEE345DA}"/>
            </ac:spMkLst>
          </pc:spChg>
          <pc:spChg chg="mod">
            <ac:chgData name="Luís Quartin" userId="d62dd0be-a1f4-461f-90a2-b18d53884721" providerId="ADAL" clId="{9FD88B08-A2C8-44BF-9C3C-4FCE9D680F3B}" dt="2026-08-03T10:00:41.588" v="23449" actId="947"/>
            <ac:spMkLst>
              <pc:docMk/>
              <pc:sldMasterMk cId="3015519556" sldId="2147483813"/>
              <pc:sldLayoutMk cId="1432085399" sldId="2147483840"/>
              <ac:spMk id="85" creationId="{F1576A1D-8164-FCF2-84C1-F3A15E63E3AA}"/>
            </ac:spMkLst>
          </pc:spChg>
          <pc:spChg chg="mod">
            <ac:chgData name="Luís Quartin" userId="d62dd0be-a1f4-461f-90a2-b18d53884721" providerId="ADAL" clId="{9FD88B08-A2C8-44BF-9C3C-4FCE9D680F3B}" dt="2026-08-03T10:00:41.598" v="23451" actId="947"/>
            <ac:spMkLst>
              <pc:docMk/>
              <pc:sldMasterMk cId="3015519556" sldId="2147483813"/>
              <pc:sldLayoutMk cId="1432085399" sldId="2147483840"/>
              <ac:spMk id="86" creationId="{53EF97C9-ED8E-A744-B2CA-EFB47BAEACC6}"/>
            </ac:spMkLst>
          </pc:spChg>
          <pc:spChg chg="mod">
            <ac:chgData name="Luís Quartin" userId="d62dd0be-a1f4-461f-90a2-b18d53884721" providerId="ADAL" clId="{9FD88B08-A2C8-44BF-9C3C-4FCE9D680F3B}" dt="2026-08-03T10:00:41.608" v="23453" actId="947"/>
            <ac:spMkLst>
              <pc:docMk/>
              <pc:sldMasterMk cId="3015519556" sldId="2147483813"/>
              <pc:sldLayoutMk cId="1432085399" sldId="2147483840"/>
              <ac:spMk id="87" creationId="{47EB7B8C-6AB9-837D-2D4B-A12300ED058B}"/>
            </ac:spMkLst>
          </pc:spChg>
          <pc:spChg chg="mod">
            <ac:chgData name="Luís Quartin" userId="d62dd0be-a1f4-461f-90a2-b18d53884721" providerId="ADAL" clId="{9FD88B08-A2C8-44BF-9C3C-4FCE9D680F3B}" dt="2026-08-03T10:00:41.616" v="23455" actId="947"/>
            <ac:spMkLst>
              <pc:docMk/>
              <pc:sldMasterMk cId="3015519556" sldId="2147483813"/>
              <pc:sldLayoutMk cId="1432085399" sldId="2147483840"/>
              <ac:spMk id="88" creationId="{333A47E7-5F16-56B9-7671-BB0F13A9C28B}"/>
            </ac:spMkLst>
          </pc:spChg>
          <pc:spChg chg="mod">
            <ac:chgData name="Luís Quartin" userId="d62dd0be-a1f4-461f-90a2-b18d53884721" providerId="ADAL" clId="{9FD88B08-A2C8-44BF-9C3C-4FCE9D680F3B}" dt="2026-08-03T10:00:41.625" v="23457" actId="947"/>
            <ac:spMkLst>
              <pc:docMk/>
              <pc:sldMasterMk cId="3015519556" sldId="2147483813"/>
              <pc:sldLayoutMk cId="1432085399" sldId="2147483840"/>
              <ac:spMk id="89" creationId="{55F4E8A5-CDD5-5236-76B7-13F0FA809D27}"/>
            </ac:spMkLst>
          </pc:spChg>
          <pc:spChg chg="mod">
            <ac:chgData name="Luís Quartin" userId="d62dd0be-a1f4-461f-90a2-b18d53884721" providerId="ADAL" clId="{9FD88B08-A2C8-44BF-9C3C-4FCE9D680F3B}" dt="2026-08-03T10:00:41.634" v="23459" actId="947"/>
            <ac:spMkLst>
              <pc:docMk/>
              <pc:sldMasterMk cId="3015519556" sldId="2147483813"/>
              <pc:sldLayoutMk cId="1432085399" sldId="2147483840"/>
              <ac:spMk id="90" creationId="{65886713-8C4B-DA25-BE66-7C25BF4C15AA}"/>
            </ac:spMkLst>
          </pc:spChg>
          <pc:spChg chg="mod">
            <ac:chgData name="Luís Quartin" userId="d62dd0be-a1f4-461f-90a2-b18d53884721" providerId="ADAL" clId="{9FD88B08-A2C8-44BF-9C3C-4FCE9D680F3B}" dt="2026-08-03T10:00:41.643" v="23461" actId="947"/>
            <ac:spMkLst>
              <pc:docMk/>
              <pc:sldMasterMk cId="3015519556" sldId="2147483813"/>
              <pc:sldLayoutMk cId="1432085399" sldId="2147483840"/>
              <ac:spMk id="91" creationId="{D153BFD5-66E9-A79F-D8B1-FC906DB31CD2}"/>
            </ac:spMkLst>
          </pc:spChg>
          <pc:spChg chg="mod">
            <ac:chgData name="Luís Quartin" userId="d62dd0be-a1f4-461f-90a2-b18d53884721" providerId="ADAL" clId="{9FD88B08-A2C8-44BF-9C3C-4FCE9D680F3B}" dt="2026-08-03T10:00:41.652" v="23463" actId="947"/>
            <ac:spMkLst>
              <pc:docMk/>
              <pc:sldMasterMk cId="3015519556" sldId="2147483813"/>
              <pc:sldLayoutMk cId="1432085399" sldId="2147483840"/>
              <ac:spMk id="92" creationId="{E71E14CE-1D66-A1CD-BF97-2377DE59368C}"/>
            </ac:spMkLst>
          </pc:spChg>
          <pc:spChg chg="mod">
            <ac:chgData name="Luís Quartin" userId="d62dd0be-a1f4-461f-90a2-b18d53884721" providerId="ADAL" clId="{9FD88B08-A2C8-44BF-9C3C-4FCE9D680F3B}" dt="2026-08-03T10:00:41.661" v="23465" actId="947"/>
            <ac:spMkLst>
              <pc:docMk/>
              <pc:sldMasterMk cId="3015519556" sldId="2147483813"/>
              <pc:sldLayoutMk cId="1432085399" sldId="2147483840"/>
              <ac:spMk id="93" creationId="{A7BB13AF-0571-A467-84BA-2044A88DAC42}"/>
            </ac:spMkLst>
          </pc:spChg>
          <pc:spChg chg="mod">
            <ac:chgData name="Luís Quartin" userId="d62dd0be-a1f4-461f-90a2-b18d53884721" providerId="ADAL" clId="{9FD88B08-A2C8-44BF-9C3C-4FCE9D680F3B}" dt="2026-08-03T10:00:41.671" v="23467" actId="947"/>
            <ac:spMkLst>
              <pc:docMk/>
              <pc:sldMasterMk cId="3015519556" sldId="2147483813"/>
              <pc:sldLayoutMk cId="1432085399" sldId="2147483840"/>
              <ac:spMk id="94" creationId="{8FE72FAF-96F9-3A41-F410-6741BC2B9ADC}"/>
            </ac:spMkLst>
          </pc:spChg>
          <pc:spChg chg="mod">
            <ac:chgData name="Luís Quartin" userId="d62dd0be-a1f4-461f-90a2-b18d53884721" providerId="ADAL" clId="{9FD88B08-A2C8-44BF-9C3C-4FCE9D680F3B}" dt="2026-08-03T10:00:41.681" v="23469" actId="947"/>
            <ac:spMkLst>
              <pc:docMk/>
              <pc:sldMasterMk cId="3015519556" sldId="2147483813"/>
              <pc:sldLayoutMk cId="1432085399" sldId="2147483840"/>
              <ac:spMk id="95" creationId="{D958688E-CFBF-ADF4-AF93-855E90265B12}"/>
            </ac:spMkLst>
          </pc:spChg>
          <pc:spChg chg="mod">
            <ac:chgData name="Luís Quartin" userId="d62dd0be-a1f4-461f-90a2-b18d53884721" providerId="ADAL" clId="{9FD88B08-A2C8-44BF-9C3C-4FCE9D680F3B}" dt="2026-08-03T10:00:41.689" v="23471" actId="947"/>
            <ac:spMkLst>
              <pc:docMk/>
              <pc:sldMasterMk cId="3015519556" sldId="2147483813"/>
              <pc:sldLayoutMk cId="1432085399" sldId="2147483840"/>
              <ac:spMk id="96" creationId="{522256A2-8EAA-7764-5FB5-AA2AB97123F9}"/>
            </ac:spMkLst>
          </pc:spChg>
          <pc:spChg chg="mod">
            <ac:chgData name="Luís Quartin" userId="d62dd0be-a1f4-461f-90a2-b18d53884721" providerId="ADAL" clId="{9FD88B08-A2C8-44BF-9C3C-4FCE9D680F3B}" dt="2026-08-03T10:00:41.698" v="23473" actId="947"/>
            <ac:spMkLst>
              <pc:docMk/>
              <pc:sldMasterMk cId="3015519556" sldId="2147483813"/>
              <pc:sldLayoutMk cId="1432085399" sldId="2147483840"/>
              <ac:spMk id="97" creationId="{6F54A04C-E00B-1DBE-8C32-831BD5123DF8}"/>
            </ac:spMkLst>
          </pc:spChg>
          <pc:spChg chg="mod">
            <ac:chgData name="Luís Quartin" userId="d62dd0be-a1f4-461f-90a2-b18d53884721" providerId="ADAL" clId="{9FD88B08-A2C8-44BF-9C3C-4FCE9D680F3B}" dt="2026-08-03T10:00:41.707" v="23475" actId="947"/>
            <ac:spMkLst>
              <pc:docMk/>
              <pc:sldMasterMk cId="3015519556" sldId="2147483813"/>
              <pc:sldLayoutMk cId="1432085399" sldId="2147483840"/>
              <ac:spMk id="98" creationId="{DFFC05B5-EE66-D044-1AEB-C56888915AC5}"/>
            </ac:spMkLst>
          </pc:spChg>
          <pc:spChg chg="mod">
            <ac:chgData name="Luís Quartin" userId="d62dd0be-a1f4-461f-90a2-b18d53884721" providerId="ADAL" clId="{9FD88B08-A2C8-44BF-9C3C-4FCE9D680F3B}" dt="2026-08-03T10:00:41.715" v="23477" actId="947"/>
            <ac:spMkLst>
              <pc:docMk/>
              <pc:sldMasterMk cId="3015519556" sldId="2147483813"/>
              <pc:sldLayoutMk cId="1432085399" sldId="2147483840"/>
              <ac:spMk id="99" creationId="{C3903418-DF60-9B20-DE1C-F275E228ADE7}"/>
            </ac:spMkLst>
          </pc:spChg>
          <pc:spChg chg="mod">
            <ac:chgData name="Luís Quartin" userId="d62dd0be-a1f4-461f-90a2-b18d53884721" providerId="ADAL" clId="{9FD88B08-A2C8-44BF-9C3C-4FCE9D680F3B}" dt="2026-08-03T10:00:41.725" v="23479" actId="947"/>
            <ac:spMkLst>
              <pc:docMk/>
              <pc:sldMasterMk cId="3015519556" sldId="2147483813"/>
              <pc:sldLayoutMk cId="1432085399" sldId="2147483840"/>
              <ac:spMk id="100" creationId="{C2003486-2D91-1124-633A-C2CE6C5B3814}"/>
            </ac:spMkLst>
          </pc:spChg>
          <pc:spChg chg="mod">
            <ac:chgData name="Luís Quartin" userId="d62dd0be-a1f4-461f-90a2-b18d53884721" providerId="ADAL" clId="{9FD88B08-A2C8-44BF-9C3C-4FCE9D680F3B}" dt="2026-08-03T10:00:41.733" v="23481" actId="947"/>
            <ac:spMkLst>
              <pc:docMk/>
              <pc:sldMasterMk cId="3015519556" sldId="2147483813"/>
              <pc:sldLayoutMk cId="1432085399" sldId="2147483840"/>
              <ac:spMk id="101" creationId="{D1956049-432E-664A-AB5C-E65933556E09}"/>
            </ac:spMkLst>
          </pc:spChg>
          <pc:spChg chg="mod">
            <ac:chgData name="Luís Quartin" userId="d62dd0be-a1f4-461f-90a2-b18d53884721" providerId="ADAL" clId="{9FD88B08-A2C8-44BF-9C3C-4FCE9D680F3B}" dt="2026-08-03T10:00:41.743" v="23483" actId="947"/>
            <ac:spMkLst>
              <pc:docMk/>
              <pc:sldMasterMk cId="3015519556" sldId="2147483813"/>
              <pc:sldLayoutMk cId="1432085399" sldId="2147483840"/>
              <ac:spMk id="102" creationId="{E70573FC-EA75-B67D-AEA2-859C3EA99CDE}"/>
            </ac:spMkLst>
          </pc:spChg>
          <pc:spChg chg="mod">
            <ac:chgData name="Luís Quartin" userId="d62dd0be-a1f4-461f-90a2-b18d53884721" providerId="ADAL" clId="{9FD88B08-A2C8-44BF-9C3C-4FCE9D680F3B}" dt="2026-08-03T10:00:41.750" v="23485" actId="947"/>
            <ac:spMkLst>
              <pc:docMk/>
              <pc:sldMasterMk cId="3015519556" sldId="2147483813"/>
              <pc:sldLayoutMk cId="1432085399" sldId="2147483840"/>
              <ac:spMk id="103" creationId="{13C0B7E2-5F46-291B-48C4-AB5A6D8F1878}"/>
            </ac:spMkLst>
          </pc:spChg>
          <pc:spChg chg="mod">
            <ac:chgData name="Luís Quartin" userId="d62dd0be-a1f4-461f-90a2-b18d53884721" providerId="ADAL" clId="{9FD88B08-A2C8-44BF-9C3C-4FCE9D680F3B}" dt="2026-08-03T10:00:41.759" v="23487" actId="947"/>
            <ac:spMkLst>
              <pc:docMk/>
              <pc:sldMasterMk cId="3015519556" sldId="2147483813"/>
              <pc:sldLayoutMk cId="1432085399" sldId="2147483840"/>
              <ac:spMk id="104" creationId="{8A045349-AC0E-803F-5DC3-F8D04AE05236}"/>
            </ac:spMkLst>
          </pc:spChg>
          <pc:spChg chg="mod">
            <ac:chgData name="Luís Quartin" userId="d62dd0be-a1f4-461f-90a2-b18d53884721" providerId="ADAL" clId="{9FD88B08-A2C8-44BF-9C3C-4FCE9D680F3B}" dt="2026-08-03T10:00:41.766" v="23489" actId="947"/>
            <ac:spMkLst>
              <pc:docMk/>
              <pc:sldMasterMk cId="3015519556" sldId="2147483813"/>
              <pc:sldLayoutMk cId="1432085399" sldId="2147483840"/>
              <ac:spMk id="105" creationId="{485DFA3B-17C5-D402-D614-F739A6F03A74}"/>
            </ac:spMkLst>
          </pc:spChg>
          <pc:graphicFrameChg chg="mod">
            <ac:chgData name="Luís Quartin" userId="d62dd0be-a1f4-461f-90a2-b18d53884721" providerId="ADAL" clId="{9FD88B08-A2C8-44BF-9C3C-4FCE9D680F3B}" dt="2026-08-03T10:01:00.789" v="31926"/>
            <ac:graphicFrameMkLst>
              <pc:docMk/>
              <pc:sldMasterMk cId="3015519556" sldId="2147483813"/>
              <pc:sldLayoutMk cId="1432085399" sldId="2147483840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91" v="31928"/>
          <pc:sldLayoutMkLst>
            <pc:docMk/>
            <pc:sldMasterMk cId="3015519556" sldId="2147483813"/>
            <pc:sldLayoutMk cId="625943557" sldId="2147483841"/>
          </pc:sldLayoutMkLst>
          <pc:spChg chg="mod">
            <ac:chgData name="Luís Quartin" userId="d62dd0be-a1f4-461f-90a2-b18d53884721" providerId="ADAL" clId="{9FD88B08-A2C8-44BF-9C3C-4FCE9D680F3B}" dt="2026-08-03T10:00:41.795" v="23493" actId="947"/>
            <ac:spMkLst>
              <pc:docMk/>
              <pc:sldMasterMk cId="3015519556" sldId="2147483813"/>
              <pc:sldLayoutMk cId="625943557" sldId="2147483841"/>
              <ac:spMk id="6" creationId="{15109AF9-D01C-1F7A-092D-6696EF8AE1A2}"/>
            </ac:spMkLst>
          </pc:spChg>
          <pc:spChg chg="mod">
            <ac:chgData name="Luís Quartin" userId="d62dd0be-a1f4-461f-90a2-b18d53884721" providerId="ADAL" clId="{9FD88B08-A2C8-44BF-9C3C-4FCE9D680F3B}" dt="2026-08-03T10:00:56.817" v="28497" actId="299"/>
            <ac:spMkLst>
              <pc:docMk/>
              <pc:sldMasterMk cId="3015519556" sldId="2147483813"/>
              <pc:sldLayoutMk cId="625943557" sldId="2147483841"/>
              <ac:spMk id="9" creationId="{C0F605BF-A647-C441-EF5B-3B07923739BD}"/>
            </ac:spMkLst>
          </pc:spChg>
          <pc:graphicFrameChg chg="mod">
            <ac:chgData name="Luís Quartin" userId="d62dd0be-a1f4-461f-90a2-b18d53884721" providerId="ADAL" clId="{9FD88B08-A2C8-44BF-9C3C-4FCE9D680F3B}" dt="2026-08-03T10:01:00.791" v="31928"/>
            <ac:graphicFrameMkLst>
              <pc:docMk/>
              <pc:sldMasterMk cId="3015519556" sldId="2147483813"/>
              <pc:sldLayoutMk cId="625943557" sldId="2147483841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95" v="31930"/>
          <pc:sldLayoutMkLst>
            <pc:docMk/>
            <pc:sldMasterMk cId="3015519556" sldId="2147483813"/>
            <pc:sldLayoutMk cId="3308190081" sldId="2147483842"/>
          </pc:sldLayoutMkLst>
          <pc:spChg chg="mod">
            <ac:chgData name="Luís Quartin" userId="d62dd0be-a1f4-461f-90a2-b18d53884721" providerId="ADAL" clId="{9FD88B08-A2C8-44BF-9C3C-4FCE9D680F3B}" dt="2026-08-03T10:00:41.831" v="23497" actId="947"/>
            <ac:spMkLst>
              <pc:docMk/>
              <pc:sldMasterMk cId="3015519556" sldId="2147483813"/>
              <pc:sldLayoutMk cId="3308190081" sldId="2147483842"/>
              <ac:spMk id="2" creationId="{A6FA58F3-A7A5-EBAB-E940-E3B0B09D1052}"/>
            </ac:spMkLst>
          </pc:spChg>
          <pc:spChg chg="mod">
            <ac:chgData name="Luís Quartin" userId="d62dd0be-a1f4-461f-90a2-b18d53884721" providerId="ADAL" clId="{9FD88B08-A2C8-44BF-9C3C-4FCE9D680F3B}" dt="2026-08-03T10:00:41.819" v="23495" actId="947"/>
            <ac:spMkLst>
              <pc:docMk/>
              <pc:sldMasterMk cId="3015519556" sldId="2147483813"/>
              <pc:sldLayoutMk cId="3308190081" sldId="2147483842"/>
              <ac:spMk id="5" creationId="{DE2B36E9-C6A4-8E56-6458-7830BF0DE48F}"/>
            </ac:spMkLst>
          </pc:spChg>
          <pc:graphicFrameChg chg="mod">
            <ac:chgData name="Luís Quartin" userId="d62dd0be-a1f4-461f-90a2-b18d53884721" providerId="ADAL" clId="{9FD88B08-A2C8-44BF-9C3C-4FCE9D680F3B}" dt="2026-08-03T10:01:00.795" v="31930"/>
            <ac:graphicFrameMkLst>
              <pc:docMk/>
              <pc:sldMasterMk cId="3015519556" sldId="2147483813"/>
              <pc:sldLayoutMk cId="3308190081" sldId="2147483842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02" v="31876"/>
          <pc:sldLayoutMkLst>
            <pc:docMk/>
            <pc:sldMasterMk cId="3015519556" sldId="2147483813"/>
            <pc:sldLayoutMk cId="190035342" sldId="2147483843"/>
          </pc:sldLayoutMkLst>
          <pc:spChg chg="mod">
            <ac:chgData name="Luís Quartin" userId="d62dd0be-a1f4-461f-90a2-b18d53884721" providerId="ADAL" clId="{9FD88B08-A2C8-44BF-9C3C-4FCE9D680F3B}" dt="2026-08-03T10:00:56.567" v="28425" actId="299"/>
            <ac:spMkLst>
              <pc:docMk/>
              <pc:sldMasterMk cId="3015519556" sldId="2147483813"/>
              <pc:sldLayoutMk cId="190035342" sldId="2147483843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702" v="31876"/>
            <ac:graphicFrameMkLst>
              <pc:docMk/>
              <pc:sldMasterMk cId="3015519556" sldId="2147483813"/>
              <pc:sldLayoutMk cId="190035342" sldId="2147483843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06" v="31878"/>
          <pc:sldLayoutMkLst>
            <pc:docMk/>
            <pc:sldMasterMk cId="3015519556" sldId="2147483813"/>
            <pc:sldLayoutMk cId="1601994686" sldId="2147483844"/>
          </pc:sldLayoutMkLst>
          <pc:spChg chg="mod">
            <ac:chgData name="Luís Quartin" userId="d62dd0be-a1f4-461f-90a2-b18d53884721" providerId="ADAL" clId="{9FD88B08-A2C8-44BF-9C3C-4FCE9D680F3B}" dt="2026-08-03T10:00:35.195" v="22113" actId="947"/>
            <ac:spMkLst>
              <pc:docMk/>
              <pc:sldMasterMk cId="3015519556" sldId="2147483813"/>
              <pc:sldLayoutMk cId="1601994686" sldId="2147483844"/>
              <ac:spMk id="2" creationId="{41501FDD-B8D7-4B8C-D338-BE838DBA8945}"/>
            </ac:spMkLst>
          </pc:spChg>
          <pc:spChg chg="mod">
            <ac:chgData name="Luís Quartin" userId="d62dd0be-a1f4-461f-90a2-b18d53884721" providerId="ADAL" clId="{9FD88B08-A2C8-44BF-9C3C-4FCE9D680F3B}" dt="2026-08-03T10:00:56.572" v="28428" actId="299"/>
            <ac:spMkLst>
              <pc:docMk/>
              <pc:sldMasterMk cId="3015519556" sldId="2147483813"/>
              <pc:sldLayoutMk cId="1601994686" sldId="2147483844"/>
              <ac:spMk id="4" creationId="{ECAF0B70-D221-424B-6545-42889330AB9E}"/>
            </ac:spMkLst>
          </pc:spChg>
          <pc:graphicFrameChg chg="mod">
            <ac:chgData name="Luís Quartin" userId="d62dd0be-a1f4-461f-90a2-b18d53884721" providerId="ADAL" clId="{9FD88B08-A2C8-44BF-9C3C-4FCE9D680F3B}" dt="2026-08-03T10:01:00.706" v="31878"/>
            <ac:graphicFrameMkLst>
              <pc:docMk/>
              <pc:sldMasterMk cId="3015519556" sldId="2147483813"/>
              <pc:sldLayoutMk cId="1601994686" sldId="2147483844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479" v="31774"/>
          <pc:sldLayoutMkLst>
            <pc:docMk/>
            <pc:sldMasterMk cId="3015519556" sldId="2147483813"/>
            <pc:sldLayoutMk cId="843803512" sldId="2147483845"/>
          </pc:sldLayoutMkLst>
          <pc:spChg chg="mod">
            <ac:chgData name="Luís Quartin" userId="d62dd0be-a1f4-461f-90a2-b18d53884721" providerId="ADAL" clId="{9FD88B08-A2C8-44BF-9C3C-4FCE9D680F3B}" dt="2026-08-03T10:00:55.997" v="28284" actId="299"/>
            <ac:spMkLst>
              <pc:docMk/>
              <pc:sldMasterMk cId="3015519556" sldId="2147483813"/>
              <pc:sldLayoutMk cId="843803512" sldId="2147483845"/>
              <ac:spMk id="3" creationId="{84D45036-AA1F-04B0-761E-64B2E6600EB2}"/>
            </ac:spMkLst>
          </pc:spChg>
          <pc:spChg chg="mod">
            <ac:chgData name="Luís Quartin" userId="d62dd0be-a1f4-461f-90a2-b18d53884721" providerId="ADAL" clId="{9FD88B08-A2C8-44BF-9C3C-4FCE9D680F3B}" dt="2026-08-03T10:00:22.925" v="18071" actId="947"/>
            <ac:spMkLst>
              <pc:docMk/>
              <pc:sldMasterMk cId="3015519556" sldId="2147483813"/>
              <pc:sldLayoutMk cId="843803512" sldId="2147483845"/>
              <ac:spMk id="6" creationId="{A6499916-8B36-6996-E1EF-09AB2EFAF707}"/>
            </ac:spMkLst>
          </pc:spChg>
          <pc:spChg chg="mod">
            <ac:chgData name="Luís Quartin" userId="d62dd0be-a1f4-461f-90a2-b18d53884721" providerId="ADAL" clId="{9FD88B08-A2C8-44BF-9C3C-4FCE9D680F3B}" dt="2026-08-03T10:00:22.934" v="18073" actId="947"/>
            <ac:spMkLst>
              <pc:docMk/>
              <pc:sldMasterMk cId="3015519556" sldId="2147483813"/>
              <pc:sldLayoutMk cId="843803512" sldId="2147483845"/>
              <ac:spMk id="7" creationId="{FBA3FE2A-E51E-98E4-0F22-2CEEA08E906D}"/>
            </ac:spMkLst>
          </pc:spChg>
          <pc:spChg chg="mod">
            <ac:chgData name="Luís Quartin" userId="d62dd0be-a1f4-461f-90a2-b18d53884721" providerId="ADAL" clId="{9FD88B08-A2C8-44BF-9C3C-4FCE9D680F3B}" dt="2026-08-03T10:00:22.945" v="18075" actId="947"/>
            <ac:spMkLst>
              <pc:docMk/>
              <pc:sldMasterMk cId="3015519556" sldId="2147483813"/>
              <pc:sldLayoutMk cId="843803512" sldId="2147483845"/>
              <ac:spMk id="9" creationId="{42EF4126-8AE2-8E5F-D7B1-539E21397675}"/>
            </ac:spMkLst>
          </pc:spChg>
          <pc:spChg chg="mod">
            <ac:chgData name="Luís Quartin" userId="d62dd0be-a1f4-461f-90a2-b18d53884721" providerId="ADAL" clId="{9FD88B08-A2C8-44BF-9C3C-4FCE9D680F3B}" dt="2026-08-03T10:00:22.950" v="18077" actId="947"/>
            <ac:spMkLst>
              <pc:docMk/>
              <pc:sldMasterMk cId="3015519556" sldId="2147483813"/>
              <pc:sldLayoutMk cId="843803512" sldId="2147483845"/>
              <ac:spMk id="10" creationId="{21031962-2A6D-DBB9-0BE8-71DE2AA1AAFE}"/>
            </ac:spMkLst>
          </pc:spChg>
          <pc:graphicFrameChg chg="mod">
            <ac:chgData name="Luís Quartin" userId="d62dd0be-a1f4-461f-90a2-b18d53884721" providerId="ADAL" clId="{9FD88B08-A2C8-44BF-9C3C-4FCE9D680F3B}" dt="2026-08-03T10:01:00.479" v="31774"/>
            <ac:graphicFrameMkLst>
              <pc:docMk/>
              <pc:sldMasterMk cId="3015519556" sldId="2147483813"/>
              <pc:sldLayoutMk cId="843803512" sldId="2147483845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799" v="31932"/>
          <pc:sldLayoutMkLst>
            <pc:docMk/>
            <pc:sldMasterMk cId="3015519556" sldId="2147483813"/>
            <pc:sldLayoutMk cId="823764344" sldId="2147483846"/>
          </pc:sldLayoutMkLst>
          <pc:spChg chg="mod">
            <ac:chgData name="Luís Quartin" userId="d62dd0be-a1f4-461f-90a2-b18d53884721" providerId="ADAL" clId="{9FD88B08-A2C8-44BF-9C3C-4FCE9D680F3B}" dt="2026-08-03T10:00:56.827" v="28500" actId="299"/>
            <ac:spMkLst>
              <pc:docMk/>
              <pc:sldMasterMk cId="3015519556" sldId="2147483813"/>
              <pc:sldLayoutMk cId="823764344" sldId="2147483846"/>
              <ac:spMk id="2" creationId="{E252A32A-83E8-81AA-CA32-DA8BA9812BC0}"/>
            </ac:spMkLst>
          </pc:spChg>
          <pc:spChg chg="mod">
            <ac:chgData name="Luís Quartin" userId="d62dd0be-a1f4-461f-90a2-b18d53884721" providerId="ADAL" clId="{9FD88B08-A2C8-44BF-9C3C-4FCE9D680F3B}" dt="2026-08-03T10:00:41.878" v="23503" actId="947"/>
            <ac:spMkLst>
              <pc:docMk/>
              <pc:sldMasterMk cId="3015519556" sldId="2147483813"/>
              <pc:sldLayoutMk cId="823764344" sldId="2147483846"/>
              <ac:spMk id="7" creationId="{CDE65919-B997-CD51-E320-031BEFCFDA18}"/>
            </ac:spMkLst>
          </pc:spChg>
          <pc:spChg chg="mod">
            <ac:chgData name="Luís Quartin" userId="d62dd0be-a1f4-461f-90a2-b18d53884721" providerId="ADAL" clId="{9FD88B08-A2C8-44BF-9C3C-4FCE9D680F3B}" dt="2026-08-03T10:00:41.869" v="23501" actId="947"/>
            <ac:spMkLst>
              <pc:docMk/>
              <pc:sldMasterMk cId="3015519556" sldId="2147483813"/>
              <pc:sldLayoutMk cId="823764344" sldId="2147483846"/>
              <ac:spMk id="10" creationId="{10F5419F-A23E-24AF-9712-F450E598E97F}"/>
            </ac:spMkLst>
          </pc:spChg>
          <pc:graphicFrameChg chg="mod">
            <ac:chgData name="Luís Quartin" userId="d62dd0be-a1f4-461f-90a2-b18d53884721" providerId="ADAL" clId="{9FD88B08-A2C8-44BF-9C3C-4FCE9D680F3B}" dt="2026-08-03T10:01:00.799" v="31932"/>
            <ac:graphicFrameMkLst>
              <pc:docMk/>
              <pc:sldMasterMk cId="3015519556" sldId="2147483813"/>
              <pc:sldLayoutMk cId="823764344" sldId="2147483846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801" v="31934"/>
          <pc:sldLayoutMkLst>
            <pc:docMk/>
            <pc:sldMasterMk cId="3015519556" sldId="2147483813"/>
            <pc:sldLayoutMk cId="1464809922" sldId="2147483847"/>
          </pc:sldLayoutMkLst>
          <pc:spChg chg="mod">
            <ac:chgData name="Luís Quartin" userId="d62dd0be-a1f4-461f-90a2-b18d53884721" providerId="ADAL" clId="{9FD88B08-A2C8-44BF-9C3C-4FCE9D680F3B}" dt="2026-08-03T10:00:56.840" v="28503" actId="299"/>
            <ac:spMkLst>
              <pc:docMk/>
              <pc:sldMasterMk cId="3015519556" sldId="2147483813"/>
              <pc:sldLayoutMk cId="1464809922" sldId="2147483847"/>
              <ac:spMk id="3" creationId="{C4265D96-8282-E6BE-42ED-1B5EDA4C5777}"/>
            </ac:spMkLst>
          </pc:spChg>
          <pc:spChg chg="mod">
            <ac:chgData name="Luís Quartin" userId="d62dd0be-a1f4-461f-90a2-b18d53884721" providerId="ADAL" clId="{9FD88B08-A2C8-44BF-9C3C-4FCE9D680F3B}" dt="2026-08-03T10:00:41.905" v="23507" actId="947"/>
            <ac:spMkLst>
              <pc:docMk/>
              <pc:sldMasterMk cId="3015519556" sldId="2147483813"/>
              <pc:sldLayoutMk cId="1464809922" sldId="2147483847"/>
              <ac:spMk id="6" creationId="{93962C91-FB04-B04E-D7B9-281E9FD86211}"/>
            </ac:spMkLst>
          </pc:spChg>
          <pc:spChg chg="mod">
            <ac:chgData name="Luís Quartin" userId="d62dd0be-a1f4-461f-90a2-b18d53884721" providerId="ADAL" clId="{9FD88B08-A2C8-44BF-9C3C-4FCE9D680F3B}" dt="2026-08-03T10:00:41.914" v="23509" actId="947"/>
            <ac:spMkLst>
              <pc:docMk/>
              <pc:sldMasterMk cId="3015519556" sldId="2147483813"/>
              <pc:sldLayoutMk cId="1464809922" sldId="2147483847"/>
              <ac:spMk id="9" creationId="{2C9096BB-EB9F-921D-D684-B303AF6812A4}"/>
            </ac:spMkLst>
          </pc:spChg>
          <pc:graphicFrameChg chg="mod">
            <ac:chgData name="Luís Quartin" userId="d62dd0be-a1f4-461f-90a2-b18d53884721" providerId="ADAL" clId="{9FD88B08-A2C8-44BF-9C3C-4FCE9D680F3B}" dt="2026-08-03T10:01:00.801" v="31934"/>
            <ac:graphicFrameMkLst>
              <pc:docMk/>
              <pc:sldMasterMk cId="3015519556" sldId="2147483813"/>
              <pc:sldLayoutMk cId="1464809922" sldId="2147483847"/>
              <ac:graphicFrameMk id="8" creationId="{06E6372D-70B9-52CE-BA6E-10D95660A824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805" v="31936"/>
          <pc:sldLayoutMkLst>
            <pc:docMk/>
            <pc:sldMasterMk cId="3015519556" sldId="2147483813"/>
            <pc:sldLayoutMk cId="3982736441" sldId="2147483849"/>
          </pc:sldLayoutMkLst>
          <pc:spChg chg="mod">
            <ac:chgData name="Luís Quartin" userId="d62dd0be-a1f4-461f-90a2-b18d53884721" providerId="ADAL" clId="{9FD88B08-A2C8-44BF-9C3C-4FCE9D680F3B}" dt="2026-08-03T10:00:56.847" v="28506" actId="299"/>
            <ac:spMkLst>
              <pc:docMk/>
              <pc:sldMasterMk cId="3015519556" sldId="2147483813"/>
              <pc:sldLayoutMk cId="3982736441" sldId="2147483849"/>
              <ac:spMk id="2" creationId="{278501F7-90EA-58C0-9B6D-CEF12D5E233B}"/>
            </ac:spMkLst>
          </pc:spChg>
          <pc:spChg chg="mod">
            <ac:chgData name="Luís Quartin" userId="d62dd0be-a1f4-461f-90a2-b18d53884721" providerId="ADAL" clId="{9FD88B08-A2C8-44BF-9C3C-4FCE9D680F3B}" dt="2026-08-03T10:00:41.949" v="23513" actId="947"/>
            <ac:spMkLst>
              <pc:docMk/>
              <pc:sldMasterMk cId="3015519556" sldId="2147483813"/>
              <pc:sldLayoutMk cId="3982736441" sldId="2147483849"/>
              <ac:spMk id="3" creationId="{CCF68EEC-91C2-C8DE-A3E7-740C4A7F0CCB}"/>
            </ac:spMkLst>
          </pc:spChg>
          <pc:graphicFrameChg chg="mod">
            <ac:chgData name="Luís Quartin" userId="d62dd0be-a1f4-461f-90a2-b18d53884721" providerId="ADAL" clId="{9FD88B08-A2C8-44BF-9C3C-4FCE9D680F3B}" dt="2026-08-03T10:01:00.805" v="31936"/>
            <ac:graphicFrameMkLst>
              <pc:docMk/>
              <pc:sldMasterMk cId="3015519556" sldId="2147483813"/>
              <pc:sldLayoutMk cId="3982736441" sldId="2147483849"/>
              <ac:graphicFrameMk id="5" creationId="{6CD02478-7F94-EF1C-4EC7-7058C18B4F05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807" v="31938"/>
          <pc:sldLayoutMkLst>
            <pc:docMk/>
            <pc:sldMasterMk cId="3015519556" sldId="2147483813"/>
            <pc:sldLayoutMk cId="731911893" sldId="2147483850"/>
          </pc:sldLayoutMkLst>
          <pc:spChg chg="mod">
            <ac:chgData name="Luís Quartin" userId="d62dd0be-a1f4-461f-90a2-b18d53884721" providerId="ADAL" clId="{9FD88B08-A2C8-44BF-9C3C-4FCE9D680F3B}" dt="2026-08-03T10:00:41.991" v="23517" actId="947"/>
            <ac:spMkLst>
              <pc:docMk/>
              <pc:sldMasterMk cId="3015519556" sldId="2147483813"/>
              <pc:sldLayoutMk cId="731911893" sldId="2147483850"/>
              <ac:spMk id="9" creationId="{891CBF37-0948-B0C5-4882-5FB88D8E80E1}"/>
            </ac:spMkLst>
          </pc:spChg>
          <pc:spChg chg="mod">
            <ac:chgData name="Luís Quartin" userId="d62dd0be-a1f4-461f-90a2-b18d53884721" providerId="ADAL" clId="{9FD88B08-A2C8-44BF-9C3C-4FCE9D680F3B}" dt="2026-08-03T10:00:56.859" v="28509" actId="299"/>
            <ac:spMkLst>
              <pc:docMk/>
              <pc:sldMasterMk cId="3015519556" sldId="2147483813"/>
              <pc:sldLayoutMk cId="731911893" sldId="2147483850"/>
              <ac:spMk id="10" creationId="{EC2AE055-2C9A-10F6-19FC-8F4274465012}"/>
            </ac:spMkLst>
          </pc:spChg>
          <pc:spChg chg="mod">
            <ac:chgData name="Luís Quartin" userId="d62dd0be-a1f4-461f-90a2-b18d53884721" providerId="ADAL" clId="{9FD88B08-A2C8-44BF-9C3C-4FCE9D680F3B}" dt="2026-08-03T10:00:42.028" v="23525" actId="947"/>
            <ac:spMkLst>
              <pc:docMk/>
              <pc:sldMasterMk cId="3015519556" sldId="2147483813"/>
              <pc:sldLayoutMk cId="731911893" sldId="2147483850"/>
              <ac:spMk id="16" creationId="{53B17636-99A3-A734-394B-0D6038895224}"/>
            </ac:spMkLst>
          </pc:spChg>
          <pc:spChg chg="mod">
            <ac:chgData name="Luís Quartin" userId="d62dd0be-a1f4-461f-90a2-b18d53884721" providerId="ADAL" clId="{9FD88B08-A2C8-44BF-9C3C-4FCE9D680F3B}" dt="2026-08-03T10:00:42.036" v="23527" actId="947"/>
            <ac:spMkLst>
              <pc:docMk/>
              <pc:sldMasterMk cId="3015519556" sldId="2147483813"/>
              <pc:sldLayoutMk cId="731911893" sldId="2147483850"/>
              <ac:spMk id="17" creationId="{618EFD0A-3126-E7C6-1920-C8D55281FBA1}"/>
            </ac:spMkLst>
          </pc:spChg>
          <pc:spChg chg="mod">
            <ac:chgData name="Luís Quartin" userId="d62dd0be-a1f4-461f-90a2-b18d53884721" providerId="ADAL" clId="{9FD88B08-A2C8-44BF-9C3C-4FCE9D680F3B}" dt="2026-08-03T10:00:42.418" v="23611" actId="947"/>
            <ac:spMkLst>
              <pc:docMk/>
              <pc:sldMasterMk cId="3015519556" sldId="2147483813"/>
              <pc:sldLayoutMk cId="731911893" sldId="2147483850"/>
              <ac:spMk id="19" creationId="{7A7D1D34-DC76-FCF5-DA8D-CF944749CD6D}"/>
            </ac:spMkLst>
          </pc:spChg>
          <pc:spChg chg="mod">
            <ac:chgData name="Luís Quartin" userId="d62dd0be-a1f4-461f-90a2-b18d53884721" providerId="ADAL" clId="{9FD88B08-A2C8-44BF-9C3C-4FCE9D680F3B}" dt="2026-08-03T10:00:42.428" v="23613" actId="947"/>
            <ac:spMkLst>
              <pc:docMk/>
              <pc:sldMasterMk cId="3015519556" sldId="2147483813"/>
              <pc:sldLayoutMk cId="731911893" sldId="2147483850"/>
              <ac:spMk id="20" creationId="{8CF5E7A8-723F-D925-6D06-FC10AF75EA52}"/>
            </ac:spMkLst>
          </pc:spChg>
          <pc:spChg chg="mod">
            <ac:chgData name="Luís Quartin" userId="d62dd0be-a1f4-461f-90a2-b18d53884721" providerId="ADAL" clId="{9FD88B08-A2C8-44BF-9C3C-4FCE9D680F3B}" dt="2026-08-03T10:00:42.435" v="23615" actId="947"/>
            <ac:spMkLst>
              <pc:docMk/>
              <pc:sldMasterMk cId="3015519556" sldId="2147483813"/>
              <pc:sldLayoutMk cId="731911893" sldId="2147483850"/>
              <ac:spMk id="21" creationId="{D93C14DF-2998-11CB-AF8F-42BD10C50D2B}"/>
            </ac:spMkLst>
          </pc:spChg>
          <pc:spChg chg="mod">
            <ac:chgData name="Luís Quartin" userId="d62dd0be-a1f4-461f-90a2-b18d53884721" providerId="ADAL" clId="{9FD88B08-A2C8-44BF-9C3C-4FCE9D680F3B}" dt="2026-08-03T10:00:42.446" v="23617" actId="947"/>
            <ac:spMkLst>
              <pc:docMk/>
              <pc:sldMasterMk cId="3015519556" sldId="2147483813"/>
              <pc:sldLayoutMk cId="731911893" sldId="2147483850"/>
              <ac:spMk id="22" creationId="{F0ED99AD-FABE-C0D8-B345-8526777DFFAD}"/>
            </ac:spMkLst>
          </pc:spChg>
          <pc:spChg chg="mod">
            <ac:chgData name="Luís Quartin" userId="d62dd0be-a1f4-461f-90a2-b18d53884721" providerId="ADAL" clId="{9FD88B08-A2C8-44BF-9C3C-4FCE9D680F3B}" dt="2026-08-03T10:00:42.455" v="23619" actId="947"/>
            <ac:spMkLst>
              <pc:docMk/>
              <pc:sldMasterMk cId="3015519556" sldId="2147483813"/>
              <pc:sldLayoutMk cId="731911893" sldId="2147483850"/>
              <ac:spMk id="23" creationId="{AF5BD023-537A-4E70-4020-352B4DEF8ECA}"/>
            </ac:spMkLst>
          </pc:spChg>
          <pc:spChg chg="mod">
            <ac:chgData name="Luís Quartin" userId="d62dd0be-a1f4-461f-90a2-b18d53884721" providerId="ADAL" clId="{9FD88B08-A2C8-44BF-9C3C-4FCE9D680F3B}" dt="2026-08-03T10:00:42.464" v="23621" actId="947"/>
            <ac:spMkLst>
              <pc:docMk/>
              <pc:sldMasterMk cId="3015519556" sldId="2147483813"/>
              <pc:sldLayoutMk cId="731911893" sldId="2147483850"/>
              <ac:spMk id="24" creationId="{B05F545B-2F78-A266-5702-F5B2B624C10E}"/>
            </ac:spMkLst>
          </pc:spChg>
          <pc:spChg chg="mod">
            <ac:chgData name="Luís Quartin" userId="d62dd0be-a1f4-461f-90a2-b18d53884721" providerId="ADAL" clId="{9FD88B08-A2C8-44BF-9C3C-4FCE9D680F3B}" dt="2026-08-03T10:00:42.473" v="23623" actId="947"/>
            <ac:spMkLst>
              <pc:docMk/>
              <pc:sldMasterMk cId="3015519556" sldId="2147483813"/>
              <pc:sldLayoutMk cId="731911893" sldId="2147483850"/>
              <ac:spMk id="25" creationId="{0CEF1F0C-8500-2AE2-21C5-F34ACE85BEE7}"/>
            </ac:spMkLst>
          </pc:spChg>
          <pc:spChg chg="mod">
            <ac:chgData name="Luís Quartin" userId="d62dd0be-a1f4-461f-90a2-b18d53884721" providerId="ADAL" clId="{9FD88B08-A2C8-44BF-9C3C-4FCE9D680F3B}" dt="2026-08-03T10:00:42.481" v="23625" actId="947"/>
            <ac:spMkLst>
              <pc:docMk/>
              <pc:sldMasterMk cId="3015519556" sldId="2147483813"/>
              <pc:sldLayoutMk cId="731911893" sldId="2147483850"/>
              <ac:spMk id="26" creationId="{A87262BF-7540-E4C2-2E76-AE638BAB42F8}"/>
            </ac:spMkLst>
          </pc:spChg>
          <pc:spChg chg="mod">
            <ac:chgData name="Luís Quartin" userId="d62dd0be-a1f4-461f-90a2-b18d53884721" providerId="ADAL" clId="{9FD88B08-A2C8-44BF-9C3C-4FCE9D680F3B}" dt="2026-08-03T10:00:42.490" v="23627" actId="947"/>
            <ac:spMkLst>
              <pc:docMk/>
              <pc:sldMasterMk cId="3015519556" sldId="2147483813"/>
              <pc:sldLayoutMk cId="731911893" sldId="2147483850"/>
              <ac:spMk id="27" creationId="{7D925ECD-73BC-1F6C-0427-EBFDCB6402CF}"/>
            </ac:spMkLst>
          </pc:spChg>
          <pc:spChg chg="mod">
            <ac:chgData name="Luís Quartin" userId="d62dd0be-a1f4-461f-90a2-b18d53884721" providerId="ADAL" clId="{9FD88B08-A2C8-44BF-9C3C-4FCE9D680F3B}" dt="2026-08-03T10:00:42.498" v="23629" actId="947"/>
            <ac:spMkLst>
              <pc:docMk/>
              <pc:sldMasterMk cId="3015519556" sldId="2147483813"/>
              <pc:sldLayoutMk cId="731911893" sldId="2147483850"/>
              <ac:spMk id="28" creationId="{3F41DA90-85BB-6309-72E5-23DB7419996E}"/>
            </ac:spMkLst>
          </pc:spChg>
          <pc:spChg chg="mod">
            <ac:chgData name="Luís Quartin" userId="d62dd0be-a1f4-461f-90a2-b18d53884721" providerId="ADAL" clId="{9FD88B08-A2C8-44BF-9C3C-4FCE9D680F3B}" dt="2026-08-03T10:00:42.507" v="23631" actId="947"/>
            <ac:spMkLst>
              <pc:docMk/>
              <pc:sldMasterMk cId="3015519556" sldId="2147483813"/>
              <pc:sldLayoutMk cId="731911893" sldId="2147483850"/>
              <ac:spMk id="29" creationId="{B0B29ED5-504A-D54A-D68D-6E2EDD1414FD}"/>
            </ac:spMkLst>
          </pc:spChg>
          <pc:spChg chg="mod">
            <ac:chgData name="Luís Quartin" userId="d62dd0be-a1f4-461f-90a2-b18d53884721" providerId="ADAL" clId="{9FD88B08-A2C8-44BF-9C3C-4FCE9D680F3B}" dt="2026-08-03T10:00:42.515" v="23633" actId="947"/>
            <ac:spMkLst>
              <pc:docMk/>
              <pc:sldMasterMk cId="3015519556" sldId="2147483813"/>
              <pc:sldLayoutMk cId="731911893" sldId="2147483850"/>
              <ac:spMk id="30" creationId="{4504E733-2FE8-FB76-71AD-61F24C2CF635}"/>
            </ac:spMkLst>
          </pc:spChg>
          <pc:spChg chg="mod">
            <ac:chgData name="Luís Quartin" userId="d62dd0be-a1f4-461f-90a2-b18d53884721" providerId="ADAL" clId="{9FD88B08-A2C8-44BF-9C3C-4FCE9D680F3B}" dt="2026-08-03T10:00:42.524" v="23635" actId="947"/>
            <ac:spMkLst>
              <pc:docMk/>
              <pc:sldMasterMk cId="3015519556" sldId="2147483813"/>
              <pc:sldLayoutMk cId="731911893" sldId="2147483850"/>
              <ac:spMk id="31" creationId="{906B51C7-37F3-0DB8-FC5B-5C7CCAE75E6F}"/>
            </ac:spMkLst>
          </pc:spChg>
          <pc:spChg chg="mod">
            <ac:chgData name="Luís Quartin" userId="d62dd0be-a1f4-461f-90a2-b18d53884721" providerId="ADAL" clId="{9FD88B08-A2C8-44BF-9C3C-4FCE9D680F3B}" dt="2026-08-03T10:00:42.533" v="23637" actId="947"/>
            <ac:spMkLst>
              <pc:docMk/>
              <pc:sldMasterMk cId="3015519556" sldId="2147483813"/>
              <pc:sldLayoutMk cId="731911893" sldId="2147483850"/>
              <ac:spMk id="32" creationId="{FD2770FE-2D06-28C9-22C5-256A8189F3E2}"/>
            </ac:spMkLst>
          </pc:spChg>
          <pc:spChg chg="mod">
            <ac:chgData name="Luís Quartin" userId="d62dd0be-a1f4-461f-90a2-b18d53884721" providerId="ADAL" clId="{9FD88B08-A2C8-44BF-9C3C-4FCE9D680F3B}" dt="2026-08-03T10:00:42.543" v="23639" actId="947"/>
            <ac:spMkLst>
              <pc:docMk/>
              <pc:sldMasterMk cId="3015519556" sldId="2147483813"/>
              <pc:sldLayoutMk cId="731911893" sldId="2147483850"/>
              <ac:spMk id="33" creationId="{DABED959-B749-87B3-2C66-1A80E9D7D94E}"/>
            </ac:spMkLst>
          </pc:spChg>
          <pc:spChg chg="mod">
            <ac:chgData name="Luís Quartin" userId="d62dd0be-a1f4-461f-90a2-b18d53884721" providerId="ADAL" clId="{9FD88B08-A2C8-44BF-9C3C-4FCE9D680F3B}" dt="2026-08-03T10:00:42.550" v="23641" actId="947"/>
            <ac:spMkLst>
              <pc:docMk/>
              <pc:sldMasterMk cId="3015519556" sldId="2147483813"/>
              <pc:sldLayoutMk cId="731911893" sldId="2147483850"/>
              <ac:spMk id="34" creationId="{49FE6D08-1EDF-976D-A093-C2415912147A}"/>
            </ac:spMkLst>
          </pc:spChg>
          <pc:spChg chg="mod">
            <ac:chgData name="Luís Quartin" userId="d62dd0be-a1f4-461f-90a2-b18d53884721" providerId="ADAL" clId="{9FD88B08-A2C8-44BF-9C3C-4FCE9D680F3B}" dt="2026-08-03T10:00:42.560" v="23643" actId="947"/>
            <ac:spMkLst>
              <pc:docMk/>
              <pc:sldMasterMk cId="3015519556" sldId="2147483813"/>
              <pc:sldLayoutMk cId="731911893" sldId="2147483850"/>
              <ac:spMk id="35" creationId="{F0865003-F0D9-C17B-186B-CEB6131F40D8}"/>
            </ac:spMkLst>
          </pc:spChg>
          <pc:spChg chg="mod">
            <ac:chgData name="Luís Quartin" userId="d62dd0be-a1f4-461f-90a2-b18d53884721" providerId="ADAL" clId="{9FD88B08-A2C8-44BF-9C3C-4FCE9D680F3B}" dt="2026-08-03T10:00:42.569" v="23645" actId="947"/>
            <ac:spMkLst>
              <pc:docMk/>
              <pc:sldMasterMk cId="3015519556" sldId="2147483813"/>
              <pc:sldLayoutMk cId="731911893" sldId="2147483850"/>
              <ac:spMk id="36" creationId="{69FB921F-FBA7-C9A0-1912-EB341B5A95A9}"/>
            </ac:spMkLst>
          </pc:spChg>
          <pc:spChg chg="mod">
            <ac:chgData name="Luís Quartin" userId="d62dd0be-a1f4-461f-90a2-b18d53884721" providerId="ADAL" clId="{9FD88B08-A2C8-44BF-9C3C-4FCE9D680F3B}" dt="2026-08-03T10:00:42.579" v="23647" actId="947"/>
            <ac:spMkLst>
              <pc:docMk/>
              <pc:sldMasterMk cId="3015519556" sldId="2147483813"/>
              <pc:sldLayoutMk cId="731911893" sldId="2147483850"/>
              <ac:spMk id="37" creationId="{82449458-2158-B7E0-47CE-5747FC96B686}"/>
            </ac:spMkLst>
          </pc:spChg>
          <pc:spChg chg="mod">
            <ac:chgData name="Luís Quartin" userId="d62dd0be-a1f4-461f-90a2-b18d53884721" providerId="ADAL" clId="{9FD88B08-A2C8-44BF-9C3C-4FCE9D680F3B}" dt="2026-08-03T10:00:42.587" v="23649" actId="947"/>
            <ac:spMkLst>
              <pc:docMk/>
              <pc:sldMasterMk cId="3015519556" sldId="2147483813"/>
              <pc:sldLayoutMk cId="731911893" sldId="2147483850"/>
              <ac:spMk id="38" creationId="{8ECC5B8C-DCB9-FF3D-DDCE-759123166FFD}"/>
            </ac:spMkLst>
          </pc:spChg>
          <pc:spChg chg="mod">
            <ac:chgData name="Luís Quartin" userId="d62dd0be-a1f4-461f-90a2-b18d53884721" providerId="ADAL" clId="{9FD88B08-A2C8-44BF-9C3C-4FCE9D680F3B}" dt="2026-08-03T10:00:42.595" v="23651" actId="947"/>
            <ac:spMkLst>
              <pc:docMk/>
              <pc:sldMasterMk cId="3015519556" sldId="2147483813"/>
              <pc:sldLayoutMk cId="731911893" sldId="2147483850"/>
              <ac:spMk id="39" creationId="{7259F245-CA20-423B-57A5-6642AD9C288F}"/>
            </ac:spMkLst>
          </pc:spChg>
          <pc:spChg chg="mod">
            <ac:chgData name="Luís Quartin" userId="d62dd0be-a1f4-461f-90a2-b18d53884721" providerId="ADAL" clId="{9FD88B08-A2C8-44BF-9C3C-4FCE9D680F3B}" dt="2026-08-03T10:00:42.604" v="23653" actId="947"/>
            <ac:spMkLst>
              <pc:docMk/>
              <pc:sldMasterMk cId="3015519556" sldId="2147483813"/>
              <pc:sldLayoutMk cId="731911893" sldId="2147483850"/>
              <ac:spMk id="40" creationId="{0ED1811D-453E-0F1D-3B2F-B166F0F3EC1A}"/>
            </ac:spMkLst>
          </pc:spChg>
          <pc:spChg chg="mod">
            <ac:chgData name="Luís Quartin" userId="d62dd0be-a1f4-461f-90a2-b18d53884721" providerId="ADAL" clId="{9FD88B08-A2C8-44BF-9C3C-4FCE9D680F3B}" dt="2026-08-03T10:00:42.612" v="23655" actId="947"/>
            <ac:spMkLst>
              <pc:docMk/>
              <pc:sldMasterMk cId="3015519556" sldId="2147483813"/>
              <pc:sldLayoutMk cId="731911893" sldId="2147483850"/>
              <ac:spMk id="41" creationId="{1082F274-E70E-CBBD-C29D-26EB76FE4BE3}"/>
            </ac:spMkLst>
          </pc:spChg>
          <pc:spChg chg="mod">
            <ac:chgData name="Luís Quartin" userId="d62dd0be-a1f4-461f-90a2-b18d53884721" providerId="ADAL" clId="{9FD88B08-A2C8-44BF-9C3C-4FCE9D680F3B}" dt="2026-08-03T10:00:42.621" v="23657" actId="947"/>
            <ac:spMkLst>
              <pc:docMk/>
              <pc:sldMasterMk cId="3015519556" sldId="2147483813"/>
              <pc:sldLayoutMk cId="731911893" sldId="2147483850"/>
              <ac:spMk id="42" creationId="{D5409DBA-B2AA-0733-742D-A984163D76D1}"/>
            </ac:spMkLst>
          </pc:spChg>
          <pc:spChg chg="mod">
            <ac:chgData name="Luís Quartin" userId="d62dd0be-a1f4-461f-90a2-b18d53884721" providerId="ADAL" clId="{9FD88B08-A2C8-44BF-9C3C-4FCE9D680F3B}" dt="2026-08-03T10:00:42.630" v="23659" actId="947"/>
            <ac:spMkLst>
              <pc:docMk/>
              <pc:sldMasterMk cId="3015519556" sldId="2147483813"/>
              <pc:sldLayoutMk cId="731911893" sldId="2147483850"/>
              <ac:spMk id="43" creationId="{01B773ED-C2C8-2C60-B028-BDF929A7A597}"/>
            </ac:spMkLst>
          </pc:spChg>
          <pc:spChg chg="mod">
            <ac:chgData name="Luís Quartin" userId="d62dd0be-a1f4-461f-90a2-b18d53884721" providerId="ADAL" clId="{9FD88B08-A2C8-44BF-9C3C-4FCE9D680F3B}" dt="2026-08-03T10:00:42.639" v="23661" actId="947"/>
            <ac:spMkLst>
              <pc:docMk/>
              <pc:sldMasterMk cId="3015519556" sldId="2147483813"/>
              <pc:sldLayoutMk cId="731911893" sldId="2147483850"/>
              <ac:spMk id="44" creationId="{04DFA69E-A435-7DDE-F322-80DDB424011C}"/>
            </ac:spMkLst>
          </pc:spChg>
          <pc:spChg chg="mod">
            <ac:chgData name="Luís Quartin" userId="d62dd0be-a1f4-461f-90a2-b18d53884721" providerId="ADAL" clId="{9FD88B08-A2C8-44BF-9C3C-4FCE9D680F3B}" dt="2026-08-03T10:00:42.649" v="23663" actId="947"/>
            <ac:spMkLst>
              <pc:docMk/>
              <pc:sldMasterMk cId="3015519556" sldId="2147483813"/>
              <pc:sldLayoutMk cId="731911893" sldId="2147483850"/>
              <ac:spMk id="45" creationId="{12730C1C-C0E4-06B5-B7A8-9A2E8D33924F}"/>
            </ac:spMkLst>
          </pc:spChg>
          <pc:spChg chg="mod">
            <ac:chgData name="Luís Quartin" userId="d62dd0be-a1f4-461f-90a2-b18d53884721" providerId="ADAL" clId="{9FD88B08-A2C8-44BF-9C3C-4FCE9D680F3B}" dt="2026-08-03T10:00:42.657" v="23665" actId="947"/>
            <ac:spMkLst>
              <pc:docMk/>
              <pc:sldMasterMk cId="3015519556" sldId="2147483813"/>
              <pc:sldLayoutMk cId="731911893" sldId="2147483850"/>
              <ac:spMk id="46" creationId="{D5C3638F-0100-4ADE-1AC4-5B79B4508542}"/>
            </ac:spMkLst>
          </pc:spChg>
          <pc:spChg chg="mod">
            <ac:chgData name="Luís Quartin" userId="d62dd0be-a1f4-461f-90a2-b18d53884721" providerId="ADAL" clId="{9FD88B08-A2C8-44BF-9C3C-4FCE9D680F3B}" dt="2026-08-03T10:00:42.665" v="23667" actId="947"/>
            <ac:spMkLst>
              <pc:docMk/>
              <pc:sldMasterMk cId="3015519556" sldId="2147483813"/>
              <pc:sldLayoutMk cId="731911893" sldId="2147483850"/>
              <ac:spMk id="47" creationId="{6597F8BA-02F4-C72B-5407-8CC99CB020DE}"/>
            </ac:spMkLst>
          </pc:spChg>
          <pc:spChg chg="mod">
            <ac:chgData name="Luís Quartin" userId="d62dd0be-a1f4-461f-90a2-b18d53884721" providerId="ADAL" clId="{9FD88B08-A2C8-44BF-9C3C-4FCE9D680F3B}" dt="2026-08-03T10:00:42.675" v="23669" actId="947"/>
            <ac:spMkLst>
              <pc:docMk/>
              <pc:sldMasterMk cId="3015519556" sldId="2147483813"/>
              <pc:sldLayoutMk cId="731911893" sldId="2147483850"/>
              <ac:spMk id="48" creationId="{5A585B17-1ED7-8087-5577-C24BEDA581CB}"/>
            </ac:spMkLst>
          </pc:spChg>
          <pc:spChg chg="mod">
            <ac:chgData name="Luís Quartin" userId="d62dd0be-a1f4-461f-90a2-b18d53884721" providerId="ADAL" clId="{9FD88B08-A2C8-44BF-9C3C-4FCE9D680F3B}" dt="2026-08-03T10:00:42.683" v="23671" actId="947"/>
            <ac:spMkLst>
              <pc:docMk/>
              <pc:sldMasterMk cId="3015519556" sldId="2147483813"/>
              <pc:sldLayoutMk cId="731911893" sldId="2147483850"/>
              <ac:spMk id="49" creationId="{9C407DC1-4359-AC11-AC6E-DAB5FDD813D4}"/>
            </ac:spMkLst>
          </pc:spChg>
          <pc:spChg chg="mod">
            <ac:chgData name="Luís Quartin" userId="d62dd0be-a1f4-461f-90a2-b18d53884721" providerId="ADAL" clId="{9FD88B08-A2C8-44BF-9C3C-4FCE9D680F3B}" dt="2026-08-03T10:00:42.692" v="23673" actId="947"/>
            <ac:spMkLst>
              <pc:docMk/>
              <pc:sldMasterMk cId="3015519556" sldId="2147483813"/>
              <pc:sldLayoutMk cId="731911893" sldId="2147483850"/>
              <ac:spMk id="50" creationId="{C6BB50BC-09E5-5785-A09D-2D7CEAD86390}"/>
            </ac:spMkLst>
          </pc:spChg>
          <pc:spChg chg="mod">
            <ac:chgData name="Luís Quartin" userId="d62dd0be-a1f4-461f-90a2-b18d53884721" providerId="ADAL" clId="{9FD88B08-A2C8-44BF-9C3C-4FCE9D680F3B}" dt="2026-08-03T10:00:42.701" v="23675" actId="947"/>
            <ac:spMkLst>
              <pc:docMk/>
              <pc:sldMasterMk cId="3015519556" sldId="2147483813"/>
              <pc:sldLayoutMk cId="731911893" sldId="2147483850"/>
              <ac:spMk id="51" creationId="{5EE6A7B3-0DDA-846D-5B51-32969B360DA5}"/>
            </ac:spMkLst>
          </pc:spChg>
          <pc:spChg chg="mod">
            <ac:chgData name="Luís Quartin" userId="d62dd0be-a1f4-461f-90a2-b18d53884721" providerId="ADAL" clId="{9FD88B08-A2C8-44BF-9C3C-4FCE9D680F3B}" dt="2026-08-03T10:00:42.710" v="23677" actId="947"/>
            <ac:spMkLst>
              <pc:docMk/>
              <pc:sldMasterMk cId="3015519556" sldId="2147483813"/>
              <pc:sldLayoutMk cId="731911893" sldId="2147483850"/>
              <ac:spMk id="52" creationId="{E69DAADD-6468-4273-633D-3D2BD6B36102}"/>
            </ac:spMkLst>
          </pc:spChg>
          <pc:spChg chg="mod">
            <ac:chgData name="Luís Quartin" userId="d62dd0be-a1f4-461f-90a2-b18d53884721" providerId="ADAL" clId="{9FD88B08-A2C8-44BF-9C3C-4FCE9D680F3B}" dt="2026-08-03T10:00:42.718" v="23679" actId="947"/>
            <ac:spMkLst>
              <pc:docMk/>
              <pc:sldMasterMk cId="3015519556" sldId="2147483813"/>
              <pc:sldLayoutMk cId="731911893" sldId="2147483850"/>
              <ac:spMk id="53" creationId="{3013D4AB-C056-83FD-F4C8-89CCF0BCD70C}"/>
            </ac:spMkLst>
          </pc:spChg>
          <pc:spChg chg="mod">
            <ac:chgData name="Luís Quartin" userId="d62dd0be-a1f4-461f-90a2-b18d53884721" providerId="ADAL" clId="{9FD88B08-A2C8-44BF-9C3C-4FCE9D680F3B}" dt="2026-08-03T10:00:42.727" v="23681" actId="947"/>
            <ac:spMkLst>
              <pc:docMk/>
              <pc:sldMasterMk cId="3015519556" sldId="2147483813"/>
              <pc:sldLayoutMk cId="731911893" sldId="2147483850"/>
              <ac:spMk id="54" creationId="{CAD00C34-66B5-0008-12AC-6F04E4DAACD6}"/>
            </ac:spMkLst>
          </pc:spChg>
          <pc:spChg chg="mod">
            <ac:chgData name="Luís Quartin" userId="d62dd0be-a1f4-461f-90a2-b18d53884721" providerId="ADAL" clId="{9FD88B08-A2C8-44BF-9C3C-4FCE9D680F3B}" dt="2026-08-03T10:00:42.735" v="23683" actId="947"/>
            <ac:spMkLst>
              <pc:docMk/>
              <pc:sldMasterMk cId="3015519556" sldId="2147483813"/>
              <pc:sldLayoutMk cId="731911893" sldId="2147483850"/>
              <ac:spMk id="55" creationId="{F8F4EE38-6459-EACD-DB24-00C3660618BF}"/>
            </ac:spMkLst>
          </pc:spChg>
          <pc:spChg chg="mod">
            <ac:chgData name="Luís Quartin" userId="d62dd0be-a1f4-461f-90a2-b18d53884721" providerId="ADAL" clId="{9FD88B08-A2C8-44BF-9C3C-4FCE9D680F3B}" dt="2026-08-03T10:00:42.745" v="23685" actId="947"/>
            <ac:spMkLst>
              <pc:docMk/>
              <pc:sldMasterMk cId="3015519556" sldId="2147483813"/>
              <pc:sldLayoutMk cId="731911893" sldId="2147483850"/>
              <ac:spMk id="56" creationId="{B8F1BD19-776F-4468-B786-A998160271E6}"/>
            </ac:spMkLst>
          </pc:spChg>
          <pc:spChg chg="mod">
            <ac:chgData name="Luís Quartin" userId="d62dd0be-a1f4-461f-90a2-b18d53884721" providerId="ADAL" clId="{9FD88B08-A2C8-44BF-9C3C-4FCE9D680F3B}" dt="2026-08-03T10:00:42.754" v="23687" actId="947"/>
            <ac:spMkLst>
              <pc:docMk/>
              <pc:sldMasterMk cId="3015519556" sldId="2147483813"/>
              <pc:sldLayoutMk cId="731911893" sldId="2147483850"/>
              <ac:spMk id="57" creationId="{042AB62A-0057-D5DC-17FD-0BE47976EEE2}"/>
            </ac:spMkLst>
          </pc:spChg>
          <pc:spChg chg="mod">
            <ac:chgData name="Luís Quartin" userId="d62dd0be-a1f4-461f-90a2-b18d53884721" providerId="ADAL" clId="{9FD88B08-A2C8-44BF-9C3C-4FCE9D680F3B}" dt="2026-08-03T10:00:42.764" v="23689" actId="947"/>
            <ac:spMkLst>
              <pc:docMk/>
              <pc:sldMasterMk cId="3015519556" sldId="2147483813"/>
              <pc:sldLayoutMk cId="731911893" sldId="2147483850"/>
              <ac:spMk id="58" creationId="{912FA124-8D92-AB3C-18D1-2C10FD3D19BF}"/>
            </ac:spMkLst>
          </pc:spChg>
          <pc:spChg chg="mod">
            <ac:chgData name="Luís Quartin" userId="d62dd0be-a1f4-461f-90a2-b18d53884721" providerId="ADAL" clId="{9FD88B08-A2C8-44BF-9C3C-4FCE9D680F3B}" dt="2026-08-03T10:00:42.772" v="23691" actId="947"/>
            <ac:spMkLst>
              <pc:docMk/>
              <pc:sldMasterMk cId="3015519556" sldId="2147483813"/>
              <pc:sldLayoutMk cId="731911893" sldId="2147483850"/>
              <ac:spMk id="59" creationId="{9CA0F830-16CC-4A4A-D226-77442F0311D1}"/>
            </ac:spMkLst>
          </pc:spChg>
          <pc:spChg chg="mod">
            <ac:chgData name="Luís Quartin" userId="d62dd0be-a1f4-461f-90a2-b18d53884721" providerId="ADAL" clId="{9FD88B08-A2C8-44BF-9C3C-4FCE9D680F3B}" dt="2026-08-03T10:00:41.980" v="23515" actId="947"/>
            <ac:spMkLst>
              <pc:docMk/>
              <pc:sldMasterMk cId="3015519556" sldId="2147483813"/>
              <pc:sldLayoutMk cId="731911893" sldId="2147483850"/>
              <ac:spMk id="60" creationId="{840EFB00-A0AF-34BB-39F5-E8B9E310C963}"/>
            </ac:spMkLst>
          </pc:spChg>
          <pc:graphicFrameChg chg="mod">
            <ac:chgData name="Luís Quartin" userId="d62dd0be-a1f4-461f-90a2-b18d53884721" providerId="ADAL" clId="{9FD88B08-A2C8-44BF-9C3C-4FCE9D680F3B}" dt="2026-08-03T10:01:00.807" v="31938"/>
            <ac:graphicFrameMkLst>
              <pc:docMk/>
              <pc:sldMasterMk cId="3015519556" sldId="2147483813"/>
              <pc:sldLayoutMk cId="731911893" sldId="2147483850"/>
              <ac:graphicFrameMk id="8" creationId="{5BBAA1D2-0C73-5D6E-7222-35AF1A21F9A1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811" v="31940"/>
          <pc:sldLayoutMkLst>
            <pc:docMk/>
            <pc:sldMasterMk cId="3015519556" sldId="2147483813"/>
            <pc:sldLayoutMk cId="2630647727" sldId="2147483851"/>
          </pc:sldLayoutMkLst>
          <pc:spChg chg="mod">
            <ac:chgData name="Luís Quartin" userId="d62dd0be-a1f4-461f-90a2-b18d53884721" providerId="ADAL" clId="{9FD88B08-A2C8-44BF-9C3C-4FCE9D680F3B}" dt="2026-08-03T10:00:56.867" v="28512" actId="299"/>
            <ac:spMkLst>
              <pc:docMk/>
              <pc:sldMasterMk cId="3015519556" sldId="2147483813"/>
              <pc:sldLayoutMk cId="2630647727" sldId="2147483851"/>
              <ac:spMk id="2" creationId="{E49EC5F5-14E0-4B05-29E6-E9A059AA1002}"/>
            </ac:spMkLst>
          </pc:spChg>
          <pc:spChg chg="mod">
            <ac:chgData name="Luís Quartin" userId="d62dd0be-a1f4-461f-90a2-b18d53884721" providerId="ADAL" clId="{9FD88B08-A2C8-44BF-9C3C-4FCE9D680F3B}" dt="2026-08-03T10:00:42.860" v="23703" actId="947"/>
            <ac:spMkLst>
              <pc:docMk/>
              <pc:sldMasterMk cId="3015519556" sldId="2147483813"/>
              <pc:sldLayoutMk cId="2630647727" sldId="2147483851"/>
              <ac:spMk id="3" creationId="{F851C8EF-1338-D82C-0A79-D82F19A8A652}"/>
            </ac:spMkLst>
          </pc:spChg>
          <pc:spChg chg="mod">
            <ac:chgData name="Luís Quartin" userId="d62dd0be-a1f4-461f-90a2-b18d53884721" providerId="ADAL" clId="{9FD88B08-A2C8-44BF-9C3C-4FCE9D680F3B}" dt="2026-08-03T10:00:42.823" v="23697" actId="947"/>
            <ac:spMkLst>
              <pc:docMk/>
              <pc:sldMasterMk cId="3015519556" sldId="2147483813"/>
              <pc:sldLayoutMk cId="2630647727" sldId="2147483851"/>
              <ac:spMk id="7" creationId="{6ABEF5EE-C1B0-CB56-30BC-F2EA02D0DD7E}"/>
            </ac:spMkLst>
          </pc:spChg>
          <pc:spChg chg="mod">
            <ac:chgData name="Luís Quartin" userId="d62dd0be-a1f4-461f-90a2-b18d53884721" providerId="ADAL" clId="{9FD88B08-A2C8-44BF-9C3C-4FCE9D680F3B}" dt="2026-08-03T10:00:42.837" v="23699" actId="947"/>
            <ac:spMkLst>
              <pc:docMk/>
              <pc:sldMasterMk cId="3015519556" sldId="2147483813"/>
              <pc:sldLayoutMk cId="2630647727" sldId="2147483851"/>
              <ac:spMk id="8" creationId="{E539B410-713F-D002-C7AD-50375ABC034D}"/>
            </ac:spMkLst>
          </pc:spChg>
          <pc:spChg chg="mod">
            <ac:chgData name="Luís Quartin" userId="d62dd0be-a1f4-461f-90a2-b18d53884721" providerId="ADAL" clId="{9FD88B08-A2C8-44BF-9C3C-4FCE9D680F3B}" dt="2026-08-03T10:00:42.850" v="23701" actId="947"/>
            <ac:spMkLst>
              <pc:docMk/>
              <pc:sldMasterMk cId="3015519556" sldId="2147483813"/>
              <pc:sldLayoutMk cId="2630647727" sldId="2147483851"/>
              <ac:spMk id="9" creationId="{24877F87-1E81-7C70-C23C-765CF083A38E}"/>
            </ac:spMkLst>
          </pc:spChg>
          <pc:spChg chg="mod">
            <ac:chgData name="Luís Quartin" userId="d62dd0be-a1f4-461f-90a2-b18d53884721" providerId="ADAL" clId="{9FD88B08-A2C8-44BF-9C3C-4FCE9D680F3B}" dt="2026-08-03T10:00:42.810" v="23695" actId="947"/>
            <ac:spMkLst>
              <pc:docMk/>
              <pc:sldMasterMk cId="3015519556" sldId="2147483813"/>
              <pc:sldLayoutMk cId="2630647727" sldId="2147483851"/>
              <ac:spMk id="14" creationId="{A5EED3AD-188C-E954-617B-9CB9E1BA8A14}"/>
            </ac:spMkLst>
          </pc:spChg>
          <pc:graphicFrameChg chg="mod">
            <ac:chgData name="Luís Quartin" userId="d62dd0be-a1f4-461f-90a2-b18d53884721" providerId="ADAL" clId="{9FD88B08-A2C8-44BF-9C3C-4FCE9D680F3B}" dt="2026-08-03T10:01:00.811" v="31940"/>
            <ac:graphicFrameMkLst>
              <pc:docMk/>
              <pc:sldMasterMk cId="3015519556" sldId="2147483813"/>
              <pc:sldLayoutMk cId="2630647727" sldId="2147483851"/>
              <ac:graphicFrameMk id="4" creationId="{FEA13A5D-A16C-814B-D8EE-E8170D70BCEC}"/>
            </ac:graphicFrameMkLst>
          </pc:graphicFrameChg>
        </pc:sldLayoutChg>
        <pc:sldLayoutChg chg="modSp mod">
          <pc:chgData name="Luís Quartin" userId="d62dd0be-a1f4-461f-90a2-b18d53884721" providerId="ADAL" clId="{9FD88B08-A2C8-44BF-9C3C-4FCE9D680F3B}" dt="2026-08-03T10:01:00.817" v="31944"/>
          <pc:sldLayoutMkLst>
            <pc:docMk/>
            <pc:sldMasterMk cId="3015519556" sldId="2147483813"/>
            <pc:sldLayoutMk cId="1116668329" sldId="2147483853"/>
          </pc:sldLayoutMkLst>
          <pc:spChg chg="mod">
            <ac:chgData name="Luís Quartin" userId="d62dd0be-a1f4-461f-90a2-b18d53884721" providerId="ADAL" clId="{9FD88B08-A2C8-44BF-9C3C-4FCE9D680F3B}" dt="2026-08-03T10:00:42.909" v="23717" actId="947"/>
            <ac:spMkLst>
              <pc:docMk/>
              <pc:sldMasterMk cId="3015519556" sldId="2147483813"/>
              <pc:sldLayoutMk cId="1116668329" sldId="2147483853"/>
              <ac:spMk id="3" creationId="{8AA3264E-CB34-4429-9275-D4DC18E9B1E0}"/>
            </ac:spMkLst>
          </pc:spChg>
          <pc:spChg chg="mod">
            <ac:chgData name="Luís Quartin" userId="d62dd0be-a1f4-461f-90a2-b18d53884721" providerId="ADAL" clId="{9FD88B08-A2C8-44BF-9C3C-4FCE9D680F3B}" dt="2026-08-03T10:00:56.891" v="28520" actId="299"/>
            <ac:spMkLst>
              <pc:docMk/>
              <pc:sldMasterMk cId="3015519556" sldId="2147483813"/>
              <pc:sldLayoutMk cId="1116668329" sldId="2147483853"/>
              <ac:spMk id="9" creationId="{2A343A82-E9F8-4308-B804-1ABAAE8F4928}"/>
            </ac:spMkLst>
          </pc:spChg>
          <pc:spChg chg="mod">
            <ac:chgData name="Luís Quartin" userId="d62dd0be-a1f4-461f-90a2-b18d53884721" providerId="ADAL" clId="{9FD88B08-A2C8-44BF-9C3C-4FCE9D680F3B}" dt="2026-08-03T10:00:42.920" v="23719" actId="947"/>
            <ac:spMkLst>
              <pc:docMk/>
              <pc:sldMasterMk cId="3015519556" sldId="2147483813"/>
              <pc:sldLayoutMk cId="1116668329" sldId="2147483853"/>
              <ac:spMk id="80" creationId="{EF8E9275-C0E0-4ABA-8699-73E5E292EC85}"/>
            </ac:spMkLst>
          </pc:spChg>
          <pc:graphicFrameChg chg="mod">
            <ac:chgData name="Luís Quartin" userId="d62dd0be-a1f4-461f-90a2-b18d53884721" providerId="ADAL" clId="{9FD88B08-A2C8-44BF-9C3C-4FCE9D680F3B}" dt="2026-08-03T10:01:00.817" v="31944"/>
            <ac:graphicFrameMkLst>
              <pc:docMk/>
              <pc:sldMasterMk cId="3015519556" sldId="2147483813"/>
              <pc:sldLayoutMk cId="1116668329" sldId="2147483853"/>
              <ac:graphicFrameMk id="8" creationId="{E8A2F35C-CCC5-4796-8DA9-F5D8192CB2D6}"/>
            </ac:graphicFrameMkLst>
          </pc:graphicFrameChg>
        </pc:sldLayoutChg>
      </pc:sldMasterChg>
      <pc:sldMasterChg chg="del">
        <pc:chgData name="Luís Quartin" userId="d62dd0be-a1f4-461f-90a2-b18d53884721" providerId="ADAL" clId="{9FD88B08-A2C8-44BF-9C3C-4FCE9D680F3B}" dt="2026-08-03T08:28:41.197" v="16653" actId="2696"/>
        <pc:sldMasterMkLst>
          <pc:docMk/>
          <pc:sldMasterMk cId="1177124353" sldId="2147483855"/>
        </pc:sldMasterMkLst>
      </pc:sldMasterChg>
    </pc:docChg>
  </pc:docChgLst>
  <pc:docChgLst>
    <pc:chgData name="Rui Faustino" userId="c6bd691a-867b-4144-9791-f43391b0b8c3" providerId="ADAL" clId="{91DBE610-32D5-4B6C-B1B7-B5048092D392}"/>
    <pc:docChg chg="undo custSel addSld delSld modSld sldOrd modMainMaster">
      <pc:chgData name="Rui Faustino" userId="c6bd691a-867b-4144-9791-f43391b0b8c3" providerId="ADAL" clId="{91DBE610-32D5-4B6C-B1B7-B5048092D392}" dt="2026-08-03T16:57:57.960" v="2480" actId="20577"/>
      <pc:docMkLst>
        <pc:docMk/>
      </pc:docMkLst>
      <pc:sldChg chg="modSp add mod">
        <pc:chgData name="Rui Faustino" userId="c6bd691a-867b-4144-9791-f43391b0b8c3" providerId="ADAL" clId="{91DBE610-32D5-4B6C-B1B7-B5048092D392}" dt="2026-08-03T16:52:01.236" v="2470" actId="12"/>
        <pc:sldMkLst>
          <pc:docMk/>
          <pc:sldMk cId="1135831611" sldId="256"/>
        </pc:sldMkLst>
        <pc:spChg chg="mod">
          <ac:chgData name="Rui Faustino" userId="c6bd691a-867b-4144-9791-f43391b0b8c3" providerId="ADAL" clId="{91DBE610-32D5-4B6C-B1B7-B5048092D392}" dt="2026-08-03T16:51:04.695" v="2463" actId="2085"/>
          <ac:spMkLst>
            <pc:docMk/>
            <pc:sldMk cId="1135831611" sldId="256"/>
            <ac:spMk id="5" creationId="{96ED1030-6C50-D48F-354D-65415CEB989F}"/>
          </ac:spMkLst>
        </pc:spChg>
        <pc:spChg chg="mod">
          <ac:chgData name="Rui Faustino" userId="c6bd691a-867b-4144-9791-f43391b0b8c3" providerId="ADAL" clId="{91DBE610-32D5-4B6C-B1B7-B5048092D392}" dt="2026-08-03T16:51:20.646" v="2465" actId="1076"/>
          <ac:spMkLst>
            <pc:docMk/>
            <pc:sldMk cId="1135831611" sldId="256"/>
            <ac:spMk id="57" creationId="{3AA868DE-70AC-687F-D982-C815B6E6F6EF}"/>
          </ac:spMkLst>
        </pc:spChg>
        <pc:spChg chg="mod">
          <ac:chgData name="Rui Faustino" userId="c6bd691a-867b-4144-9791-f43391b0b8c3" providerId="ADAL" clId="{91DBE610-32D5-4B6C-B1B7-B5048092D392}" dt="2026-08-03T16:52:01.236" v="2470" actId="12"/>
          <ac:spMkLst>
            <pc:docMk/>
            <pc:sldMk cId="1135831611" sldId="256"/>
            <ac:spMk id="59" creationId="{4778FF29-0972-2DE5-6B46-A159115A4D7D}"/>
          </ac:spMkLst>
        </pc:spChg>
        <pc:spChg chg="mod">
          <ac:chgData name="Rui Faustino" userId="c6bd691a-867b-4144-9791-f43391b0b8c3" providerId="ADAL" clId="{91DBE610-32D5-4B6C-B1B7-B5048092D392}" dt="2026-08-03T16:51:40.005" v="2467" actId="207"/>
          <ac:spMkLst>
            <pc:docMk/>
            <pc:sldMk cId="1135831611" sldId="256"/>
            <ac:spMk id="60" creationId="{AE5D2609-5D7E-94DB-5892-2EF30B1D6C81}"/>
          </ac:spMkLst>
        </pc:spChg>
        <pc:spChg chg="mod">
          <ac:chgData name="Rui Faustino" userId="c6bd691a-867b-4144-9791-f43391b0b8c3" providerId="ADAL" clId="{91DBE610-32D5-4B6C-B1B7-B5048092D392}" dt="2026-08-03T16:49:54.629" v="2443" actId="207"/>
          <ac:spMkLst>
            <pc:docMk/>
            <pc:sldMk cId="1135831611" sldId="256"/>
            <ac:spMk id="63" creationId="{36EA52CF-0312-0BC4-168A-01AE2DA6EA77}"/>
          </ac:spMkLst>
        </pc:spChg>
        <pc:spChg chg="mod">
          <ac:chgData name="Rui Faustino" userId="c6bd691a-867b-4144-9791-f43391b0b8c3" providerId="ADAL" clId="{91DBE610-32D5-4B6C-B1B7-B5048092D392}" dt="2026-08-03T16:49:54.629" v="2443" actId="207"/>
          <ac:spMkLst>
            <pc:docMk/>
            <pc:sldMk cId="1135831611" sldId="256"/>
            <ac:spMk id="64" creationId="{70113233-9642-25A0-6D65-DD4FB9CE0DC4}"/>
          </ac:spMkLst>
        </pc:spChg>
        <pc:spChg chg="mod">
          <ac:chgData name="Rui Faustino" userId="c6bd691a-867b-4144-9791-f43391b0b8c3" providerId="ADAL" clId="{91DBE610-32D5-4B6C-B1B7-B5048092D392}" dt="2026-08-03T16:49:54.629" v="2443" actId="207"/>
          <ac:spMkLst>
            <pc:docMk/>
            <pc:sldMk cId="1135831611" sldId="256"/>
            <ac:spMk id="65" creationId="{9BCB5248-93EB-C439-861D-C0B08605C55D}"/>
          </ac:spMkLst>
        </pc:spChg>
        <pc:spChg chg="mod">
          <ac:chgData name="Rui Faustino" userId="c6bd691a-867b-4144-9791-f43391b0b8c3" providerId="ADAL" clId="{91DBE610-32D5-4B6C-B1B7-B5048092D392}" dt="2026-08-03T16:49:54.629" v="2443" actId="207"/>
          <ac:spMkLst>
            <pc:docMk/>
            <pc:sldMk cId="1135831611" sldId="256"/>
            <ac:spMk id="66" creationId="{F0362824-4D38-EC14-A85A-428B567CCD69}"/>
          </ac:spMkLst>
        </pc:spChg>
        <pc:spChg chg="mod">
          <ac:chgData name="Rui Faustino" userId="c6bd691a-867b-4144-9791-f43391b0b8c3" providerId="ADAL" clId="{91DBE610-32D5-4B6C-B1B7-B5048092D392}" dt="2026-08-03T16:49:54.629" v="2443" actId="207"/>
          <ac:spMkLst>
            <pc:docMk/>
            <pc:sldMk cId="1135831611" sldId="256"/>
            <ac:spMk id="67" creationId="{AD8CC503-DBA5-9DD2-6F58-94513F0DC175}"/>
          </ac:spMkLst>
        </pc:spChg>
        <pc:spChg chg="mod">
          <ac:chgData name="Rui Faustino" userId="c6bd691a-867b-4144-9791-f43391b0b8c3" providerId="ADAL" clId="{91DBE610-32D5-4B6C-B1B7-B5048092D392}" dt="2026-08-03T16:49:54.629" v="2443" actId="207"/>
          <ac:spMkLst>
            <pc:docMk/>
            <pc:sldMk cId="1135831611" sldId="256"/>
            <ac:spMk id="68" creationId="{5D557284-01AA-30A3-E823-84FCC3212ED4}"/>
          </ac:spMkLst>
        </pc:spChg>
        <pc:spChg chg="mod">
          <ac:chgData name="Rui Faustino" userId="c6bd691a-867b-4144-9791-f43391b0b8c3" providerId="ADAL" clId="{91DBE610-32D5-4B6C-B1B7-B5048092D392}" dt="2026-08-03T16:51:44.660" v="2468" actId="207"/>
          <ac:spMkLst>
            <pc:docMk/>
            <pc:sldMk cId="1135831611" sldId="256"/>
            <ac:spMk id="70" creationId="{AC2FE3FF-9F27-B875-B2E9-99A651940601}"/>
          </ac:spMkLst>
        </pc:spChg>
        <pc:grpChg chg="mod">
          <ac:chgData name="Rui Faustino" userId="c6bd691a-867b-4144-9791-f43391b0b8c3" providerId="ADAL" clId="{91DBE610-32D5-4B6C-B1B7-B5048092D392}" dt="2026-08-03T16:49:54.629" v="2443" actId="207"/>
          <ac:grpSpMkLst>
            <pc:docMk/>
            <pc:sldMk cId="1135831611" sldId="256"/>
            <ac:grpSpMk id="62" creationId="{811B09C7-F569-9C3D-7403-9465BC05AD18}"/>
          </ac:grpSpMkLst>
        </pc:grpChg>
      </pc:sldChg>
      <pc:sldChg chg="addSp delSp modSp new mod">
        <pc:chgData name="Rui Faustino" userId="c6bd691a-867b-4144-9791-f43391b0b8c3" providerId="ADAL" clId="{91DBE610-32D5-4B6C-B1B7-B5048092D392}" dt="2026-08-03T16:07:54.130" v="2046" actId="20577"/>
        <pc:sldMkLst>
          <pc:docMk/>
          <pc:sldMk cId="26551376" sldId="257"/>
        </pc:sldMkLst>
        <pc:spChg chg="add mod">
          <ac:chgData name="Rui Faustino" userId="c6bd691a-867b-4144-9791-f43391b0b8c3" providerId="ADAL" clId="{91DBE610-32D5-4B6C-B1B7-B5048092D392}" dt="2026-08-03T13:21:35.788" v="307" actId="20577"/>
          <ac:spMkLst>
            <pc:docMk/>
            <pc:sldMk cId="26551376" sldId="257"/>
            <ac:spMk id="6" creationId="{B821D888-D09C-2A57-BBA9-E6E14B3BDB25}"/>
          </ac:spMkLst>
        </pc:spChg>
        <pc:spChg chg="mod">
          <ac:chgData name="Rui Faustino" userId="c6bd691a-867b-4144-9791-f43391b0b8c3" providerId="ADAL" clId="{91DBE610-32D5-4B6C-B1B7-B5048092D392}" dt="2026-08-03T16:06:27.943" v="1991" actId="948"/>
          <ac:spMkLst>
            <pc:docMk/>
            <pc:sldMk cId="26551376" sldId="257"/>
            <ac:spMk id="11" creationId="{9904C86D-C16D-4F24-07A0-180F130E0690}"/>
          </ac:spMkLst>
        </pc:spChg>
        <pc:spChg chg="mod">
          <ac:chgData name="Rui Faustino" userId="c6bd691a-867b-4144-9791-f43391b0b8c3" providerId="ADAL" clId="{91DBE610-32D5-4B6C-B1B7-B5048092D392}" dt="2026-08-03T16:04:20.702" v="1889" actId="20577"/>
          <ac:spMkLst>
            <pc:docMk/>
            <pc:sldMk cId="26551376" sldId="257"/>
            <ac:spMk id="31" creationId="{743DC953-F895-F016-0785-D6C01B21825C}"/>
          </ac:spMkLst>
        </pc:spChg>
        <pc:spChg chg="mod">
          <ac:chgData name="Rui Faustino" userId="c6bd691a-867b-4144-9791-f43391b0b8c3" providerId="ADAL" clId="{91DBE610-32D5-4B6C-B1B7-B5048092D392}" dt="2026-08-03T16:07:54.130" v="2046" actId="20577"/>
          <ac:spMkLst>
            <pc:docMk/>
            <pc:sldMk cId="26551376" sldId="257"/>
            <ac:spMk id="34" creationId="{228403FB-4AE3-5E6E-C0EA-901EB805B755}"/>
          </ac:spMkLst>
        </pc:spChg>
        <pc:spChg chg="mod">
          <ac:chgData name="Rui Faustino" userId="c6bd691a-867b-4144-9791-f43391b0b8c3" providerId="ADAL" clId="{91DBE610-32D5-4B6C-B1B7-B5048092D392}" dt="2026-08-03T16:06:13.388" v="1989" actId="948"/>
          <ac:spMkLst>
            <pc:docMk/>
            <pc:sldMk cId="26551376" sldId="257"/>
            <ac:spMk id="36" creationId="{9A736006-EFFB-CC80-9CB9-A58BF9E907D2}"/>
          </ac:spMkLst>
        </pc:spChg>
        <pc:spChg chg="mod">
          <ac:chgData name="Rui Faustino" userId="c6bd691a-867b-4144-9791-f43391b0b8c3" providerId="ADAL" clId="{91DBE610-32D5-4B6C-B1B7-B5048092D392}" dt="2026-08-03T16:06:31.026" v="1992" actId="20577"/>
          <ac:spMkLst>
            <pc:docMk/>
            <pc:sldMk cId="26551376" sldId="257"/>
            <ac:spMk id="37" creationId="{A4BF59F8-FF1F-0D33-DFE6-334BD8AA4AF8}"/>
          </ac:spMkLst>
        </pc:spChg>
        <pc:spChg chg="del">
          <ac:chgData name="Rui Faustino" userId="c6bd691a-867b-4144-9791-f43391b0b8c3" providerId="ADAL" clId="{91DBE610-32D5-4B6C-B1B7-B5048092D392}" dt="2026-08-03T15:47:34.837" v="1396" actId="478"/>
          <ac:spMkLst>
            <pc:docMk/>
            <pc:sldMk cId="26551376" sldId="257"/>
            <ac:spMk id="41" creationId="{D3511E11-70C1-092F-5759-7B7087199085}"/>
          </ac:spMkLst>
        </pc:spChg>
      </pc:sldChg>
      <pc:sldChg chg="addSp modSp new mod">
        <pc:chgData name="Rui Faustino" userId="c6bd691a-867b-4144-9791-f43391b0b8c3" providerId="ADAL" clId="{91DBE610-32D5-4B6C-B1B7-B5048092D392}" dt="2026-08-03T13:29:04.639" v="477" actId="20577"/>
        <pc:sldMkLst>
          <pc:docMk/>
          <pc:sldMk cId="1099663500" sldId="258"/>
        </pc:sldMkLst>
        <pc:spChg chg="add mod">
          <ac:chgData name="Rui Faustino" userId="c6bd691a-867b-4144-9791-f43391b0b8c3" providerId="ADAL" clId="{91DBE610-32D5-4B6C-B1B7-B5048092D392}" dt="2026-08-03T13:29:04.639" v="477" actId="20577"/>
          <ac:spMkLst>
            <pc:docMk/>
            <pc:sldMk cId="1099663500" sldId="258"/>
            <ac:spMk id="7" creationId="{C538BBCF-E6DE-794A-FABE-796B5EA29B2A}"/>
          </ac:spMkLst>
        </pc:spChg>
      </pc:sldChg>
      <pc:sldChg chg="modSp mod">
        <pc:chgData name="Rui Faustino" userId="c6bd691a-867b-4144-9791-f43391b0b8c3" providerId="ADAL" clId="{91DBE610-32D5-4B6C-B1B7-B5048092D392}" dt="2026-08-03T16:52:32.699" v="2472" actId="20577"/>
        <pc:sldMkLst>
          <pc:docMk/>
          <pc:sldMk cId="2803632336" sldId="258"/>
        </pc:sldMkLst>
        <pc:spChg chg="mod">
          <ac:chgData name="Rui Faustino" userId="c6bd691a-867b-4144-9791-f43391b0b8c3" providerId="ADAL" clId="{91DBE610-32D5-4B6C-B1B7-B5048092D392}" dt="2026-08-03T16:52:32.699" v="2472" actId="20577"/>
          <ac:spMkLst>
            <pc:docMk/>
            <pc:sldMk cId="2803632336" sldId="258"/>
            <ac:spMk id="10" creationId="{C157DFEA-08AB-23E7-A81E-E8EF1A1D9845}"/>
          </ac:spMkLst>
        </pc:spChg>
        <pc:spChg chg="mod">
          <ac:chgData name="Rui Faustino" userId="c6bd691a-867b-4144-9791-f43391b0b8c3" providerId="ADAL" clId="{91DBE610-32D5-4B6C-B1B7-B5048092D392}" dt="2026-08-03T16:44:33.808" v="2390" actId="255"/>
          <ac:spMkLst>
            <pc:docMk/>
            <pc:sldMk cId="2803632336" sldId="258"/>
            <ac:spMk id="16" creationId="{0845480A-9659-D7D6-2C5C-6ACD396FD70B}"/>
          </ac:spMkLst>
        </pc:spChg>
        <pc:spChg chg="mod">
          <ac:chgData name="Rui Faustino" userId="c6bd691a-867b-4144-9791-f43391b0b8c3" providerId="ADAL" clId="{91DBE610-32D5-4B6C-B1B7-B5048092D392}" dt="2026-08-03T16:44:43.529" v="2392" actId="1076"/>
          <ac:spMkLst>
            <pc:docMk/>
            <pc:sldMk cId="2803632336" sldId="258"/>
            <ac:spMk id="17" creationId="{46897319-8527-B9A2-8416-595662C7DDF8}"/>
          </ac:spMkLst>
        </pc:spChg>
        <pc:spChg chg="mod">
          <ac:chgData name="Rui Faustino" userId="c6bd691a-867b-4144-9791-f43391b0b8c3" providerId="ADAL" clId="{91DBE610-32D5-4B6C-B1B7-B5048092D392}" dt="2026-08-03T16:45:41.776" v="2401" actId="1076"/>
          <ac:spMkLst>
            <pc:docMk/>
            <pc:sldMk cId="2803632336" sldId="258"/>
            <ac:spMk id="18" creationId="{5C021080-AE73-578B-9EAF-4FF409620374}"/>
          </ac:spMkLst>
        </pc:spChg>
        <pc:spChg chg="mod">
          <ac:chgData name="Rui Faustino" userId="c6bd691a-867b-4144-9791-f43391b0b8c3" providerId="ADAL" clId="{91DBE610-32D5-4B6C-B1B7-B5048092D392}" dt="2026-08-03T16:46:45.959" v="2429" actId="1076"/>
          <ac:spMkLst>
            <pc:docMk/>
            <pc:sldMk cId="2803632336" sldId="258"/>
            <ac:spMk id="20" creationId="{95676D33-E3FE-B8D1-2F87-EE07F96E0D4F}"/>
          </ac:spMkLst>
        </pc:spChg>
        <pc:spChg chg="mod">
          <ac:chgData name="Rui Faustino" userId="c6bd691a-867b-4144-9791-f43391b0b8c3" providerId="ADAL" clId="{91DBE610-32D5-4B6C-B1B7-B5048092D392}" dt="2026-08-03T16:45:24.166" v="2398" actId="1076"/>
          <ac:spMkLst>
            <pc:docMk/>
            <pc:sldMk cId="2803632336" sldId="258"/>
            <ac:spMk id="23" creationId="{888809DF-E710-2BFE-9B68-F7CFFA9CFE79}"/>
          </ac:spMkLst>
        </pc:spChg>
        <pc:spChg chg="mod">
          <ac:chgData name="Rui Faustino" userId="c6bd691a-867b-4144-9791-f43391b0b8c3" providerId="ADAL" clId="{91DBE610-32D5-4B6C-B1B7-B5048092D392}" dt="2026-08-03T16:43:49.696" v="2292" actId="1076"/>
          <ac:spMkLst>
            <pc:docMk/>
            <pc:sldMk cId="2803632336" sldId="258"/>
            <ac:spMk id="24" creationId="{01396EB4-68A5-F9B3-0EF6-B88A4AAEC98F}"/>
          </ac:spMkLst>
        </pc:spChg>
        <pc:spChg chg="mod">
          <ac:chgData name="Rui Faustino" userId="c6bd691a-867b-4144-9791-f43391b0b8c3" providerId="ADAL" clId="{91DBE610-32D5-4B6C-B1B7-B5048092D392}" dt="2026-08-03T16:43:22.827" v="2285" actId="1076"/>
          <ac:spMkLst>
            <pc:docMk/>
            <pc:sldMk cId="2803632336" sldId="258"/>
            <ac:spMk id="30" creationId="{267FBEF7-51E3-959A-68A3-6F8E2AF9343E}"/>
          </ac:spMkLst>
        </pc:spChg>
        <pc:spChg chg="mod">
          <ac:chgData name="Rui Faustino" userId="c6bd691a-867b-4144-9791-f43391b0b8c3" providerId="ADAL" clId="{91DBE610-32D5-4B6C-B1B7-B5048092D392}" dt="2026-08-03T16:45:02.931" v="2395" actId="1076"/>
          <ac:spMkLst>
            <pc:docMk/>
            <pc:sldMk cId="2803632336" sldId="258"/>
            <ac:spMk id="38" creationId="{D5C733BE-6E1D-9263-477D-154109CEDB2D}"/>
          </ac:spMkLst>
        </pc:spChg>
        <pc:spChg chg="mod">
          <ac:chgData name="Rui Faustino" userId="c6bd691a-867b-4144-9791-f43391b0b8c3" providerId="ADAL" clId="{91DBE610-32D5-4B6C-B1B7-B5048092D392}" dt="2026-08-03T16:46:08.026" v="2404" actId="1076"/>
          <ac:spMkLst>
            <pc:docMk/>
            <pc:sldMk cId="2803632336" sldId="258"/>
            <ac:spMk id="40" creationId="{12150939-8B35-3375-BE71-009418690F83}"/>
          </ac:spMkLst>
        </pc:spChg>
        <pc:picChg chg="mod">
          <ac:chgData name="Rui Faustino" userId="c6bd691a-867b-4144-9791-f43391b0b8c3" providerId="ADAL" clId="{91DBE610-32D5-4B6C-B1B7-B5048092D392}" dt="2026-08-03T16:44:53.192" v="2393" actId="1076"/>
          <ac:picMkLst>
            <pc:docMk/>
            <pc:sldMk cId="2803632336" sldId="258"/>
            <ac:picMk id="54" creationId="{B5D39466-53FA-DE77-98A5-AC47AE1092ED}"/>
          </ac:picMkLst>
        </pc:picChg>
        <pc:picChg chg="mod">
          <ac:chgData name="Rui Faustino" userId="c6bd691a-867b-4144-9791-f43391b0b8c3" providerId="ADAL" clId="{91DBE610-32D5-4B6C-B1B7-B5048092D392}" dt="2026-08-03T16:46:11.947" v="2417" actId="1036"/>
          <ac:picMkLst>
            <pc:docMk/>
            <pc:sldMk cId="2803632336" sldId="258"/>
            <ac:picMk id="56" creationId="{41B58893-1AB8-B04D-FDD1-5393631AFC3A}"/>
          </ac:picMkLst>
        </pc:picChg>
      </pc:sldChg>
      <pc:sldChg chg="delSp mod modAnim">
        <pc:chgData name="Rui Faustino" userId="c6bd691a-867b-4144-9791-f43391b0b8c3" providerId="ADAL" clId="{91DBE610-32D5-4B6C-B1B7-B5048092D392}" dt="2026-08-03T15:55:18.478" v="1572"/>
        <pc:sldMkLst>
          <pc:docMk/>
          <pc:sldMk cId="848276798" sldId="259"/>
        </pc:sldMkLst>
        <pc:spChg chg="del">
          <ac:chgData name="Rui Faustino" userId="c6bd691a-867b-4144-9791-f43391b0b8c3" providerId="ADAL" clId="{91DBE610-32D5-4B6C-B1B7-B5048092D392}" dt="2026-08-03T15:44:05.382" v="1368" actId="478"/>
          <ac:spMkLst>
            <pc:docMk/>
            <pc:sldMk cId="848276798" sldId="259"/>
            <ac:spMk id="4" creationId="{CA159D34-C6AF-3673-E749-266743889BC0}"/>
          </ac:spMkLst>
        </pc:spChg>
      </pc:sldChg>
      <pc:sldChg chg="addSp modSp mod modAnim">
        <pc:chgData name="Rui Faustino" userId="c6bd691a-867b-4144-9791-f43391b0b8c3" providerId="ADAL" clId="{91DBE610-32D5-4B6C-B1B7-B5048092D392}" dt="2026-08-03T16:07:39.139" v="2017"/>
        <pc:sldMkLst>
          <pc:docMk/>
          <pc:sldMk cId="1156120444" sldId="276"/>
        </pc:sldMkLst>
        <pc:spChg chg="add mod">
          <ac:chgData name="Rui Faustino" userId="c6bd691a-867b-4144-9791-f43391b0b8c3" providerId="ADAL" clId="{91DBE610-32D5-4B6C-B1B7-B5048092D392}" dt="2026-08-03T13:46:10.551" v="1145"/>
          <ac:spMkLst>
            <pc:docMk/>
            <pc:sldMk cId="1156120444" sldId="276"/>
            <ac:spMk id="3" creationId="{2934480A-FDE5-3005-ED50-77093AFED9C5}"/>
          </ac:spMkLst>
        </pc:spChg>
        <pc:spChg chg="mod">
          <ac:chgData name="Rui Faustino" userId="c6bd691a-867b-4144-9791-f43391b0b8c3" providerId="ADAL" clId="{91DBE610-32D5-4B6C-B1B7-B5048092D392}" dt="2026-08-03T13:42:35.398" v="1044" actId="14100"/>
          <ac:spMkLst>
            <pc:docMk/>
            <pc:sldMk cId="1156120444" sldId="276"/>
            <ac:spMk id="8" creationId="{629D01A2-A81F-DDB1-7653-51CB14311CA3}"/>
          </ac:spMkLst>
        </pc:spChg>
        <pc:spChg chg="mod">
          <ac:chgData name="Rui Faustino" userId="c6bd691a-867b-4144-9791-f43391b0b8c3" providerId="ADAL" clId="{91DBE610-32D5-4B6C-B1B7-B5048092D392}" dt="2026-08-03T13:44:52.140" v="1114" actId="14100"/>
          <ac:spMkLst>
            <pc:docMk/>
            <pc:sldMk cId="1156120444" sldId="276"/>
            <ac:spMk id="9" creationId="{3721E7CF-55F6-CF24-3011-42EBC445B798}"/>
          </ac:spMkLst>
        </pc:spChg>
        <pc:spChg chg="mod">
          <ac:chgData name="Rui Faustino" userId="c6bd691a-867b-4144-9791-f43391b0b8c3" providerId="ADAL" clId="{91DBE610-32D5-4B6C-B1B7-B5048092D392}" dt="2026-08-03T13:44:14.121" v="1075" actId="14100"/>
          <ac:spMkLst>
            <pc:docMk/>
            <pc:sldMk cId="1156120444" sldId="276"/>
            <ac:spMk id="10" creationId="{75914CA0-E00E-02EA-B378-BD11BB901EC6}"/>
          </ac:spMkLst>
        </pc:spChg>
        <pc:spChg chg="mod">
          <ac:chgData name="Rui Faustino" userId="c6bd691a-867b-4144-9791-f43391b0b8c3" providerId="ADAL" clId="{91DBE610-32D5-4B6C-B1B7-B5048092D392}" dt="2026-08-03T13:43:03.625" v="1060" actId="1037"/>
          <ac:spMkLst>
            <pc:docMk/>
            <pc:sldMk cId="1156120444" sldId="276"/>
            <ac:spMk id="14" creationId="{219ACBC6-6577-7744-3676-B3FDA372F554}"/>
          </ac:spMkLst>
        </pc:spChg>
        <pc:spChg chg="mod">
          <ac:chgData name="Rui Faustino" userId="c6bd691a-867b-4144-9791-f43391b0b8c3" providerId="ADAL" clId="{91DBE610-32D5-4B6C-B1B7-B5048092D392}" dt="2026-08-03T13:40:09.617" v="1006" actId="113"/>
          <ac:spMkLst>
            <pc:docMk/>
            <pc:sldMk cId="1156120444" sldId="276"/>
            <ac:spMk id="16" creationId="{BB77EB4B-1BD8-6349-96DE-245CB987D014}"/>
          </ac:spMkLst>
        </pc:spChg>
        <pc:spChg chg="mod">
          <ac:chgData name="Rui Faustino" userId="c6bd691a-867b-4144-9791-f43391b0b8c3" providerId="ADAL" clId="{91DBE610-32D5-4B6C-B1B7-B5048092D392}" dt="2026-08-03T13:42:31.937" v="1041" actId="14100"/>
          <ac:spMkLst>
            <pc:docMk/>
            <pc:sldMk cId="1156120444" sldId="276"/>
            <ac:spMk id="18" creationId="{28725A47-800F-9EB2-82D1-35983B10717F}"/>
          </ac:spMkLst>
        </pc:spChg>
        <pc:spChg chg="mod">
          <ac:chgData name="Rui Faustino" userId="c6bd691a-867b-4144-9791-f43391b0b8c3" providerId="ADAL" clId="{91DBE610-32D5-4B6C-B1B7-B5048092D392}" dt="2026-08-03T13:44:49.810" v="1113" actId="14100"/>
          <ac:spMkLst>
            <pc:docMk/>
            <pc:sldMk cId="1156120444" sldId="276"/>
            <ac:spMk id="19" creationId="{7BDDBE76-8227-AD32-A0CA-E72701C89E00}"/>
          </ac:spMkLst>
        </pc:spChg>
        <pc:spChg chg="mod">
          <ac:chgData name="Rui Faustino" userId="c6bd691a-867b-4144-9791-f43391b0b8c3" providerId="ADAL" clId="{91DBE610-32D5-4B6C-B1B7-B5048092D392}" dt="2026-08-03T13:44:12.074" v="1074" actId="14100"/>
          <ac:spMkLst>
            <pc:docMk/>
            <pc:sldMk cId="1156120444" sldId="276"/>
            <ac:spMk id="20" creationId="{168D6EDA-8D1E-D5CB-A8B2-FC9080720E22}"/>
          </ac:spMkLst>
        </pc:spChg>
        <pc:spChg chg="mod">
          <ac:chgData name="Rui Faustino" userId="c6bd691a-867b-4144-9791-f43391b0b8c3" providerId="ADAL" clId="{91DBE610-32D5-4B6C-B1B7-B5048092D392}" dt="2026-08-03T13:42:40.033" v="1052" actId="14100"/>
          <ac:spMkLst>
            <pc:docMk/>
            <pc:sldMk cId="1156120444" sldId="276"/>
            <ac:spMk id="21" creationId="{D2DF146B-0603-380B-8E8B-EAEF9725A15E}"/>
          </ac:spMkLst>
        </pc:spChg>
        <pc:spChg chg="mod">
          <ac:chgData name="Rui Faustino" userId="c6bd691a-867b-4144-9791-f43391b0b8c3" providerId="ADAL" clId="{91DBE610-32D5-4B6C-B1B7-B5048092D392}" dt="2026-08-03T13:44:47.669" v="1112" actId="14100"/>
          <ac:spMkLst>
            <pc:docMk/>
            <pc:sldMk cId="1156120444" sldId="276"/>
            <ac:spMk id="22" creationId="{D21EFB3E-BC5C-BFFD-9E7B-5EE2E1EA5A5B}"/>
          </ac:spMkLst>
        </pc:spChg>
        <pc:spChg chg="mod">
          <ac:chgData name="Rui Faustino" userId="c6bd691a-867b-4144-9791-f43391b0b8c3" providerId="ADAL" clId="{91DBE610-32D5-4B6C-B1B7-B5048092D392}" dt="2026-08-03T13:44:05.555" v="1073" actId="1076"/>
          <ac:spMkLst>
            <pc:docMk/>
            <pc:sldMk cId="1156120444" sldId="276"/>
            <ac:spMk id="23" creationId="{043C3B1C-1F7F-B745-9E0D-FA57F7FD0A67}"/>
          </ac:spMkLst>
        </pc:spChg>
        <pc:spChg chg="mod">
          <ac:chgData name="Rui Faustino" userId="c6bd691a-867b-4144-9791-f43391b0b8c3" providerId="ADAL" clId="{91DBE610-32D5-4B6C-B1B7-B5048092D392}" dt="2026-08-03T13:45:02.024" v="1115" actId="14100"/>
          <ac:spMkLst>
            <pc:docMk/>
            <pc:sldMk cId="1156120444" sldId="276"/>
            <ac:spMk id="25" creationId="{47050AAD-4B65-E295-6CE7-3E53FF359E7C}"/>
          </ac:spMkLst>
        </pc:spChg>
        <pc:spChg chg="mod">
          <ac:chgData name="Rui Faustino" userId="c6bd691a-867b-4144-9791-f43391b0b8c3" providerId="ADAL" clId="{91DBE610-32D5-4B6C-B1B7-B5048092D392}" dt="2026-08-03T13:41:27.132" v="1020" actId="207"/>
          <ac:spMkLst>
            <pc:docMk/>
            <pc:sldMk cId="1156120444" sldId="276"/>
            <ac:spMk id="27" creationId="{D70A3739-897D-DDF3-B263-CCCAC29C9A62}"/>
          </ac:spMkLst>
        </pc:spChg>
        <pc:spChg chg="mod">
          <ac:chgData name="Rui Faustino" userId="c6bd691a-867b-4144-9791-f43391b0b8c3" providerId="ADAL" clId="{91DBE610-32D5-4B6C-B1B7-B5048092D392}" dt="2026-08-03T13:41:31.162" v="1021" actId="207"/>
          <ac:spMkLst>
            <pc:docMk/>
            <pc:sldMk cId="1156120444" sldId="276"/>
            <ac:spMk id="28" creationId="{C5E2AC27-056D-93FC-EAAF-3C4F414CFEB6}"/>
          </ac:spMkLst>
        </pc:spChg>
        <pc:spChg chg="mod">
          <ac:chgData name="Rui Faustino" userId="c6bd691a-867b-4144-9791-f43391b0b8c3" providerId="ADAL" clId="{91DBE610-32D5-4B6C-B1B7-B5048092D392}" dt="2026-08-03T13:44:44.924" v="1111" actId="14100"/>
          <ac:spMkLst>
            <pc:docMk/>
            <pc:sldMk cId="1156120444" sldId="276"/>
            <ac:spMk id="31" creationId="{45E7E1A1-A8C9-FF17-A212-A685D585D00A}"/>
          </ac:spMkLst>
        </pc:spChg>
        <pc:spChg chg="mod">
          <ac:chgData name="Rui Faustino" userId="c6bd691a-867b-4144-9791-f43391b0b8c3" providerId="ADAL" clId="{91DBE610-32D5-4B6C-B1B7-B5048092D392}" dt="2026-08-03T13:39:36.707" v="989" actId="207"/>
          <ac:spMkLst>
            <pc:docMk/>
            <pc:sldMk cId="1156120444" sldId="276"/>
            <ac:spMk id="32" creationId="{6A2C22D4-3B7B-5316-A740-204D7A376071}"/>
          </ac:spMkLst>
        </pc:spChg>
        <pc:spChg chg="mod">
          <ac:chgData name="Rui Faustino" userId="c6bd691a-867b-4144-9791-f43391b0b8c3" providerId="ADAL" clId="{91DBE610-32D5-4B6C-B1B7-B5048092D392}" dt="2026-08-03T13:44:20.262" v="1077" actId="14100"/>
          <ac:spMkLst>
            <pc:docMk/>
            <pc:sldMk cId="1156120444" sldId="276"/>
            <ac:spMk id="34" creationId="{3C40AD9D-049E-D3A9-D513-F3725E2CE4C8}"/>
          </ac:spMkLst>
        </pc:spChg>
        <pc:spChg chg="mod">
          <ac:chgData name="Rui Faustino" userId="c6bd691a-867b-4144-9791-f43391b0b8c3" providerId="ADAL" clId="{91DBE610-32D5-4B6C-B1B7-B5048092D392}" dt="2026-08-03T13:44:27.041" v="1087" actId="1076"/>
          <ac:spMkLst>
            <pc:docMk/>
            <pc:sldMk cId="1156120444" sldId="276"/>
            <ac:spMk id="35" creationId="{731E4CBA-53ED-3A33-AF77-B47B24F0DA2E}"/>
          </ac:spMkLst>
        </pc:spChg>
        <pc:grpChg chg="mod">
          <ac:chgData name="Rui Faustino" userId="c6bd691a-867b-4144-9791-f43391b0b8c3" providerId="ADAL" clId="{91DBE610-32D5-4B6C-B1B7-B5048092D392}" dt="2026-08-03T13:42:51.699" v="1053" actId="14100"/>
          <ac:grpSpMkLst>
            <pc:docMk/>
            <pc:sldMk cId="1156120444" sldId="276"/>
            <ac:grpSpMk id="43" creationId="{9673D66D-611A-4E23-D3C6-C32F64ABF123}"/>
          </ac:grpSpMkLst>
        </pc:grpChg>
        <pc:picChg chg="mod">
          <ac:chgData name="Rui Faustino" userId="c6bd691a-867b-4144-9791-f43391b0b8c3" providerId="ADAL" clId="{91DBE610-32D5-4B6C-B1B7-B5048092D392}" dt="2026-08-03T13:35:36.930" v="820" actId="207"/>
          <ac:picMkLst>
            <pc:docMk/>
            <pc:sldMk cId="1156120444" sldId="276"/>
            <ac:picMk id="26" creationId="{4403A417-8D80-ED48-BAB7-CB2BC7AB7D02}"/>
          </ac:picMkLst>
        </pc:picChg>
        <pc:picChg chg="mod">
          <ac:chgData name="Rui Faustino" userId="c6bd691a-867b-4144-9791-f43391b0b8c3" providerId="ADAL" clId="{91DBE610-32D5-4B6C-B1B7-B5048092D392}" dt="2026-08-03T13:39:34.037" v="988" actId="207"/>
          <ac:picMkLst>
            <pc:docMk/>
            <pc:sldMk cId="1156120444" sldId="276"/>
            <ac:picMk id="30" creationId="{C5293844-0E00-9D7E-4D25-9223ABFCB18E}"/>
          </ac:picMkLst>
        </pc:picChg>
        <pc:picChg chg="mod">
          <ac:chgData name="Rui Faustino" userId="c6bd691a-867b-4144-9791-f43391b0b8c3" providerId="ADAL" clId="{91DBE610-32D5-4B6C-B1B7-B5048092D392}" dt="2026-08-03T13:44:32.406" v="1108" actId="1037"/>
          <ac:picMkLst>
            <pc:docMk/>
            <pc:sldMk cId="1156120444" sldId="276"/>
            <ac:picMk id="36" creationId="{EFD0E164-13D9-4CA4-9B02-86BAC7CAB4FB}"/>
          </ac:picMkLst>
        </pc:picChg>
      </pc:sldChg>
      <pc:sldChg chg="modSp mod">
        <pc:chgData name="Rui Faustino" userId="c6bd691a-867b-4144-9791-f43391b0b8c3" providerId="ADAL" clId="{91DBE610-32D5-4B6C-B1B7-B5048092D392}" dt="2026-08-03T15:50:54.004" v="1475" actId="20577"/>
        <pc:sldMkLst>
          <pc:docMk/>
          <pc:sldMk cId="3844956530" sldId="2147483411"/>
        </pc:sldMkLst>
        <pc:spChg chg="mod">
          <ac:chgData name="Rui Faustino" userId="c6bd691a-867b-4144-9791-f43391b0b8c3" providerId="ADAL" clId="{91DBE610-32D5-4B6C-B1B7-B5048092D392}" dt="2026-08-03T15:48:59.370" v="1448" actId="20577"/>
          <ac:spMkLst>
            <pc:docMk/>
            <pc:sldMk cId="3844956530" sldId="2147483411"/>
            <ac:spMk id="16" creationId="{B3B41905-67DC-D3F1-773A-FB24BCB64BA2}"/>
          </ac:spMkLst>
        </pc:spChg>
        <pc:spChg chg="mod">
          <ac:chgData name="Rui Faustino" userId="c6bd691a-867b-4144-9791-f43391b0b8c3" providerId="ADAL" clId="{91DBE610-32D5-4B6C-B1B7-B5048092D392}" dt="2026-08-03T15:48:42.145" v="1422" actId="20577"/>
          <ac:spMkLst>
            <pc:docMk/>
            <pc:sldMk cId="3844956530" sldId="2147483411"/>
            <ac:spMk id="21" creationId="{5904FB62-BBB2-0C12-CD6E-FACC19D6A398}"/>
          </ac:spMkLst>
        </pc:spChg>
        <pc:spChg chg="mod">
          <ac:chgData name="Rui Faustino" userId="c6bd691a-867b-4144-9791-f43391b0b8c3" providerId="ADAL" clId="{91DBE610-32D5-4B6C-B1B7-B5048092D392}" dt="2026-08-03T15:50:54.004" v="1475" actId="20577"/>
          <ac:spMkLst>
            <pc:docMk/>
            <pc:sldMk cId="3844956530" sldId="2147483411"/>
            <ac:spMk id="31" creationId="{B6B9F18A-B61B-8D3C-D04D-71FCF391C4D5}"/>
          </ac:spMkLst>
        </pc:spChg>
      </pc:sldChg>
      <pc:sldChg chg="modSp mod">
        <pc:chgData name="Rui Faustino" userId="c6bd691a-867b-4144-9791-f43391b0b8c3" providerId="ADAL" clId="{91DBE610-32D5-4B6C-B1B7-B5048092D392}" dt="2026-08-03T16:57:57.960" v="2480" actId="20577"/>
        <pc:sldMkLst>
          <pc:docMk/>
          <pc:sldMk cId="302129006" sldId="2147483568"/>
        </pc:sldMkLst>
        <pc:spChg chg="mod">
          <ac:chgData name="Rui Faustino" userId="c6bd691a-867b-4144-9791-f43391b0b8c3" providerId="ADAL" clId="{91DBE610-32D5-4B6C-B1B7-B5048092D392}" dt="2026-08-03T16:57:57.960" v="2480" actId="20577"/>
          <ac:spMkLst>
            <pc:docMk/>
            <pc:sldMk cId="302129006" sldId="2147483568"/>
            <ac:spMk id="5" creationId="{4D916C28-4209-80A5-6AD4-801B85125CBA}"/>
          </ac:spMkLst>
        </pc:spChg>
      </pc:sldChg>
      <pc:sldChg chg="addSp delSp mod modAnim">
        <pc:chgData name="Rui Faustino" userId="c6bd691a-867b-4144-9791-f43391b0b8c3" providerId="ADAL" clId="{91DBE610-32D5-4B6C-B1B7-B5048092D392}" dt="2026-08-03T15:52:25.577" v="1521"/>
        <pc:sldMkLst>
          <pc:docMk/>
          <pc:sldMk cId="2491247208" sldId="2147483570"/>
        </pc:sldMkLst>
        <pc:spChg chg="add del">
          <ac:chgData name="Rui Faustino" userId="c6bd691a-867b-4144-9791-f43391b0b8c3" providerId="ADAL" clId="{91DBE610-32D5-4B6C-B1B7-B5048092D392}" dt="2026-08-03T15:44:55.084" v="1369" actId="478"/>
          <ac:spMkLst>
            <pc:docMk/>
            <pc:sldMk cId="2491247208" sldId="2147483570"/>
            <ac:spMk id="3" creationId="{0EBE558C-CF5F-8088-E8AF-3F1FCE2B441F}"/>
          </ac:spMkLst>
        </pc:spChg>
      </pc:sldChg>
      <pc:sldChg chg="addSp delSp modSp mod modAnim">
        <pc:chgData name="Rui Faustino" userId="c6bd691a-867b-4144-9791-f43391b0b8c3" providerId="ADAL" clId="{91DBE610-32D5-4B6C-B1B7-B5048092D392}" dt="2026-08-03T15:52:56.112" v="1524"/>
        <pc:sldMkLst>
          <pc:docMk/>
          <pc:sldMk cId="1240143787" sldId="2147483571"/>
        </pc:sldMkLst>
        <pc:spChg chg="add del">
          <ac:chgData name="Rui Faustino" userId="c6bd691a-867b-4144-9791-f43391b0b8c3" providerId="ADAL" clId="{91DBE610-32D5-4B6C-B1B7-B5048092D392}" dt="2026-08-03T15:44:57.745" v="1370" actId="478"/>
          <ac:spMkLst>
            <pc:docMk/>
            <pc:sldMk cId="1240143787" sldId="2147483571"/>
            <ac:spMk id="5" creationId="{8AAB7425-FA9A-37CB-7031-C4DC8C60130E}"/>
          </ac:spMkLst>
        </pc:spChg>
        <pc:spChg chg="mod">
          <ac:chgData name="Rui Faustino" userId="c6bd691a-867b-4144-9791-f43391b0b8c3" providerId="ADAL" clId="{91DBE610-32D5-4B6C-B1B7-B5048092D392}" dt="2026-08-03T13:25:40.038" v="392" actId="207"/>
          <ac:spMkLst>
            <pc:docMk/>
            <pc:sldMk cId="1240143787" sldId="2147483571"/>
            <ac:spMk id="10" creationId="{4FE527AE-3411-0B79-4233-16296EF9110C}"/>
          </ac:spMkLst>
        </pc:spChg>
        <pc:spChg chg="mod">
          <ac:chgData name="Rui Faustino" userId="c6bd691a-867b-4144-9791-f43391b0b8c3" providerId="ADAL" clId="{91DBE610-32D5-4B6C-B1B7-B5048092D392}" dt="2026-08-03T13:25:40.038" v="392" actId="207"/>
          <ac:spMkLst>
            <pc:docMk/>
            <pc:sldMk cId="1240143787" sldId="2147483571"/>
            <ac:spMk id="11" creationId="{7BF45577-C9A6-41C8-AD1E-B55C044245DC}"/>
          </ac:spMkLst>
        </pc:spChg>
        <pc:spChg chg="mod">
          <ac:chgData name="Rui Faustino" userId="c6bd691a-867b-4144-9791-f43391b0b8c3" providerId="ADAL" clId="{91DBE610-32D5-4B6C-B1B7-B5048092D392}" dt="2026-08-03T13:22:18.441" v="308" actId="208"/>
          <ac:spMkLst>
            <pc:docMk/>
            <pc:sldMk cId="1240143787" sldId="2147483571"/>
            <ac:spMk id="13" creationId="{945CE777-C701-2D5D-DA3F-FFB1986E1FC9}"/>
          </ac:spMkLst>
        </pc:spChg>
        <pc:spChg chg="mod">
          <ac:chgData name="Rui Faustino" userId="c6bd691a-867b-4144-9791-f43391b0b8c3" providerId="ADAL" clId="{91DBE610-32D5-4B6C-B1B7-B5048092D392}" dt="2026-08-03T13:24:26.734" v="353" actId="1036"/>
          <ac:spMkLst>
            <pc:docMk/>
            <pc:sldMk cId="1240143787" sldId="2147483571"/>
            <ac:spMk id="14" creationId="{A685BED8-748E-0604-86E2-B3A2001D8F62}"/>
          </ac:spMkLst>
        </pc:spChg>
        <pc:spChg chg="mod">
          <ac:chgData name="Rui Faustino" userId="c6bd691a-867b-4144-9791-f43391b0b8c3" providerId="ADAL" clId="{91DBE610-32D5-4B6C-B1B7-B5048092D392}" dt="2026-08-03T13:27:03.167" v="397" actId="255"/>
          <ac:spMkLst>
            <pc:docMk/>
            <pc:sldMk cId="1240143787" sldId="2147483571"/>
            <ac:spMk id="32" creationId="{D649B242-DCDB-EFDD-A23E-944254D702FC}"/>
          </ac:spMkLst>
        </pc:spChg>
        <pc:spChg chg="mod">
          <ac:chgData name="Rui Faustino" userId="c6bd691a-867b-4144-9791-f43391b0b8c3" providerId="ADAL" clId="{91DBE610-32D5-4B6C-B1B7-B5048092D392}" dt="2026-08-03T13:23:28.413" v="315" actId="208"/>
          <ac:spMkLst>
            <pc:docMk/>
            <pc:sldMk cId="1240143787" sldId="2147483571"/>
            <ac:spMk id="34" creationId="{441DE072-1058-009A-6473-111097511E41}"/>
          </ac:spMkLst>
        </pc:spChg>
        <pc:spChg chg="mod">
          <ac:chgData name="Rui Faustino" userId="c6bd691a-867b-4144-9791-f43391b0b8c3" providerId="ADAL" clId="{91DBE610-32D5-4B6C-B1B7-B5048092D392}" dt="2026-08-03T13:24:21.522" v="350" actId="1036"/>
          <ac:spMkLst>
            <pc:docMk/>
            <pc:sldMk cId="1240143787" sldId="2147483571"/>
            <ac:spMk id="35" creationId="{4A8737E8-4E1A-F52A-D94A-E0BBD6B443EF}"/>
          </ac:spMkLst>
        </pc:spChg>
        <pc:spChg chg="mod">
          <ac:chgData name="Rui Faustino" userId="c6bd691a-867b-4144-9791-f43391b0b8c3" providerId="ADAL" clId="{91DBE610-32D5-4B6C-B1B7-B5048092D392}" dt="2026-08-03T13:27:07.718" v="398" actId="255"/>
          <ac:spMkLst>
            <pc:docMk/>
            <pc:sldMk cId="1240143787" sldId="2147483571"/>
            <ac:spMk id="53" creationId="{6692C85A-1F95-F900-511B-F3826DDD79BE}"/>
          </ac:spMkLst>
        </pc:spChg>
        <pc:spChg chg="mod">
          <ac:chgData name="Rui Faustino" userId="c6bd691a-867b-4144-9791-f43391b0b8c3" providerId="ADAL" clId="{91DBE610-32D5-4B6C-B1B7-B5048092D392}" dt="2026-08-03T13:27:13.171" v="399" actId="255"/>
          <ac:spMkLst>
            <pc:docMk/>
            <pc:sldMk cId="1240143787" sldId="2147483571"/>
            <ac:spMk id="54" creationId="{BC4D3937-6687-09B2-3756-CBB87422CE0C}"/>
          </ac:spMkLst>
        </pc:spChg>
        <pc:spChg chg="del">
          <ac:chgData name="Rui Faustino" userId="c6bd691a-867b-4144-9791-f43391b0b8c3" providerId="ADAL" clId="{91DBE610-32D5-4B6C-B1B7-B5048092D392}" dt="2026-08-03T13:26:42.508" v="393" actId="478"/>
          <ac:spMkLst>
            <pc:docMk/>
            <pc:sldMk cId="1240143787" sldId="2147483571"/>
            <ac:spMk id="183" creationId="{19771229-9D0A-4196-2041-16B3D010B96E}"/>
          </ac:spMkLst>
        </pc:spChg>
        <pc:grpChg chg="mod">
          <ac:chgData name="Rui Faustino" userId="c6bd691a-867b-4144-9791-f43391b0b8c3" providerId="ADAL" clId="{91DBE610-32D5-4B6C-B1B7-B5048092D392}" dt="2026-08-03T13:26:55.920" v="396" actId="14100"/>
          <ac:grpSpMkLst>
            <pc:docMk/>
            <pc:sldMk cId="1240143787" sldId="2147483571"/>
            <ac:grpSpMk id="9" creationId="{A2AC0905-BC34-6A48-E4FC-31BD30C65008}"/>
          </ac:grpSpMkLst>
        </pc:grpChg>
        <pc:grpChg chg="mod">
          <ac:chgData name="Rui Faustino" userId="c6bd691a-867b-4144-9791-f43391b0b8c3" providerId="ADAL" clId="{91DBE610-32D5-4B6C-B1B7-B5048092D392}" dt="2026-08-03T13:26:48.504" v="394" actId="14100"/>
          <ac:grpSpMkLst>
            <pc:docMk/>
            <pc:sldMk cId="1240143787" sldId="2147483571"/>
            <ac:grpSpMk id="12" creationId="{8C8673B2-2F63-2A4F-500F-9628719580B7}"/>
          </ac:grpSpMkLst>
        </pc:grpChg>
        <pc:grpChg chg="mod">
          <ac:chgData name="Rui Faustino" userId="c6bd691a-867b-4144-9791-f43391b0b8c3" providerId="ADAL" clId="{91DBE610-32D5-4B6C-B1B7-B5048092D392}" dt="2026-08-03T13:26:52.061" v="395" actId="14100"/>
          <ac:grpSpMkLst>
            <pc:docMk/>
            <pc:sldMk cId="1240143787" sldId="2147483571"/>
            <ac:grpSpMk id="33" creationId="{BC324FCD-131F-09DA-4922-3365AA159158}"/>
          </ac:grpSpMkLst>
        </pc:grpChg>
        <pc:picChg chg="mod">
          <ac:chgData name="Rui Faustino" userId="c6bd691a-867b-4144-9791-f43391b0b8c3" providerId="ADAL" clId="{91DBE610-32D5-4B6C-B1B7-B5048092D392}" dt="2026-08-03T13:23:46.819" v="318" actId="207"/>
          <ac:picMkLst>
            <pc:docMk/>
            <pc:sldMk cId="1240143787" sldId="2147483571"/>
            <ac:picMk id="180" creationId="{5F7F08F1-A441-790A-5F5B-B6533398461C}"/>
          </ac:picMkLst>
        </pc:picChg>
        <pc:picChg chg="mod">
          <ac:chgData name="Rui Faustino" userId="c6bd691a-867b-4144-9791-f43391b0b8c3" providerId="ADAL" clId="{91DBE610-32D5-4B6C-B1B7-B5048092D392}" dt="2026-08-03T13:25:04.080" v="357" actId="207"/>
          <ac:picMkLst>
            <pc:docMk/>
            <pc:sldMk cId="1240143787" sldId="2147483571"/>
            <ac:picMk id="182" creationId="{0B2E76BD-F55A-D867-7CF4-02BCD52E04B9}"/>
          </ac:picMkLst>
        </pc:picChg>
      </pc:sldChg>
      <pc:sldChg chg="ord">
        <pc:chgData name="Rui Faustino" userId="c6bd691a-867b-4144-9791-f43391b0b8c3" providerId="ADAL" clId="{91DBE610-32D5-4B6C-B1B7-B5048092D392}" dt="2026-08-03T13:18:26.971" v="170"/>
        <pc:sldMkLst>
          <pc:docMk/>
          <pc:sldMk cId="3738268012" sldId="2147483573"/>
        </pc:sldMkLst>
      </pc:sldChg>
      <pc:sldChg chg="modSp mod modAnim">
        <pc:chgData name="Rui Faustino" userId="c6bd691a-867b-4144-9791-f43391b0b8c3" providerId="ADAL" clId="{91DBE610-32D5-4B6C-B1B7-B5048092D392}" dt="2026-08-03T16:02:51.810" v="1856"/>
        <pc:sldMkLst>
          <pc:docMk/>
          <pc:sldMk cId="2179256592" sldId="2147483574"/>
        </pc:sldMkLst>
        <pc:spChg chg="mod">
          <ac:chgData name="Rui Faustino" userId="c6bd691a-867b-4144-9791-f43391b0b8c3" providerId="ADAL" clId="{91DBE610-32D5-4B6C-B1B7-B5048092D392}" dt="2026-08-03T15:46:48.990" v="1391" actId="255"/>
          <ac:spMkLst>
            <pc:docMk/>
            <pc:sldMk cId="2179256592" sldId="2147483574"/>
            <ac:spMk id="74" creationId="{6A628463-BF87-2A7B-ABFD-15F264978553}"/>
          </ac:spMkLst>
        </pc:spChg>
        <pc:spChg chg="mod">
          <ac:chgData name="Rui Faustino" userId="c6bd691a-867b-4144-9791-f43391b0b8c3" providerId="ADAL" clId="{91DBE610-32D5-4B6C-B1B7-B5048092D392}" dt="2026-08-03T15:47:22.444" v="1395" actId="113"/>
          <ac:spMkLst>
            <pc:docMk/>
            <pc:sldMk cId="2179256592" sldId="2147483574"/>
            <ac:spMk id="93" creationId="{5B7BF70D-F27A-1E6C-5734-F882787C6373}"/>
          </ac:spMkLst>
        </pc:spChg>
      </pc:sldChg>
      <pc:sldChg chg="addSp delSp modSp mod ord">
        <pc:chgData name="Rui Faustino" userId="c6bd691a-867b-4144-9791-f43391b0b8c3" providerId="ADAL" clId="{91DBE610-32D5-4B6C-B1B7-B5048092D392}" dt="2026-08-03T16:11:43.747" v="2053" actId="12788"/>
        <pc:sldMkLst>
          <pc:docMk/>
          <pc:sldMk cId="1326922475" sldId="2147483575"/>
        </pc:sldMkLst>
        <pc:spChg chg="add mod">
          <ac:chgData name="Rui Faustino" userId="c6bd691a-867b-4144-9791-f43391b0b8c3" providerId="ADAL" clId="{91DBE610-32D5-4B6C-B1B7-B5048092D392}" dt="2026-08-03T13:47:57.187" v="1342" actId="20577"/>
          <ac:spMkLst>
            <pc:docMk/>
            <pc:sldMk cId="1326922475" sldId="2147483575"/>
            <ac:spMk id="3" creationId="{AA46FA33-E91E-11F7-5692-574FE1406838}"/>
          </ac:spMkLst>
        </pc:spChg>
        <pc:spChg chg="mod">
          <ac:chgData name="Rui Faustino" userId="c6bd691a-867b-4144-9791-f43391b0b8c3" providerId="ADAL" clId="{91DBE610-32D5-4B6C-B1B7-B5048092D392}" dt="2026-08-03T13:20:42.497" v="262" actId="20577"/>
          <ac:spMkLst>
            <pc:docMk/>
            <pc:sldMk cId="1326922475" sldId="2147483575"/>
            <ac:spMk id="43" creationId="{71E16E95-5CD8-44DD-209D-F36923C80BC1}"/>
          </ac:spMkLst>
        </pc:spChg>
        <pc:spChg chg="mod">
          <ac:chgData name="Rui Faustino" userId="c6bd691a-867b-4144-9791-f43391b0b8c3" providerId="ADAL" clId="{91DBE610-32D5-4B6C-B1B7-B5048092D392}" dt="2026-08-03T16:11:43.747" v="2053" actId="12788"/>
          <ac:spMkLst>
            <pc:docMk/>
            <pc:sldMk cId="1326922475" sldId="2147483575"/>
            <ac:spMk id="47" creationId="{AE264F24-1903-B8B7-F1CC-B0A29CF9AF59}"/>
          </ac:spMkLst>
        </pc:spChg>
        <pc:spChg chg="mod">
          <ac:chgData name="Rui Faustino" userId="c6bd691a-867b-4144-9791-f43391b0b8c3" providerId="ADAL" clId="{91DBE610-32D5-4B6C-B1B7-B5048092D392}" dt="2026-08-03T16:11:43.747" v="2053" actId="12788"/>
          <ac:spMkLst>
            <pc:docMk/>
            <pc:sldMk cId="1326922475" sldId="2147483575"/>
            <ac:spMk id="49" creationId="{71AEA68D-2BF0-E86E-0774-32362547231E}"/>
          </ac:spMkLst>
        </pc:spChg>
        <pc:spChg chg="mod">
          <ac:chgData name="Rui Faustino" userId="c6bd691a-867b-4144-9791-f43391b0b8c3" providerId="ADAL" clId="{91DBE610-32D5-4B6C-B1B7-B5048092D392}" dt="2026-08-03T16:11:43.747" v="2053" actId="12788"/>
          <ac:spMkLst>
            <pc:docMk/>
            <pc:sldMk cId="1326922475" sldId="2147483575"/>
            <ac:spMk id="50" creationId="{4A63988F-44D0-077F-922E-156E6AD9A6F5}"/>
          </ac:spMkLst>
        </pc:spChg>
        <pc:spChg chg="mod">
          <ac:chgData name="Rui Faustino" userId="c6bd691a-867b-4144-9791-f43391b0b8c3" providerId="ADAL" clId="{91DBE610-32D5-4B6C-B1B7-B5048092D392}" dt="2026-08-03T16:11:43.747" v="2053" actId="12788"/>
          <ac:spMkLst>
            <pc:docMk/>
            <pc:sldMk cId="1326922475" sldId="2147483575"/>
            <ac:spMk id="56" creationId="{F629BC0C-FD5A-794C-70B5-B08B121D77C8}"/>
          </ac:spMkLst>
        </pc:spChg>
        <pc:spChg chg="mod">
          <ac:chgData name="Rui Faustino" userId="c6bd691a-867b-4144-9791-f43391b0b8c3" providerId="ADAL" clId="{91DBE610-32D5-4B6C-B1B7-B5048092D392}" dt="2026-08-03T16:11:43.747" v="2053" actId="12788"/>
          <ac:spMkLst>
            <pc:docMk/>
            <pc:sldMk cId="1326922475" sldId="2147483575"/>
            <ac:spMk id="57" creationId="{518C2BEE-175C-2211-66D8-370492F93DF9}"/>
          </ac:spMkLst>
        </pc:spChg>
        <pc:spChg chg="mod">
          <ac:chgData name="Rui Faustino" userId="c6bd691a-867b-4144-9791-f43391b0b8c3" providerId="ADAL" clId="{91DBE610-32D5-4B6C-B1B7-B5048092D392}" dt="2026-08-03T16:11:43.747" v="2053" actId="12788"/>
          <ac:spMkLst>
            <pc:docMk/>
            <pc:sldMk cId="1326922475" sldId="2147483575"/>
            <ac:spMk id="59" creationId="{5EAEE3DB-441D-65AF-521A-8F4DAE49DB7D}"/>
          </ac:spMkLst>
        </pc:spChg>
        <pc:spChg chg="mod">
          <ac:chgData name="Rui Faustino" userId="c6bd691a-867b-4144-9791-f43391b0b8c3" providerId="ADAL" clId="{91DBE610-32D5-4B6C-B1B7-B5048092D392}" dt="2026-08-03T16:11:43.747" v="2053" actId="12788"/>
          <ac:spMkLst>
            <pc:docMk/>
            <pc:sldMk cId="1326922475" sldId="2147483575"/>
            <ac:spMk id="60" creationId="{02C6CD5E-2265-D41A-401C-DC88E9C1F8DB}"/>
          </ac:spMkLst>
        </pc:spChg>
        <pc:spChg chg="mod">
          <ac:chgData name="Rui Faustino" userId="c6bd691a-867b-4144-9791-f43391b0b8c3" providerId="ADAL" clId="{91DBE610-32D5-4B6C-B1B7-B5048092D392}" dt="2026-08-03T16:11:35.569" v="2052" actId="12788"/>
          <ac:spMkLst>
            <pc:docMk/>
            <pc:sldMk cId="1326922475" sldId="2147483575"/>
            <ac:spMk id="67" creationId="{D5B177EB-FF1D-73BB-C221-CD85371D8FD6}"/>
          </ac:spMkLst>
        </pc:spChg>
        <pc:spChg chg="mod">
          <ac:chgData name="Rui Faustino" userId="c6bd691a-867b-4144-9791-f43391b0b8c3" providerId="ADAL" clId="{91DBE610-32D5-4B6C-B1B7-B5048092D392}" dt="2026-08-03T16:11:35.569" v="2052" actId="12788"/>
          <ac:spMkLst>
            <pc:docMk/>
            <pc:sldMk cId="1326922475" sldId="2147483575"/>
            <ac:spMk id="69" creationId="{0400E69F-AFDE-AD70-25F1-F107A6F3CE01}"/>
          </ac:spMkLst>
        </pc:spChg>
        <pc:spChg chg="mod">
          <ac:chgData name="Rui Faustino" userId="c6bd691a-867b-4144-9791-f43391b0b8c3" providerId="ADAL" clId="{91DBE610-32D5-4B6C-B1B7-B5048092D392}" dt="2026-08-03T16:11:35.569" v="2052" actId="12788"/>
          <ac:spMkLst>
            <pc:docMk/>
            <pc:sldMk cId="1326922475" sldId="2147483575"/>
            <ac:spMk id="72" creationId="{CB0DE7FB-07E9-560A-CAA3-09C6FE91978D}"/>
          </ac:spMkLst>
        </pc:spChg>
        <pc:spChg chg="mod">
          <ac:chgData name="Rui Faustino" userId="c6bd691a-867b-4144-9791-f43391b0b8c3" providerId="ADAL" clId="{91DBE610-32D5-4B6C-B1B7-B5048092D392}" dt="2026-08-03T16:11:35.569" v="2052" actId="12788"/>
          <ac:spMkLst>
            <pc:docMk/>
            <pc:sldMk cId="1326922475" sldId="2147483575"/>
            <ac:spMk id="74" creationId="{DD513E98-1F0F-7D6F-32FC-CC6B70EE1128}"/>
          </ac:spMkLst>
        </pc:spChg>
        <pc:spChg chg="mod">
          <ac:chgData name="Rui Faustino" userId="c6bd691a-867b-4144-9791-f43391b0b8c3" providerId="ADAL" clId="{91DBE610-32D5-4B6C-B1B7-B5048092D392}" dt="2026-08-03T16:11:35.569" v="2052" actId="12788"/>
          <ac:spMkLst>
            <pc:docMk/>
            <pc:sldMk cId="1326922475" sldId="2147483575"/>
            <ac:spMk id="75" creationId="{12199B70-E349-7558-28EE-A50237FF109C}"/>
          </ac:spMkLst>
        </pc:spChg>
        <pc:spChg chg="mod">
          <ac:chgData name="Rui Faustino" userId="c6bd691a-867b-4144-9791-f43391b0b8c3" providerId="ADAL" clId="{91DBE610-32D5-4B6C-B1B7-B5048092D392}" dt="2026-08-03T16:11:35.569" v="2052" actId="12788"/>
          <ac:spMkLst>
            <pc:docMk/>
            <pc:sldMk cId="1326922475" sldId="2147483575"/>
            <ac:spMk id="77" creationId="{90C04E12-7563-4FD7-F4E1-C52DB960BDDC}"/>
          </ac:spMkLst>
        </pc:spChg>
        <pc:spChg chg="mod">
          <ac:chgData name="Rui Faustino" userId="c6bd691a-867b-4144-9791-f43391b0b8c3" providerId="ADAL" clId="{91DBE610-32D5-4B6C-B1B7-B5048092D392}" dt="2026-08-03T16:11:35.569" v="2052" actId="12788"/>
          <ac:spMkLst>
            <pc:docMk/>
            <pc:sldMk cId="1326922475" sldId="2147483575"/>
            <ac:spMk id="78" creationId="{B6FA4671-E262-34CF-3781-B35851FF84E4}"/>
          </ac:spMkLst>
        </pc:spChg>
        <pc:spChg chg="mod">
          <ac:chgData name="Rui Faustino" userId="c6bd691a-867b-4144-9791-f43391b0b8c3" providerId="ADAL" clId="{91DBE610-32D5-4B6C-B1B7-B5048092D392}" dt="2026-08-03T16:11:35.569" v="2052" actId="12788"/>
          <ac:spMkLst>
            <pc:docMk/>
            <pc:sldMk cId="1326922475" sldId="2147483575"/>
            <ac:spMk id="96" creationId="{A1FC1D56-54F4-A3DA-D493-61ACE1956373}"/>
          </ac:spMkLst>
        </pc:spChg>
        <pc:spChg chg="mod">
          <ac:chgData name="Rui Faustino" userId="c6bd691a-867b-4144-9791-f43391b0b8c3" providerId="ADAL" clId="{91DBE610-32D5-4B6C-B1B7-B5048092D392}" dt="2026-08-03T16:11:43.747" v="2053" actId="12788"/>
          <ac:spMkLst>
            <pc:docMk/>
            <pc:sldMk cId="1326922475" sldId="2147483575"/>
            <ac:spMk id="100" creationId="{7B29AAEB-0DC5-9D09-5710-9551F71AE2DD}"/>
          </ac:spMkLst>
        </pc:spChg>
        <pc:spChg chg="mod">
          <ac:chgData name="Rui Faustino" userId="c6bd691a-867b-4144-9791-f43391b0b8c3" providerId="ADAL" clId="{91DBE610-32D5-4B6C-B1B7-B5048092D392}" dt="2026-08-03T16:11:35.569" v="2052" actId="12788"/>
          <ac:spMkLst>
            <pc:docMk/>
            <pc:sldMk cId="1326922475" sldId="2147483575"/>
            <ac:spMk id="103" creationId="{02AF4D35-BE4A-0B7F-B630-17034F000E9F}"/>
          </ac:spMkLst>
        </pc:spChg>
        <pc:spChg chg="mod">
          <ac:chgData name="Rui Faustino" userId="c6bd691a-867b-4144-9791-f43391b0b8c3" providerId="ADAL" clId="{91DBE610-32D5-4B6C-B1B7-B5048092D392}" dt="2026-08-03T16:11:43.747" v="2053" actId="12788"/>
          <ac:spMkLst>
            <pc:docMk/>
            <pc:sldMk cId="1326922475" sldId="2147483575"/>
            <ac:spMk id="107" creationId="{F304B80E-868A-9559-EB19-57C49DBA8641}"/>
          </ac:spMkLst>
        </pc:spChg>
        <pc:spChg chg="mod">
          <ac:chgData name="Rui Faustino" userId="c6bd691a-867b-4144-9791-f43391b0b8c3" providerId="ADAL" clId="{91DBE610-32D5-4B6C-B1B7-B5048092D392}" dt="2026-08-03T16:11:43.747" v="2053" actId="12788"/>
          <ac:spMkLst>
            <pc:docMk/>
            <pc:sldMk cId="1326922475" sldId="2147483575"/>
            <ac:spMk id="120" creationId="{3D339E50-2D38-0B03-23BB-8586812F4FD3}"/>
          </ac:spMkLst>
        </pc:spChg>
        <pc:spChg chg="mod">
          <ac:chgData name="Rui Faustino" userId="c6bd691a-867b-4144-9791-f43391b0b8c3" providerId="ADAL" clId="{91DBE610-32D5-4B6C-B1B7-B5048092D392}" dt="2026-08-03T16:11:28.825" v="2051" actId="12788"/>
          <ac:spMkLst>
            <pc:docMk/>
            <pc:sldMk cId="1326922475" sldId="2147483575"/>
            <ac:spMk id="124" creationId="{CB5C3B3A-7427-E5B4-F826-B5B375663517}"/>
          </ac:spMkLst>
        </pc:spChg>
        <pc:spChg chg="mod">
          <ac:chgData name="Rui Faustino" userId="c6bd691a-867b-4144-9791-f43391b0b8c3" providerId="ADAL" clId="{91DBE610-32D5-4B6C-B1B7-B5048092D392}" dt="2026-08-03T16:11:35.569" v="2052" actId="12788"/>
          <ac:spMkLst>
            <pc:docMk/>
            <pc:sldMk cId="1326922475" sldId="2147483575"/>
            <ac:spMk id="126" creationId="{656C7C3F-6011-928E-2756-C928AF7A2DF6}"/>
          </ac:spMkLst>
        </pc:spChg>
        <pc:spChg chg="del">
          <ac:chgData name="Rui Faustino" userId="c6bd691a-867b-4144-9791-f43391b0b8c3" providerId="ADAL" clId="{91DBE610-32D5-4B6C-B1B7-B5048092D392}" dt="2026-08-03T15:47:54.204" v="1397" actId="478"/>
          <ac:spMkLst>
            <pc:docMk/>
            <pc:sldMk cId="1326922475" sldId="2147483575"/>
            <ac:spMk id="127" creationId="{890A0DDB-92CE-A3A2-76F2-EE20E56CDFFE}"/>
          </ac:spMkLst>
        </pc:spChg>
        <pc:grpChg chg="mod">
          <ac:chgData name="Rui Faustino" userId="c6bd691a-867b-4144-9791-f43391b0b8c3" providerId="ADAL" clId="{91DBE610-32D5-4B6C-B1B7-B5048092D392}" dt="2026-08-03T16:11:28.825" v="2051" actId="12788"/>
          <ac:grpSpMkLst>
            <pc:docMk/>
            <pc:sldMk cId="1326922475" sldId="2147483575"/>
            <ac:grpSpMk id="80" creationId="{095F521B-10B1-A48C-4522-8C5348ABDDCA}"/>
          </ac:grpSpMkLst>
        </pc:grpChg>
        <pc:grpChg chg="mod">
          <ac:chgData name="Rui Faustino" userId="c6bd691a-867b-4144-9791-f43391b0b8c3" providerId="ADAL" clId="{91DBE610-32D5-4B6C-B1B7-B5048092D392}" dt="2026-08-03T16:11:28.825" v="2051" actId="12788"/>
          <ac:grpSpMkLst>
            <pc:docMk/>
            <pc:sldMk cId="1326922475" sldId="2147483575"/>
            <ac:grpSpMk id="92" creationId="{857D73E0-FE04-852D-D977-8523DDAC484D}"/>
          </ac:grpSpMkLst>
        </pc:grpChg>
        <pc:grpChg chg="mod">
          <ac:chgData name="Rui Faustino" userId="c6bd691a-867b-4144-9791-f43391b0b8c3" providerId="ADAL" clId="{91DBE610-32D5-4B6C-B1B7-B5048092D392}" dt="2026-08-03T16:11:28.825" v="2051" actId="12788"/>
          <ac:grpSpMkLst>
            <pc:docMk/>
            <pc:sldMk cId="1326922475" sldId="2147483575"/>
            <ac:grpSpMk id="104" creationId="{DF1B11CE-042F-48C7-062F-C5BAD8757BEF}"/>
          </ac:grpSpMkLst>
        </pc:grpChg>
      </pc:sldChg>
      <pc:sldChg chg="addSp delSp modSp mod modAnim">
        <pc:chgData name="Rui Faustino" userId="c6bd691a-867b-4144-9791-f43391b0b8c3" providerId="ADAL" clId="{91DBE610-32D5-4B6C-B1B7-B5048092D392}" dt="2026-08-03T16:18:00.374" v="2138"/>
        <pc:sldMkLst>
          <pc:docMk/>
          <pc:sldMk cId="3517086737" sldId="2147483579"/>
        </pc:sldMkLst>
        <pc:spChg chg="add mod">
          <ac:chgData name="Rui Faustino" userId="c6bd691a-867b-4144-9791-f43391b0b8c3" providerId="ADAL" clId="{91DBE610-32D5-4B6C-B1B7-B5048092D392}" dt="2026-08-03T13:16:34.883" v="151" actId="20577"/>
          <ac:spMkLst>
            <pc:docMk/>
            <pc:sldMk cId="3517086737" sldId="2147483579"/>
            <ac:spMk id="2" creationId="{405FCB61-3D77-F5D5-2B49-21F085797F2F}"/>
          </ac:spMkLst>
        </pc:spChg>
        <pc:spChg chg="del mod">
          <ac:chgData name="Rui Faustino" userId="c6bd691a-867b-4144-9791-f43391b0b8c3" providerId="ADAL" clId="{91DBE610-32D5-4B6C-B1B7-B5048092D392}" dt="2026-08-03T16:13:07.918" v="2066" actId="478"/>
          <ac:spMkLst>
            <pc:docMk/>
            <pc:sldMk cId="3517086737" sldId="2147483579"/>
            <ac:spMk id="9" creationId="{66DA3AC4-8782-D80D-7B20-1797A87B0507}"/>
          </ac:spMkLst>
        </pc:spChg>
        <pc:spChg chg="mod">
          <ac:chgData name="Rui Faustino" userId="c6bd691a-867b-4144-9791-f43391b0b8c3" providerId="ADAL" clId="{91DBE610-32D5-4B6C-B1B7-B5048092D392}" dt="2026-08-03T16:15:00.299" v="2098" actId="20577"/>
          <ac:spMkLst>
            <pc:docMk/>
            <pc:sldMk cId="3517086737" sldId="2147483579"/>
            <ac:spMk id="11" creationId="{1B1E00BD-1C5F-7C80-9CCE-118099CB1BD7}"/>
          </ac:spMkLst>
        </pc:spChg>
        <pc:spChg chg="mod">
          <ac:chgData name="Rui Faustino" userId="c6bd691a-867b-4144-9791-f43391b0b8c3" providerId="ADAL" clId="{91DBE610-32D5-4B6C-B1B7-B5048092D392}" dt="2026-08-03T16:15:23.867" v="2099" actId="113"/>
          <ac:spMkLst>
            <pc:docMk/>
            <pc:sldMk cId="3517086737" sldId="2147483579"/>
            <ac:spMk id="12" creationId="{591CCCCA-10D1-028D-5D5F-17F249207C5F}"/>
          </ac:spMkLst>
        </pc:spChg>
        <pc:spChg chg="mod">
          <ac:chgData name="Rui Faustino" userId="c6bd691a-867b-4144-9791-f43391b0b8c3" providerId="ADAL" clId="{91DBE610-32D5-4B6C-B1B7-B5048092D392}" dt="2026-08-03T16:14:24.975" v="2077" actId="113"/>
          <ac:spMkLst>
            <pc:docMk/>
            <pc:sldMk cId="3517086737" sldId="2147483579"/>
            <ac:spMk id="14" creationId="{32F1958C-31CE-842A-45C1-B5EDEF694D3C}"/>
          </ac:spMkLst>
        </pc:spChg>
        <pc:spChg chg="mod">
          <ac:chgData name="Rui Faustino" userId="c6bd691a-867b-4144-9791-f43391b0b8c3" providerId="ADAL" clId="{91DBE610-32D5-4B6C-B1B7-B5048092D392}" dt="2026-08-03T16:16:25.926" v="2134" actId="6549"/>
          <ac:spMkLst>
            <pc:docMk/>
            <pc:sldMk cId="3517086737" sldId="2147483579"/>
            <ac:spMk id="15" creationId="{77C29250-4D60-96B4-F41C-88520FBABDB4}"/>
          </ac:spMkLst>
        </pc:spChg>
        <pc:spChg chg="mod">
          <ac:chgData name="Rui Faustino" userId="c6bd691a-867b-4144-9791-f43391b0b8c3" providerId="ADAL" clId="{91DBE610-32D5-4B6C-B1B7-B5048092D392}" dt="2026-08-03T16:12:13.594" v="2055" actId="255"/>
          <ac:spMkLst>
            <pc:docMk/>
            <pc:sldMk cId="3517086737" sldId="2147483579"/>
            <ac:spMk id="16" creationId="{5D378F63-1AD0-A4A5-F429-E90B94F1B582}"/>
          </ac:spMkLst>
        </pc:spChg>
        <pc:spChg chg="mod">
          <ac:chgData name="Rui Faustino" userId="c6bd691a-867b-4144-9791-f43391b0b8c3" providerId="ADAL" clId="{91DBE610-32D5-4B6C-B1B7-B5048092D392}" dt="2026-08-03T16:12:17.678" v="2056" actId="255"/>
          <ac:spMkLst>
            <pc:docMk/>
            <pc:sldMk cId="3517086737" sldId="2147483579"/>
            <ac:spMk id="17" creationId="{BD9A3E08-72C0-C6A5-2D3E-C20657643B14}"/>
          </ac:spMkLst>
        </pc:spChg>
        <pc:spChg chg="mod">
          <ac:chgData name="Rui Faustino" userId="c6bd691a-867b-4144-9791-f43391b0b8c3" providerId="ADAL" clId="{91DBE610-32D5-4B6C-B1B7-B5048092D392}" dt="2026-08-03T16:12:23.718" v="2057" actId="255"/>
          <ac:spMkLst>
            <pc:docMk/>
            <pc:sldMk cId="3517086737" sldId="2147483579"/>
            <ac:spMk id="18" creationId="{161B8FA2-E09C-BC8C-C18C-3FA8FA117BCC}"/>
          </ac:spMkLst>
        </pc:spChg>
        <pc:spChg chg="mod">
          <ac:chgData name="Rui Faustino" userId="c6bd691a-867b-4144-9791-f43391b0b8c3" providerId="ADAL" clId="{91DBE610-32D5-4B6C-B1B7-B5048092D392}" dt="2026-08-03T16:12:28.600" v="2058" actId="255"/>
          <ac:spMkLst>
            <pc:docMk/>
            <pc:sldMk cId="3517086737" sldId="2147483579"/>
            <ac:spMk id="20" creationId="{151866A5-24BD-B24B-6F68-2B6A5918DF40}"/>
          </ac:spMkLst>
        </pc:spChg>
        <pc:spChg chg="del">
          <ac:chgData name="Rui Faustino" userId="c6bd691a-867b-4144-9791-f43391b0b8c3" providerId="ADAL" clId="{91DBE610-32D5-4B6C-B1B7-B5048092D392}" dt="2026-08-03T16:12:05.953" v="2054" actId="478"/>
          <ac:spMkLst>
            <pc:docMk/>
            <pc:sldMk cId="3517086737" sldId="2147483579"/>
            <ac:spMk id="143" creationId="{5F704CB1-30EB-3E62-1EBF-09F1D8BCD21C}"/>
          </ac:spMkLst>
        </pc:spChg>
      </pc:sldChg>
      <pc:sldChg chg="modSp mod">
        <pc:chgData name="Rui Faustino" userId="c6bd691a-867b-4144-9791-f43391b0b8c3" providerId="ADAL" clId="{91DBE610-32D5-4B6C-B1B7-B5048092D392}" dt="2026-08-03T13:15:14.347" v="92" actId="299"/>
        <pc:sldMkLst>
          <pc:docMk/>
          <pc:sldMk cId="305371352" sldId="2147483581"/>
        </pc:sldMkLst>
        <pc:spChg chg="mod">
          <ac:chgData name="Rui Faustino" userId="c6bd691a-867b-4144-9791-f43391b0b8c3" providerId="ADAL" clId="{91DBE610-32D5-4B6C-B1B7-B5048092D392}" dt="2026-08-03T13:15:14.347" v="92" actId="299"/>
          <ac:spMkLst>
            <pc:docMk/>
            <pc:sldMk cId="305371352" sldId="2147483581"/>
            <ac:spMk id="3" creationId="{FED4A509-DF00-CFFB-4955-11F127A9AF9D}"/>
          </ac:spMkLst>
        </pc:spChg>
      </pc:sldChg>
      <pc:sldChg chg="modSp mod">
        <pc:chgData name="Rui Faustino" userId="c6bd691a-867b-4144-9791-f43391b0b8c3" providerId="ADAL" clId="{91DBE610-32D5-4B6C-B1B7-B5048092D392}" dt="2026-08-03T13:19:28.835" v="252" actId="299"/>
        <pc:sldMkLst>
          <pc:docMk/>
          <pc:sldMk cId="514252729" sldId="2147483582"/>
        </pc:sldMkLst>
        <pc:spChg chg="mod">
          <ac:chgData name="Rui Faustino" userId="c6bd691a-867b-4144-9791-f43391b0b8c3" providerId="ADAL" clId="{91DBE610-32D5-4B6C-B1B7-B5048092D392}" dt="2026-08-03T13:19:28.835" v="252" actId="299"/>
          <ac:spMkLst>
            <pc:docMk/>
            <pc:sldMk cId="514252729" sldId="2147483582"/>
            <ac:spMk id="3" creationId="{30347010-C1DB-01EC-93AA-D02ED4344AAA}"/>
          </ac:spMkLst>
        </pc:spChg>
      </pc:sldChg>
      <pc:sldChg chg="modSp mod">
        <pc:chgData name="Rui Faustino" userId="c6bd691a-867b-4144-9791-f43391b0b8c3" providerId="ADAL" clId="{91DBE610-32D5-4B6C-B1B7-B5048092D392}" dt="2026-08-03T13:18:42.192" v="221" actId="299"/>
        <pc:sldMkLst>
          <pc:docMk/>
          <pc:sldMk cId="3547365753" sldId="2147483583"/>
        </pc:sldMkLst>
        <pc:spChg chg="mod">
          <ac:chgData name="Rui Faustino" userId="c6bd691a-867b-4144-9791-f43391b0b8c3" providerId="ADAL" clId="{91DBE610-32D5-4B6C-B1B7-B5048092D392}" dt="2026-08-03T13:18:42.192" v="221" actId="299"/>
          <ac:spMkLst>
            <pc:docMk/>
            <pc:sldMk cId="3547365753" sldId="2147483583"/>
            <ac:spMk id="3" creationId="{A746FF11-5706-0F86-E149-7EB916081C47}"/>
          </ac:spMkLst>
        </pc:spChg>
      </pc:sldChg>
      <pc:sldChg chg="addSp delSp modSp mod modAnim">
        <pc:chgData name="Rui Faustino" userId="c6bd691a-867b-4144-9791-f43391b0b8c3" providerId="ADAL" clId="{91DBE610-32D5-4B6C-B1B7-B5048092D392}" dt="2026-08-03T16:02:29.076" v="1855"/>
        <pc:sldMkLst>
          <pc:docMk/>
          <pc:sldMk cId="3827570945" sldId="2147483641"/>
        </pc:sldMkLst>
        <pc:spChg chg="mod">
          <ac:chgData name="Rui Faustino" userId="c6bd691a-867b-4144-9791-f43391b0b8c3" providerId="ADAL" clId="{91DBE610-32D5-4B6C-B1B7-B5048092D392}" dt="2026-08-03T15:45:30.504" v="1373" actId="255"/>
          <ac:spMkLst>
            <pc:docMk/>
            <pc:sldMk cId="3827570945" sldId="2147483641"/>
            <ac:spMk id="7" creationId="{FC233C28-CCE2-22B0-0783-C322F437FB1F}"/>
          </ac:spMkLst>
        </pc:spChg>
        <pc:spChg chg="mod">
          <ac:chgData name="Rui Faustino" userId="c6bd691a-867b-4144-9791-f43391b0b8c3" providerId="ADAL" clId="{91DBE610-32D5-4B6C-B1B7-B5048092D392}" dt="2026-08-03T15:46:36.974" v="1389" actId="1035"/>
          <ac:spMkLst>
            <pc:docMk/>
            <pc:sldMk cId="3827570945" sldId="2147483641"/>
            <ac:spMk id="9" creationId="{04D68DBF-F4C4-74AC-E4CF-48D6389BDBE7}"/>
          </ac:spMkLst>
        </pc:spChg>
        <pc:spChg chg="mod">
          <ac:chgData name="Rui Faustino" userId="c6bd691a-867b-4144-9791-f43391b0b8c3" providerId="ADAL" clId="{91DBE610-32D5-4B6C-B1B7-B5048092D392}" dt="2026-08-03T15:46:36.974" v="1389" actId="1035"/>
          <ac:spMkLst>
            <pc:docMk/>
            <pc:sldMk cId="3827570945" sldId="2147483641"/>
            <ac:spMk id="11" creationId="{4FD42EE3-0974-60A1-37D6-A9A8E3D6D9CD}"/>
          </ac:spMkLst>
        </pc:spChg>
        <pc:spChg chg="mod">
          <ac:chgData name="Rui Faustino" userId="c6bd691a-867b-4144-9791-f43391b0b8c3" providerId="ADAL" clId="{91DBE610-32D5-4B6C-B1B7-B5048092D392}" dt="2026-08-03T15:46:36.974" v="1389" actId="1035"/>
          <ac:spMkLst>
            <pc:docMk/>
            <pc:sldMk cId="3827570945" sldId="2147483641"/>
            <ac:spMk id="13" creationId="{2B1A12F0-1133-12FF-E1C9-0116F774F2F8}"/>
          </ac:spMkLst>
        </pc:spChg>
        <pc:spChg chg="mod">
          <ac:chgData name="Rui Faustino" userId="c6bd691a-867b-4144-9791-f43391b0b8c3" providerId="ADAL" clId="{91DBE610-32D5-4B6C-B1B7-B5048092D392}" dt="2026-08-03T15:46:23.397" v="1376" actId="948"/>
          <ac:spMkLst>
            <pc:docMk/>
            <pc:sldMk cId="3827570945" sldId="2147483641"/>
            <ac:spMk id="15" creationId="{F6B55934-8523-29DF-FCFC-5A4B15B03F19}"/>
          </ac:spMkLst>
        </pc:spChg>
        <pc:spChg chg="add mod">
          <ac:chgData name="Rui Faustino" userId="c6bd691a-867b-4144-9791-f43391b0b8c3" providerId="ADAL" clId="{91DBE610-32D5-4B6C-B1B7-B5048092D392}" dt="2026-08-03T13:38:16.901" v="974" actId="20577"/>
          <ac:spMkLst>
            <pc:docMk/>
            <pc:sldMk cId="3827570945" sldId="2147483641"/>
            <ac:spMk id="16" creationId="{3954C61B-6949-ECD7-F693-ED9F86144185}"/>
          </ac:spMkLst>
        </pc:spChg>
        <pc:spChg chg="mod topLvl">
          <ac:chgData name="Rui Faustino" userId="c6bd691a-867b-4144-9791-f43391b0b8c3" providerId="ADAL" clId="{91DBE610-32D5-4B6C-B1B7-B5048092D392}" dt="2026-08-03T15:56:02.636" v="1595" actId="165"/>
          <ac:spMkLst>
            <pc:docMk/>
            <pc:sldMk cId="3827570945" sldId="2147483641"/>
            <ac:spMk id="17" creationId="{1E6BF294-975C-069C-3A99-0A4FE487D791}"/>
          </ac:spMkLst>
        </pc:spChg>
        <pc:spChg chg="mod topLvl">
          <ac:chgData name="Rui Faustino" userId="c6bd691a-867b-4144-9791-f43391b0b8c3" providerId="ADAL" clId="{91DBE610-32D5-4B6C-B1B7-B5048092D392}" dt="2026-08-03T15:56:02.636" v="1595" actId="165"/>
          <ac:spMkLst>
            <pc:docMk/>
            <pc:sldMk cId="3827570945" sldId="2147483641"/>
            <ac:spMk id="18" creationId="{26FA05BD-3F0F-73D5-F3C2-8D054FD1A43F}"/>
          </ac:spMkLst>
        </pc:spChg>
        <pc:spChg chg="mod topLvl">
          <ac:chgData name="Rui Faustino" userId="c6bd691a-867b-4144-9791-f43391b0b8c3" providerId="ADAL" clId="{91DBE610-32D5-4B6C-B1B7-B5048092D392}" dt="2026-08-03T15:56:02.636" v="1595" actId="165"/>
          <ac:spMkLst>
            <pc:docMk/>
            <pc:sldMk cId="3827570945" sldId="2147483641"/>
            <ac:spMk id="19" creationId="{E1185840-BC35-E80B-30F3-31305CF8B336}"/>
          </ac:spMkLst>
        </pc:spChg>
        <pc:spChg chg="mod topLvl">
          <ac:chgData name="Rui Faustino" userId="c6bd691a-867b-4144-9791-f43391b0b8c3" providerId="ADAL" clId="{91DBE610-32D5-4B6C-B1B7-B5048092D392}" dt="2026-08-03T15:56:02.636" v="1595" actId="165"/>
          <ac:spMkLst>
            <pc:docMk/>
            <pc:sldMk cId="3827570945" sldId="2147483641"/>
            <ac:spMk id="20" creationId="{313A7A96-94FB-4D64-9B26-22D40FFCFFC4}"/>
          </ac:spMkLst>
        </pc:spChg>
        <pc:spChg chg="mod topLvl">
          <ac:chgData name="Rui Faustino" userId="c6bd691a-867b-4144-9791-f43391b0b8c3" providerId="ADAL" clId="{91DBE610-32D5-4B6C-B1B7-B5048092D392}" dt="2026-08-03T15:56:02.636" v="1595" actId="165"/>
          <ac:spMkLst>
            <pc:docMk/>
            <pc:sldMk cId="3827570945" sldId="2147483641"/>
            <ac:spMk id="21" creationId="{B44FE1FB-91D7-C594-DE02-4476B780F85F}"/>
          </ac:spMkLst>
        </pc:spChg>
        <pc:spChg chg="mod topLvl">
          <ac:chgData name="Rui Faustino" userId="c6bd691a-867b-4144-9791-f43391b0b8c3" providerId="ADAL" clId="{91DBE610-32D5-4B6C-B1B7-B5048092D392}" dt="2026-08-03T15:56:02.636" v="1595" actId="165"/>
          <ac:spMkLst>
            <pc:docMk/>
            <pc:sldMk cId="3827570945" sldId="2147483641"/>
            <ac:spMk id="22" creationId="{016ED684-0D1D-9552-4BCF-CB6921AF6615}"/>
          </ac:spMkLst>
        </pc:spChg>
        <pc:spChg chg="mod topLvl">
          <ac:chgData name="Rui Faustino" userId="c6bd691a-867b-4144-9791-f43391b0b8c3" providerId="ADAL" clId="{91DBE610-32D5-4B6C-B1B7-B5048092D392}" dt="2026-08-03T15:55:58.365" v="1594" actId="165"/>
          <ac:spMkLst>
            <pc:docMk/>
            <pc:sldMk cId="3827570945" sldId="2147483641"/>
            <ac:spMk id="24" creationId="{B4466A63-445E-2851-5C2D-FE7231BFEDD6}"/>
          </ac:spMkLst>
        </pc:spChg>
        <pc:spChg chg="mod topLvl">
          <ac:chgData name="Rui Faustino" userId="c6bd691a-867b-4144-9791-f43391b0b8c3" providerId="ADAL" clId="{91DBE610-32D5-4B6C-B1B7-B5048092D392}" dt="2026-08-03T15:55:58.365" v="1594" actId="165"/>
          <ac:spMkLst>
            <pc:docMk/>
            <pc:sldMk cId="3827570945" sldId="2147483641"/>
            <ac:spMk id="25" creationId="{110A92DF-6D3B-9FAD-38E0-F2FF83DEE190}"/>
          </ac:spMkLst>
        </pc:spChg>
        <pc:spChg chg="mod topLvl">
          <ac:chgData name="Rui Faustino" userId="c6bd691a-867b-4144-9791-f43391b0b8c3" providerId="ADAL" clId="{91DBE610-32D5-4B6C-B1B7-B5048092D392}" dt="2026-08-03T15:55:58.365" v="1594" actId="165"/>
          <ac:spMkLst>
            <pc:docMk/>
            <pc:sldMk cId="3827570945" sldId="2147483641"/>
            <ac:spMk id="26" creationId="{CA995269-1C65-134A-57EF-08595CDC4413}"/>
          </ac:spMkLst>
        </pc:spChg>
        <pc:spChg chg="mod topLvl">
          <ac:chgData name="Rui Faustino" userId="c6bd691a-867b-4144-9791-f43391b0b8c3" providerId="ADAL" clId="{91DBE610-32D5-4B6C-B1B7-B5048092D392}" dt="2026-08-03T15:55:58.365" v="1594" actId="165"/>
          <ac:spMkLst>
            <pc:docMk/>
            <pc:sldMk cId="3827570945" sldId="2147483641"/>
            <ac:spMk id="27" creationId="{CE7D5C0D-145B-381B-FE09-872EB5AC5966}"/>
          </ac:spMkLst>
        </pc:spChg>
        <pc:spChg chg="mod topLvl">
          <ac:chgData name="Rui Faustino" userId="c6bd691a-867b-4144-9791-f43391b0b8c3" providerId="ADAL" clId="{91DBE610-32D5-4B6C-B1B7-B5048092D392}" dt="2026-08-03T15:55:58.365" v="1594" actId="165"/>
          <ac:spMkLst>
            <pc:docMk/>
            <pc:sldMk cId="3827570945" sldId="2147483641"/>
            <ac:spMk id="28" creationId="{C5CDDA13-EC09-6A86-20C7-7EEC965B1C49}"/>
          </ac:spMkLst>
        </pc:spChg>
        <pc:spChg chg="mod topLvl">
          <ac:chgData name="Rui Faustino" userId="c6bd691a-867b-4144-9791-f43391b0b8c3" providerId="ADAL" clId="{91DBE610-32D5-4B6C-B1B7-B5048092D392}" dt="2026-08-03T15:55:58.365" v="1594" actId="165"/>
          <ac:spMkLst>
            <pc:docMk/>
            <pc:sldMk cId="3827570945" sldId="2147483641"/>
            <ac:spMk id="29" creationId="{08E2652B-F23C-6663-5F84-75D8DA3BDAAE}"/>
          </ac:spMkLst>
        </pc:spChg>
        <pc:spChg chg="mod topLvl">
          <ac:chgData name="Rui Faustino" userId="c6bd691a-867b-4144-9791-f43391b0b8c3" providerId="ADAL" clId="{91DBE610-32D5-4B6C-B1B7-B5048092D392}" dt="2026-08-03T15:56:07.114" v="1596" actId="165"/>
          <ac:spMkLst>
            <pc:docMk/>
            <pc:sldMk cId="3827570945" sldId="2147483641"/>
            <ac:spMk id="31" creationId="{5FA4C369-3A16-B675-944D-345E61769E7D}"/>
          </ac:spMkLst>
        </pc:spChg>
        <pc:spChg chg="mod topLvl">
          <ac:chgData name="Rui Faustino" userId="c6bd691a-867b-4144-9791-f43391b0b8c3" providerId="ADAL" clId="{91DBE610-32D5-4B6C-B1B7-B5048092D392}" dt="2026-08-03T15:56:07.114" v="1596" actId="165"/>
          <ac:spMkLst>
            <pc:docMk/>
            <pc:sldMk cId="3827570945" sldId="2147483641"/>
            <ac:spMk id="32" creationId="{DE7F8FFB-82D6-19A1-6879-0C94EDE3A7A5}"/>
          </ac:spMkLst>
        </pc:spChg>
        <pc:spChg chg="mod topLvl">
          <ac:chgData name="Rui Faustino" userId="c6bd691a-867b-4144-9791-f43391b0b8c3" providerId="ADAL" clId="{91DBE610-32D5-4B6C-B1B7-B5048092D392}" dt="2026-08-03T15:56:07.114" v="1596" actId="165"/>
          <ac:spMkLst>
            <pc:docMk/>
            <pc:sldMk cId="3827570945" sldId="2147483641"/>
            <ac:spMk id="33" creationId="{B7F82DD6-0C92-FD4D-CEB6-32DEB782DE83}"/>
          </ac:spMkLst>
        </pc:spChg>
        <pc:spChg chg="mod topLvl">
          <ac:chgData name="Rui Faustino" userId="c6bd691a-867b-4144-9791-f43391b0b8c3" providerId="ADAL" clId="{91DBE610-32D5-4B6C-B1B7-B5048092D392}" dt="2026-08-03T15:56:07.114" v="1596" actId="165"/>
          <ac:spMkLst>
            <pc:docMk/>
            <pc:sldMk cId="3827570945" sldId="2147483641"/>
            <ac:spMk id="34" creationId="{E94F890D-59FB-C88A-4CF0-2D409DE30292}"/>
          </ac:spMkLst>
        </pc:spChg>
        <pc:spChg chg="mod topLvl">
          <ac:chgData name="Rui Faustino" userId="c6bd691a-867b-4144-9791-f43391b0b8c3" providerId="ADAL" clId="{91DBE610-32D5-4B6C-B1B7-B5048092D392}" dt="2026-08-03T15:56:07.114" v="1596" actId="165"/>
          <ac:spMkLst>
            <pc:docMk/>
            <pc:sldMk cId="3827570945" sldId="2147483641"/>
            <ac:spMk id="35" creationId="{3CDD4001-633D-E7C7-238A-0E93EC4151BB}"/>
          </ac:spMkLst>
        </pc:spChg>
        <pc:spChg chg="mod topLvl">
          <ac:chgData name="Rui Faustino" userId="c6bd691a-867b-4144-9791-f43391b0b8c3" providerId="ADAL" clId="{91DBE610-32D5-4B6C-B1B7-B5048092D392}" dt="2026-08-03T15:56:07.114" v="1596" actId="165"/>
          <ac:spMkLst>
            <pc:docMk/>
            <pc:sldMk cId="3827570945" sldId="2147483641"/>
            <ac:spMk id="36" creationId="{E6397237-E520-A1B9-9E77-9ABEA5B85B31}"/>
          </ac:spMkLst>
        </pc:spChg>
        <pc:spChg chg="del">
          <ac:chgData name="Rui Faustino" userId="c6bd691a-867b-4144-9791-f43391b0b8c3" providerId="ADAL" clId="{91DBE610-32D5-4B6C-B1B7-B5048092D392}" dt="2026-08-03T15:45:10.691" v="1372" actId="478"/>
          <ac:spMkLst>
            <pc:docMk/>
            <pc:sldMk cId="3827570945" sldId="2147483641"/>
            <ac:spMk id="40" creationId="{4A6446D0-C47D-3342-F7D0-9AB9D6CF0A42}"/>
          </ac:spMkLst>
        </pc:spChg>
        <pc:spChg chg="mod">
          <ac:chgData name="Rui Faustino" userId="c6bd691a-867b-4144-9791-f43391b0b8c3" providerId="ADAL" clId="{91DBE610-32D5-4B6C-B1B7-B5048092D392}" dt="2026-08-03T15:45:49.126" v="1374" actId="1076"/>
          <ac:spMkLst>
            <pc:docMk/>
            <pc:sldMk cId="3827570945" sldId="2147483641"/>
            <ac:spMk id="112" creationId="{A9A3E146-5E2A-A488-F5C6-AC8DAD0B1B1D}"/>
          </ac:spMkLst>
        </pc:spChg>
        <pc:grpChg chg="del">
          <ac:chgData name="Rui Faustino" userId="c6bd691a-867b-4144-9791-f43391b0b8c3" providerId="ADAL" clId="{91DBE610-32D5-4B6C-B1B7-B5048092D392}" dt="2026-08-03T15:56:07.114" v="1596" actId="165"/>
          <ac:grpSpMkLst>
            <pc:docMk/>
            <pc:sldMk cId="3827570945" sldId="2147483641"/>
            <ac:grpSpMk id="107" creationId="{12F75B50-2F06-5809-DBE9-50B0CFCE66C6}"/>
          </ac:grpSpMkLst>
        </pc:grpChg>
        <pc:grpChg chg="del">
          <ac:chgData name="Rui Faustino" userId="c6bd691a-867b-4144-9791-f43391b0b8c3" providerId="ADAL" clId="{91DBE610-32D5-4B6C-B1B7-B5048092D392}" dt="2026-08-03T15:56:02.636" v="1595" actId="165"/>
          <ac:grpSpMkLst>
            <pc:docMk/>
            <pc:sldMk cId="3827570945" sldId="2147483641"/>
            <ac:grpSpMk id="108" creationId="{09A14CD5-9B92-E92E-0DEC-CDAFFABF6B2F}"/>
          </ac:grpSpMkLst>
        </pc:grpChg>
        <pc:grpChg chg="del">
          <ac:chgData name="Rui Faustino" userId="c6bd691a-867b-4144-9791-f43391b0b8c3" providerId="ADAL" clId="{91DBE610-32D5-4B6C-B1B7-B5048092D392}" dt="2026-08-03T15:55:58.365" v="1594" actId="165"/>
          <ac:grpSpMkLst>
            <pc:docMk/>
            <pc:sldMk cId="3827570945" sldId="2147483641"/>
            <ac:grpSpMk id="109" creationId="{310502C1-5933-E5ED-AB14-86A5A3577703}"/>
          </ac:grpSpMkLst>
        </pc:grpChg>
      </pc:sldChg>
      <pc:sldChg chg="addSp modSp mod">
        <pc:chgData name="Rui Faustino" userId="c6bd691a-867b-4144-9791-f43391b0b8c3" providerId="ADAL" clId="{91DBE610-32D5-4B6C-B1B7-B5048092D392}" dt="2026-08-03T13:17:19.116" v="166"/>
        <pc:sldMkLst>
          <pc:docMk/>
          <pc:sldMk cId="1235517689" sldId="2147483642"/>
        </pc:sldMkLst>
        <pc:spChg chg="add mod">
          <ac:chgData name="Rui Faustino" userId="c6bd691a-867b-4144-9791-f43391b0b8c3" providerId="ADAL" clId="{91DBE610-32D5-4B6C-B1B7-B5048092D392}" dt="2026-08-03T13:17:19.116" v="166"/>
          <ac:spMkLst>
            <pc:docMk/>
            <pc:sldMk cId="1235517689" sldId="2147483642"/>
            <ac:spMk id="2" creationId="{92C2237A-9448-EF1F-E2A4-E50D95C6A79D}"/>
          </ac:spMkLst>
        </pc:spChg>
      </pc:sldChg>
      <pc:sldChg chg="addSp modSp mod modAnim">
        <pc:chgData name="Rui Faustino" userId="c6bd691a-867b-4144-9791-f43391b0b8c3" providerId="ADAL" clId="{91DBE610-32D5-4B6C-B1B7-B5048092D392}" dt="2026-08-03T16:08:56.927" v="2050"/>
        <pc:sldMkLst>
          <pc:docMk/>
          <pc:sldMk cId="3698015480" sldId="2147483643"/>
        </pc:sldMkLst>
        <pc:spChg chg="add mod">
          <ac:chgData name="Rui Faustino" userId="c6bd691a-867b-4144-9791-f43391b0b8c3" providerId="ADAL" clId="{91DBE610-32D5-4B6C-B1B7-B5048092D392}" dt="2026-08-03T13:47:02.300" v="1204" actId="20577"/>
          <ac:spMkLst>
            <pc:docMk/>
            <pc:sldMk cId="3698015480" sldId="2147483643"/>
            <ac:spMk id="3" creationId="{43EB163E-A41D-19F5-D605-545FE1B229BF}"/>
          </ac:spMkLst>
        </pc:spChg>
        <pc:spChg chg="mod">
          <ac:chgData name="Rui Faustino" userId="c6bd691a-867b-4144-9791-f43391b0b8c3" providerId="ADAL" clId="{91DBE610-32D5-4B6C-B1B7-B5048092D392}" dt="2026-08-03T13:45:21.240" v="1123" actId="20577"/>
          <ac:spMkLst>
            <pc:docMk/>
            <pc:sldMk cId="3698015480" sldId="2147483643"/>
            <ac:spMk id="28" creationId="{C1C94CBC-0DA7-1B01-2556-3B6A17B6A7E6}"/>
          </ac:spMkLst>
        </pc:spChg>
        <pc:spChg chg="mod">
          <ac:chgData name="Rui Faustino" userId="c6bd691a-867b-4144-9791-f43391b0b8c3" providerId="ADAL" clId="{91DBE610-32D5-4B6C-B1B7-B5048092D392}" dt="2026-08-03T13:45:27.955" v="1131" actId="20577"/>
          <ac:spMkLst>
            <pc:docMk/>
            <pc:sldMk cId="3698015480" sldId="2147483643"/>
            <ac:spMk id="35" creationId="{EEF9EBB3-23F0-3983-24BE-72B2141BFDB0}"/>
          </ac:spMkLst>
        </pc:spChg>
      </pc:sldChg>
      <pc:sldChg chg="addSp delSp modSp mod modAnim">
        <pc:chgData name="Rui Faustino" userId="c6bd691a-867b-4144-9791-f43391b0b8c3" providerId="ADAL" clId="{91DBE610-32D5-4B6C-B1B7-B5048092D392}" dt="2026-08-03T15:53:59.842" v="1549"/>
        <pc:sldMkLst>
          <pc:docMk/>
          <pc:sldMk cId="1077728005" sldId="2147483644"/>
        </pc:sldMkLst>
        <pc:spChg chg="add del mod">
          <ac:chgData name="Rui Faustino" userId="c6bd691a-867b-4144-9791-f43391b0b8c3" providerId="ADAL" clId="{91DBE610-32D5-4B6C-B1B7-B5048092D392}" dt="2026-08-03T15:45:01.857" v="1371" actId="478"/>
          <ac:spMkLst>
            <pc:docMk/>
            <pc:sldMk cId="1077728005" sldId="2147483644"/>
            <ac:spMk id="2" creationId="{17FDEB8F-106F-7CA2-3CB2-E32B2D7B5F1F}"/>
          </ac:spMkLst>
        </pc:spChg>
        <pc:spChg chg="mod">
          <ac:chgData name="Rui Faustino" userId="c6bd691a-867b-4144-9791-f43391b0b8c3" providerId="ADAL" clId="{91DBE610-32D5-4B6C-B1B7-B5048092D392}" dt="2026-08-03T13:31:52.496" v="780" actId="299"/>
          <ac:spMkLst>
            <pc:docMk/>
            <pc:sldMk cId="1077728005" sldId="2147483644"/>
            <ac:spMk id="4" creationId="{EA141047-8EA2-6632-BAB1-D541D4ADBBB6}"/>
          </ac:spMkLst>
        </pc:spChg>
      </pc:sldChg>
      <pc:sldChg chg="modSp ord modAnim">
        <pc:chgData name="Rui Faustino" userId="c6bd691a-867b-4144-9791-f43391b0b8c3" providerId="ADAL" clId="{91DBE610-32D5-4B6C-B1B7-B5048092D392}" dt="2026-08-03T16:03:31.648" v="1860"/>
        <pc:sldMkLst>
          <pc:docMk/>
          <pc:sldMk cId="2876248806" sldId="2147483646"/>
        </pc:sldMkLst>
        <pc:spChg chg="mod">
          <ac:chgData name="Rui Faustino" userId="c6bd691a-867b-4144-9791-f43391b0b8c3" providerId="ADAL" clId="{91DBE610-32D5-4B6C-B1B7-B5048092D392}" dt="2026-08-03T13:33:03.183" v="797" actId="2711"/>
          <ac:spMkLst>
            <pc:docMk/>
            <pc:sldMk cId="2876248806" sldId="2147483646"/>
            <ac:spMk id="64" creationId="{A56EC657-BB01-EE93-2E6E-B042EDA4A8F5}"/>
          </ac:spMkLst>
        </pc:spChg>
      </pc:sldChg>
      <pc:sldChg chg="modSp add mod modAnim">
        <pc:chgData name="Rui Faustino" userId="c6bd691a-867b-4144-9791-f43391b0b8c3" providerId="ADAL" clId="{91DBE610-32D5-4B6C-B1B7-B5048092D392}" dt="2026-08-03T16:22:49.212" v="2221"/>
        <pc:sldMkLst>
          <pc:docMk/>
          <pc:sldMk cId="949722060" sldId="2147483647"/>
        </pc:sldMkLst>
        <pc:spChg chg="mod">
          <ac:chgData name="Rui Faustino" userId="c6bd691a-867b-4144-9791-f43391b0b8c3" providerId="ADAL" clId="{91DBE610-32D5-4B6C-B1B7-B5048092D392}" dt="2026-08-03T16:20:31.664" v="2148" actId="1076"/>
          <ac:spMkLst>
            <pc:docMk/>
            <pc:sldMk cId="949722060" sldId="2147483647"/>
            <ac:spMk id="9" creationId="{959170F3-9B6E-D327-A5B3-54C88E9D8C47}"/>
          </ac:spMkLst>
        </pc:spChg>
        <pc:spChg chg="mod">
          <ac:chgData name="Rui Faustino" userId="c6bd691a-867b-4144-9791-f43391b0b8c3" providerId="ADAL" clId="{91DBE610-32D5-4B6C-B1B7-B5048092D392}" dt="2026-08-03T16:19:40.511" v="2144" actId="6549"/>
          <ac:spMkLst>
            <pc:docMk/>
            <pc:sldMk cId="949722060" sldId="2147483647"/>
            <ac:spMk id="11" creationId="{5FDA7BF4-39E4-5158-2D36-11BC9A9BA740}"/>
          </ac:spMkLst>
        </pc:spChg>
        <pc:spChg chg="mod">
          <ac:chgData name="Rui Faustino" userId="c6bd691a-867b-4144-9791-f43391b0b8c3" providerId="ADAL" clId="{91DBE610-32D5-4B6C-B1B7-B5048092D392}" dt="2026-08-03T16:20:39.943" v="2149" actId="113"/>
          <ac:spMkLst>
            <pc:docMk/>
            <pc:sldMk cId="949722060" sldId="2147483647"/>
            <ac:spMk id="12" creationId="{5DCE15B7-EDBA-96E6-78A2-4C6A08C4F6A4}"/>
          </ac:spMkLst>
        </pc:spChg>
        <pc:spChg chg="mod">
          <ac:chgData name="Rui Faustino" userId="c6bd691a-867b-4144-9791-f43391b0b8c3" providerId="ADAL" clId="{91DBE610-32D5-4B6C-B1B7-B5048092D392}" dt="2026-08-03T16:21:01.566" v="2160" actId="1037"/>
          <ac:spMkLst>
            <pc:docMk/>
            <pc:sldMk cId="949722060" sldId="2147483647"/>
            <ac:spMk id="13" creationId="{8B75B07D-88D1-13EF-D061-1AA30AC184B5}"/>
          </ac:spMkLst>
        </pc:spChg>
        <pc:spChg chg="mod">
          <ac:chgData name="Rui Faustino" userId="c6bd691a-867b-4144-9791-f43391b0b8c3" providerId="ADAL" clId="{91DBE610-32D5-4B6C-B1B7-B5048092D392}" dt="2026-08-03T16:19:20.555" v="2143" actId="20577"/>
          <ac:spMkLst>
            <pc:docMk/>
            <pc:sldMk cId="949722060" sldId="2147483647"/>
            <ac:spMk id="14" creationId="{DB251A26-8EF0-24F0-E198-FE3247B20A76}"/>
          </ac:spMkLst>
        </pc:spChg>
        <pc:spChg chg="mod">
          <ac:chgData name="Rui Faustino" userId="c6bd691a-867b-4144-9791-f43391b0b8c3" providerId="ADAL" clId="{91DBE610-32D5-4B6C-B1B7-B5048092D392}" dt="2026-08-03T16:21:51.262" v="2216" actId="6549"/>
          <ac:spMkLst>
            <pc:docMk/>
            <pc:sldMk cId="949722060" sldId="2147483647"/>
            <ac:spMk id="15" creationId="{8397FC1A-1088-62D6-4E8C-749074C90E50}"/>
          </ac:spMkLst>
        </pc:spChg>
      </pc:sldChg>
      <pc:sldChg chg="new del">
        <pc:chgData name="Rui Faustino" userId="c6bd691a-867b-4144-9791-f43391b0b8c3" providerId="ADAL" clId="{91DBE610-32D5-4B6C-B1B7-B5048092D392}" dt="2026-08-03T13:16:00.775" v="94" actId="47"/>
        <pc:sldMkLst>
          <pc:docMk/>
          <pc:sldMk cId="1887774521" sldId="2147483647"/>
        </pc:sldMkLst>
      </pc:sldChg>
      <pc:sldMasterChg chg="addSp delSp modSp mod modSldLayout">
        <pc:chgData name="Rui Faustino" userId="c6bd691a-867b-4144-9791-f43391b0b8c3" providerId="ADAL" clId="{91DBE610-32D5-4B6C-B1B7-B5048092D392}" dt="2026-08-03T13:25:08.474" v="367"/>
        <pc:sldMasterMkLst>
          <pc:docMk/>
          <pc:sldMasterMk cId="3498098054" sldId="2147483675"/>
        </pc:sldMasterMkLst>
        <pc:spChg chg="add del mod">
          <ac:chgData name="Rui Faustino" userId="c6bd691a-867b-4144-9791-f43391b0b8c3" providerId="ADAL" clId="{91DBE610-32D5-4B6C-B1B7-B5048092D392}" dt="2026-08-03T13:24:11.945" v="320"/>
          <ac:spMkLst>
            <pc:docMk/>
            <pc:sldMasterMk cId="3498098054" sldId="2147483675"/>
            <ac:spMk id="4" creationId="{D2A34E09-E202-B03F-4772-72EE6A5B07AD}"/>
          </ac:spMkLst>
        </pc:spChg>
        <pc:spChg chg="add del mod">
          <ac:chgData name="Rui Faustino" userId="c6bd691a-867b-4144-9791-f43391b0b8c3" providerId="ADAL" clId="{91DBE610-32D5-4B6C-B1B7-B5048092D392}" dt="2026-08-03T13:25:05.460" v="358"/>
          <ac:spMkLst>
            <pc:docMk/>
            <pc:sldMasterMk cId="3498098054" sldId="2147483675"/>
            <ac:spMk id="6" creationId="{FEFE1084-B061-B6A3-F89E-B2A469197B62}"/>
          </ac:spMkLst>
        </pc:spChg>
        <pc:spChg chg="add mod">
          <ac:chgData name="Rui Faustino" userId="c6bd691a-867b-4144-9791-f43391b0b8c3" providerId="ADAL" clId="{91DBE610-32D5-4B6C-B1B7-B5048092D392}" dt="2026-08-03T13:25:08.474" v="367"/>
          <ac:spMkLst>
            <pc:docMk/>
            <pc:sldMasterMk cId="3498098054" sldId="2147483675"/>
            <ac:spMk id="8" creationId="{D1F09098-5FB8-5A96-CA2B-E53DA8FB1FA5}"/>
          </ac:spMkLst>
        </pc:spChg>
        <pc:spChg chg="del">
          <ac:chgData name="Rui Faustino" userId="c6bd691a-867b-4144-9791-f43391b0b8c3" providerId="ADAL" clId="{91DBE610-32D5-4B6C-B1B7-B5048092D392}" dt="2026-08-03T13:07:40.769" v="25"/>
          <ac:spMkLst>
            <pc:docMk/>
            <pc:sldMasterMk cId="3498098054" sldId="2147483675"/>
            <ac:spMk id="11" creationId="{5FFABAA6-7116-26DF-BF94-CFCEA7C1BA50}"/>
          </ac:spMkLst>
        </pc:spChg>
        <pc:sldLayoutChg chg="modSp mod">
          <pc:chgData name="Rui Faustino" userId="c6bd691a-867b-4144-9791-f43391b0b8c3" providerId="ADAL" clId="{91DBE610-32D5-4B6C-B1B7-B5048092D392}" dt="2026-08-03T13:06:43.847" v="24" actId="947"/>
          <pc:sldLayoutMkLst>
            <pc:docMk/>
            <pc:sldMasterMk cId="3498098054" sldId="2147483675"/>
            <pc:sldLayoutMk cId="153645068" sldId="2147483854"/>
          </pc:sldLayoutMkLst>
          <pc:spChg chg="mod">
            <ac:chgData name="Rui Faustino" userId="c6bd691a-867b-4144-9791-f43391b0b8c3" providerId="ADAL" clId="{91DBE610-32D5-4B6C-B1B7-B5048092D392}" dt="2026-08-03T13:06:43.731" v="0" actId="947"/>
            <ac:spMkLst>
              <pc:docMk/>
              <pc:sldMasterMk cId="3498098054" sldId="2147483675"/>
              <pc:sldLayoutMk cId="153645068" sldId="2147483854"/>
              <ac:spMk id="2" creationId="{A64FB760-C3F0-4C80-87F0-278137ABAE45}"/>
            </ac:spMkLst>
          </pc:spChg>
          <pc:spChg chg="mod">
            <ac:chgData name="Rui Faustino" userId="c6bd691a-867b-4144-9791-f43391b0b8c3" providerId="ADAL" clId="{91DBE610-32D5-4B6C-B1B7-B5048092D392}" dt="2026-08-03T13:06:43.737" v="1" actId="947"/>
            <ac:spMkLst>
              <pc:docMk/>
              <pc:sldMasterMk cId="3498098054" sldId="2147483675"/>
              <pc:sldLayoutMk cId="153645068" sldId="2147483854"/>
              <ac:spMk id="119" creationId="{50D267EB-2BF9-76E9-6342-BF2CCAFBF82B}"/>
            </ac:spMkLst>
          </pc:spChg>
          <pc:spChg chg="mod">
            <ac:chgData name="Rui Faustino" userId="c6bd691a-867b-4144-9791-f43391b0b8c3" providerId="ADAL" clId="{91DBE610-32D5-4B6C-B1B7-B5048092D392}" dt="2026-08-03T13:06:43.741" v="2" actId="947"/>
            <ac:spMkLst>
              <pc:docMk/>
              <pc:sldMasterMk cId="3498098054" sldId="2147483675"/>
              <pc:sldLayoutMk cId="153645068" sldId="2147483854"/>
              <ac:spMk id="120" creationId="{397CD41E-90B1-F759-3FB4-11CB34757D49}"/>
            </ac:spMkLst>
          </pc:spChg>
          <pc:spChg chg="mod">
            <ac:chgData name="Rui Faustino" userId="c6bd691a-867b-4144-9791-f43391b0b8c3" providerId="ADAL" clId="{91DBE610-32D5-4B6C-B1B7-B5048092D392}" dt="2026-08-03T13:06:43.746" v="3" actId="947"/>
            <ac:spMkLst>
              <pc:docMk/>
              <pc:sldMasterMk cId="3498098054" sldId="2147483675"/>
              <pc:sldLayoutMk cId="153645068" sldId="2147483854"/>
              <ac:spMk id="121" creationId="{E343FC45-5DF6-36CF-71A5-A4B790413F14}"/>
            </ac:spMkLst>
          </pc:spChg>
          <pc:spChg chg="mod">
            <ac:chgData name="Rui Faustino" userId="c6bd691a-867b-4144-9791-f43391b0b8c3" providerId="ADAL" clId="{91DBE610-32D5-4B6C-B1B7-B5048092D392}" dt="2026-08-03T13:06:43.750" v="4" actId="947"/>
            <ac:spMkLst>
              <pc:docMk/>
              <pc:sldMasterMk cId="3498098054" sldId="2147483675"/>
              <pc:sldLayoutMk cId="153645068" sldId="2147483854"/>
              <ac:spMk id="124" creationId="{17BCFF65-EEE1-0050-CC2D-F20570539AFD}"/>
            </ac:spMkLst>
          </pc:spChg>
          <pc:spChg chg="mod">
            <ac:chgData name="Rui Faustino" userId="c6bd691a-867b-4144-9791-f43391b0b8c3" providerId="ADAL" clId="{91DBE610-32D5-4B6C-B1B7-B5048092D392}" dt="2026-08-03T13:06:43.752" v="5"/>
            <ac:spMkLst>
              <pc:docMk/>
              <pc:sldMasterMk cId="3498098054" sldId="2147483675"/>
              <pc:sldLayoutMk cId="153645068" sldId="2147483854"/>
              <ac:spMk id="125" creationId="{61B5F37A-34B2-E3DC-06C8-2EF67794B1FC}"/>
            </ac:spMkLst>
          </pc:spChg>
          <pc:spChg chg="mod">
            <ac:chgData name="Rui Faustino" userId="c6bd691a-867b-4144-9791-f43391b0b8c3" providerId="ADAL" clId="{91DBE610-32D5-4B6C-B1B7-B5048092D392}" dt="2026-08-03T13:06:43.755" v="6" actId="947"/>
            <ac:spMkLst>
              <pc:docMk/>
              <pc:sldMasterMk cId="3498098054" sldId="2147483675"/>
              <pc:sldLayoutMk cId="153645068" sldId="2147483854"/>
              <ac:spMk id="126" creationId="{27D9D41D-203F-9D3A-3052-EAD42E28BEA6}"/>
            </ac:spMkLst>
          </pc:spChg>
          <pc:spChg chg="mod">
            <ac:chgData name="Rui Faustino" userId="c6bd691a-867b-4144-9791-f43391b0b8c3" providerId="ADAL" clId="{91DBE610-32D5-4B6C-B1B7-B5048092D392}" dt="2026-08-03T13:06:43.759" v="7" actId="947"/>
            <ac:spMkLst>
              <pc:docMk/>
              <pc:sldMasterMk cId="3498098054" sldId="2147483675"/>
              <pc:sldLayoutMk cId="153645068" sldId="2147483854"/>
              <ac:spMk id="127" creationId="{BA1A9A0C-7945-8824-DBED-B24B089FEFF3}"/>
            </ac:spMkLst>
          </pc:spChg>
          <pc:spChg chg="mod">
            <ac:chgData name="Rui Faustino" userId="c6bd691a-867b-4144-9791-f43391b0b8c3" providerId="ADAL" clId="{91DBE610-32D5-4B6C-B1B7-B5048092D392}" dt="2026-08-03T13:06:43.763" v="8" actId="947"/>
            <ac:spMkLst>
              <pc:docMk/>
              <pc:sldMasterMk cId="3498098054" sldId="2147483675"/>
              <pc:sldLayoutMk cId="153645068" sldId="2147483854"/>
              <ac:spMk id="128" creationId="{91962372-B134-1647-4C51-92D0F58BD2A7}"/>
            </ac:spMkLst>
          </pc:spChg>
          <pc:spChg chg="mod">
            <ac:chgData name="Rui Faustino" userId="c6bd691a-867b-4144-9791-f43391b0b8c3" providerId="ADAL" clId="{91DBE610-32D5-4B6C-B1B7-B5048092D392}" dt="2026-08-03T13:06:43.769" v="9" actId="947"/>
            <ac:spMkLst>
              <pc:docMk/>
              <pc:sldMasterMk cId="3498098054" sldId="2147483675"/>
              <pc:sldLayoutMk cId="153645068" sldId="2147483854"/>
              <ac:spMk id="147" creationId="{02E0EE56-4D9D-584C-9407-611449DD4680}"/>
            </ac:spMkLst>
          </pc:spChg>
          <pc:spChg chg="mod">
            <ac:chgData name="Rui Faustino" userId="c6bd691a-867b-4144-9791-f43391b0b8c3" providerId="ADAL" clId="{91DBE610-32D5-4B6C-B1B7-B5048092D392}" dt="2026-08-03T13:06:43.771" v="10"/>
            <ac:spMkLst>
              <pc:docMk/>
              <pc:sldMasterMk cId="3498098054" sldId="2147483675"/>
              <pc:sldLayoutMk cId="153645068" sldId="2147483854"/>
              <ac:spMk id="150" creationId="{72382494-BB1F-90AD-F092-6E412ED4C46E}"/>
            </ac:spMkLst>
          </pc:spChg>
          <pc:spChg chg="mod">
            <ac:chgData name="Rui Faustino" userId="c6bd691a-867b-4144-9791-f43391b0b8c3" providerId="ADAL" clId="{91DBE610-32D5-4B6C-B1B7-B5048092D392}" dt="2026-08-03T13:06:43.774" v="11" actId="947"/>
            <ac:spMkLst>
              <pc:docMk/>
              <pc:sldMasterMk cId="3498098054" sldId="2147483675"/>
              <pc:sldLayoutMk cId="153645068" sldId="2147483854"/>
              <ac:spMk id="152" creationId="{99340FA5-0762-A5C6-70D1-C4D73C7A96C3}"/>
            </ac:spMkLst>
          </pc:spChg>
          <pc:spChg chg="mod">
            <ac:chgData name="Rui Faustino" userId="c6bd691a-867b-4144-9791-f43391b0b8c3" providerId="ADAL" clId="{91DBE610-32D5-4B6C-B1B7-B5048092D392}" dt="2026-08-03T13:06:43.779" v="12" actId="947"/>
            <ac:spMkLst>
              <pc:docMk/>
              <pc:sldMasterMk cId="3498098054" sldId="2147483675"/>
              <pc:sldLayoutMk cId="153645068" sldId="2147483854"/>
              <ac:spMk id="154" creationId="{A6B2C452-0016-D757-FD47-A0BB3C0C1D1D}"/>
            </ac:spMkLst>
          </pc:spChg>
          <pc:spChg chg="mod">
            <ac:chgData name="Rui Faustino" userId="c6bd691a-867b-4144-9791-f43391b0b8c3" providerId="ADAL" clId="{91DBE610-32D5-4B6C-B1B7-B5048092D392}" dt="2026-08-03T13:06:43.784" v="13" actId="947"/>
            <ac:spMkLst>
              <pc:docMk/>
              <pc:sldMasterMk cId="3498098054" sldId="2147483675"/>
              <pc:sldLayoutMk cId="153645068" sldId="2147483854"/>
              <ac:spMk id="155" creationId="{CEB9EEAE-4118-7FCC-D262-2E1E2E1563C8}"/>
            </ac:spMkLst>
          </pc:spChg>
          <pc:spChg chg="mod">
            <ac:chgData name="Rui Faustino" userId="c6bd691a-867b-4144-9791-f43391b0b8c3" providerId="ADAL" clId="{91DBE610-32D5-4B6C-B1B7-B5048092D392}" dt="2026-08-03T13:06:43.788" v="14" actId="947"/>
            <ac:spMkLst>
              <pc:docMk/>
              <pc:sldMasterMk cId="3498098054" sldId="2147483675"/>
              <pc:sldLayoutMk cId="153645068" sldId="2147483854"/>
              <ac:spMk id="157" creationId="{FDCED07F-0673-F8CD-5FB5-9317D8D51A4E}"/>
            </ac:spMkLst>
          </pc:spChg>
          <pc:spChg chg="mod">
            <ac:chgData name="Rui Faustino" userId="c6bd691a-867b-4144-9791-f43391b0b8c3" providerId="ADAL" clId="{91DBE610-32D5-4B6C-B1B7-B5048092D392}" dt="2026-08-03T13:06:43.790" v="15"/>
            <ac:spMkLst>
              <pc:docMk/>
              <pc:sldMasterMk cId="3498098054" sldId="2147483675"/>
              <pc:sldLayoutMk cId="153645068" sldId="2147483854"/>
              <ac:spMk id="159" creationId="{3631AC19-8554-F95A-1F3F-1F6655C5F5C0}"/>
            </ac:spMkLst>
          </pc:spChg>
          <pc:spChg chg="mod">
            <ac:chgData name="Rui Faustino" userId="c6bd691a-867b-4144-9791-f43391b0b8c3" providerId="ADAL" clId="{91DBE610-32D5-4B6C-B1B7-B5048092D392}" dt="2026-08-03T13:06:43.794" v="16" actId="947"/>
            <ac:spMkLst>
              <pc:docMk/>
              <pc:sldMasterMk cId="3498098054" sldId="2147483675"/>
              <pc:sldLayoutMk cId="153645068" sldId="2147483854"/>
              <ac:spMk id="160" creationId="{B3F69F40-2CB0-1DC7-F5D7-FA706EE24612}"/>
            </ac:spMkLst>
          </pc:spChg>
          <pc:spChg chg="mod">
            <ac:chgData name="Rui Faustino" userId="c6bd691a-867b-4144-9791-f43391b0b8c3" providerId="ADAL" clId="{91DBE610-32D5-4B6C-B1B7-B5048092D392}" dt="2026-08-03T13:06:43.801" v="17" actId="947"/>
            <ac:spMkLst>
              <pc:docMk/>
              <pc:sldMasterMk cId="3498098054" sldId="2147483675"/>
              <pc:sldLayoutMk cId="153645068" sldId="2147483854"/>
              <ac:spMk id="167" creationId="{ADE5BAB8-C36F-8972-DFF2-C4E98BB3037B}"/>
            </ac:spMkLst>
          </pc:spChg>
          <pc:spChg chg="mod">
            <ac:chgData name="Rui Faustino" userId="c6bd691a-867b-4144-9791-f43391b0b8c3" providerId="ADAL" clId="{91DBE610-32D5-4B6C-B1B7-B5048092D392}" dt="2026-08-03T13:06:43.806" v="18" actId="947"/>
            <ac:spMkLst>
              <pc:docMk/>
              <pc:sldMasterMk cId="3498098054" sldId="2147483675"/>
              <pc:sldLayoutMk cId="153645068" sldId="2147483854"/>
              <ac:spMk id="168" creationId="{862D6FB8-D21D-371C-8B8A-FFDB494E7901}"/>
            </ac:spMkLst>
          </pc:spChg>
          <pc:spChg chg="mod">
            <ac:chgData name="Rui Faustino" userId="c6bd691a-867b-4144-9791-f43391b0b8c3" providerId="ADAL" clId="{91DBE610-32D5-4B6C-B1B7-B5048092D392}" dt="2026-08-03T13:06:43.812" v="19" actId="947"/>
            <ac:spMkLst>
              <pc:docMk/>
              <pc:sldMasterMk cId="3498098054" sldId="2147483675"/>
              <pc:sldLayoutMk cId="153645068" sldId="2147483854"/>
              <ac:spMk id="170" creationId="{BAF518F8-7D35-23D4-3CAE-8065DFAA0E54}"/>
            </ac:spMkLst>
          </pc:spChg>
          <pc:spChg chg="mod">
            <ac:chgData name="Rui Faustino" userId="c6bd691a-867b-4144-9791-f43391b0b8c3" providerId="ADAL" clId="{91DBE610-32D5-4B6C-B1B7-B5048092D392}" dt="2026-08-03T13:06:43.820" v="20" actId="947"/>
            <ac:spMkLst>
              <pc:docMk/>
              <pc:sldMasterMk cId="3498098054" sldId="2147483675"/>
              <pc:sldLayoutMk cId="153645068" sldId="2147483854"/>
              <ac:spMk id="171" creationId="{54B670C3-A5D5-4F38-7673-BE737D6ECAF9}"/>
            </ac:spMkLst>
          </pc:spChg>
          <pc:spChg chg="mod">
            <ac:chgData name="Rui Faustino" userId="c6bd691a-867b-4144-9791-f43391b0b8c3" providerId="ADAL" clId="{91DBE610-32D5-4B6C-B1B7-B5048092D392}" dt="2026-08-03T13:06:43.826" v="21" actId="947"/>
            <ac:spMkLst>
              <pc:docMk/>
              <pc:sldMasterMk cId="3498098054" sldId="2147483675"/>
              <pc:sldLayoutMk cId="153645068" sldId="2147483854"/>
              <ac:spMk id="172" creationId="{76946C32-57DB-01DC-D1BB-FB5B7287CA50}"/>
            </ac:spMkLst>
          </pc:spChg>
          <pc:spChg chg="mod">
            <ac:chgData name="Rui Faustino" userId="c6bd691a-867b-4144-9791-f43391b0b8c3" providerId="ADAL" clId="{91DBE610-32D5-4B6C-B1B7-B5048092D392}" dt="2026-08-03T13:06:43.834" v="22" actId="947"/>
            <ac:spMkLst>
              <pc:docMk/>
              <pc:sldMasterMk cId="3498098054" sldId="2147483675"/>
              <pc:sldLayoutMk cId="153645068" sldId="2147483854"/>
              <ac:spMk id="173" creationId="{BEE7ACCB-52DF-73E6-CD03-89FCAF0C012C}"/>
            </ac:spMkLst>
          </pc:spChg>
          <pc:spChg chg="mod">
            <ac:chgData name="Rui Faustino" userId="c6bd691a-867b-4144-9791-f43391b0b8c3" providerId="ADAL" clId="{91DBE610-32D5-4B6C-B1B7-B5048092D392}" dt="2026-08-03T13:06:43.841" v="23" actId="947"/>
            <ac:spMkLst>
              <pc:docMk/>
              <pc:sldMasterMk cId="3498098054" sldId="2147483675"/>
              <pc:sldLayoutMk cId="153645068" sldId="2147483854"/>
              <ac:spMk id="174" creationId="{6B40EF7E-9C0B-3F88-FCD6-CF76EAD15735}"/>
            </ac:spMkLst>
          </pc:spChg>
          <pc:spChg chg="mod">
            <ac:chgData name="Rui Faustino" userId="c6bd691a-867b-4144-9791-f43391b0b8c3" providerId="ADAL" clId="{91DBE610-32D5-4B6C-B1B7-B5048092D392}" dt="2026-08-03T13:06:43.847" v="24" actId="947"/>
            <ac:spMkLst>
              <pc:docMk/>
              <pc:sldMasterMk cId="3498098054" sldId="2147483675"/>
              <pc:sldLayoutMk cId="153645068" sldId="2147483854"/>
              <ac:spMk id="177" creationId="{A24A5D1D-D170-A076-727F-0E70941BB89D}"/>
            </ac:spMkLst>
          </pc:spChg>
        </pc:sldLayoutChg>
      </pc:sldMasterChg>
      <pc:sldMasterChg chg="addSp delSp modSp mod modSldLayout">
        <pc:chgData name="Rui Faustino" userId="c6bd691a-867b-4144-9791-f43391b0b8c3" providerId="ADAL" clId="{91DBE610-32D5-4B6C-B1B7-B5048092D392}" dt="2026-08-03T16:07:46.400" v="2026"/>
        <pc:sldMasterMkLst>
          <pc:docMk/>
          <pc:sldMasterMk cId="3450752371" sldId="2147483711"/>
        </pc:sldMasterMkLst>
        <pc:spChg chg="add del mod">
          <ac:chgData name="Rui Faustino" userId="c6bd691a-867b-4144-9791-f43391b0b8c3" providerId="ADAL" clId="{91DBE610-32D5-4B6C-B1B7-B5048092D392}" dt="2026-08-03T15:52:06.362" v="1500"/>
          <ac:spMkLst>
            <pc:docMk/>
            <pc:sldMasterMk cId="3450752371" sldId="2147483711"/>
            <ac:spMk id="6" creationId="{682ABFB6-9737-8F05-6E4C-EA368DDFBAE1}"/>
          </ac:spMkLst>
        </pc:spChg>
        <pc:spChg chg="del">
          <ac:chgData name="Rui Faustino" userId="c6bd691a-867b-4144-9791-f43391b0b8c3" providerId="ADAL" clId="{91DBE610-32D5-4B6C-B1B7-B5048092D392}" dt="2026-08-03T15:55:20.396" v="1573"/>
          <ac:spMkLst>
            <pc:docMk/>
            <pc:sldMasterMk cId="3450752371" sldId="2147483711"/>
            <ac:spMk id="6" creationId="{820AF339-EB43-D296-52B0-F6C981095274}"/>
          </ac:spMkLst>
        </pc:spChg>
        <pc:spChg chg="add del mod">
          <ac:chgData name="Rui Faustino" userId="c6bd691a-867b-4144-9791-f43391b0b8c3" providerId="ADAL" clId="{91DBE610-32D5-4B6C-B1B7-B5048092D392}" dt="2026-08-03T13:24:11.951" v="321"/>
          <ac:spMkLst>
            <pc:docMk/>
            <pc:sldMasterMk cId="3450752371" sldId="2147483711"/>
            <ac:spMk id="6" creationId="{A3FD9719-BB53-E79B-E026-11AE0549FF41}"/>
          </ac:spMkLst>
        </pc:spChg>
        <pc:spChg chg="add del mod">
          <ac:chgData name="Rui Faustino" userId="c6bd691a-867b-4144-9791-f43391b0b8c3" providerId="ADAL" clId="{91DBE610-32D5-4B6C-B1B7-B5048092D392}" dt="2026-08-03T13:25:05.471" v="359"/>
          <ac:spMkLst>
            <pc:docMk/>
            <pc:sldMasterMk cId="3450752371" sldId="2147483711"/>
            <ac:spMk id="8" creationId="{770412B8-F7B5-BCB3-1506-7FC0F711B981}"/>
          </ac:spMkLst>
        </pc:spChg>
        <pc:spChg chg="add del mod">
          <ac:chgData name="Rui Faustino" userId="c6bd691a-867b-4144-9791-f43391b0b8c3" providerId="ADAL" clId="{91DBE610-32D5-4B6C-B1B7-B5048092D392}" dt="2026-08-03T15:52:57.840" v="1525"/>
          <ac:spMkLst>
            <pc:docMk/>
            <pc:sldMasterMk cId="3450752371" sldId="2147483711"/>
            <ac:spMk id="8" creationId="{7E8922A4-33E4-1436-5FB4-3891FC4DA28C}"/>
          </ac:spMkLst>
        </pc:spChg>
        <pc:spChg chg="add del mod">
          <ac:chgData name="Rui Faustino" userId="c6bd691a-867b-4144-9791-f43391b0b8c3" providerId="ADAL" clId="{91DBE610-32D5-4B6C-B1B7-B5048092D392}" dt="2026-08-03T15:56:41.733" v="1598"/>
          <ac:spMkLst>
            <pc:docMk/>
            <pc:sldMasterMk cId="3450752371" sldId="2147483711"/>
            <ac:spMk id="8" creationId="{C9F4ABCA-4EB2-82C8-BEA1-687D19B0A24D}"/>
          </ac:spMkLst>
        </pc:spChg>
        <pc:spChg chg="add del mod">
          <ac:chgData name="Rui Faustino" userId="c6bd691a-867b-4144-9791-f43391b0b8c3" providerId="ADAL" clId="{91DBE610-32D5-4B6C-B1B7-B5048092D392}" dt="2026-08-03T15:57:05.572" v="1620"/>
          <ac:spMkLst>
            <pc:docMk/>
            <pc:sldMasterMk cId="3450752371" sldId="2147483711"/>
            <ac:spMk id="13" creationId="{57A5F1E1-62B3-CBC0-FB51-19717BFED8DD}"/>
          </ac:spMkLst>
        </pc:spChg>
        <pc:spChg chg="add del mod">
          <ac:chgData name="Rui Faustino" userId="c6bd691a-867b-4144-9791-f43391b0b8c3" providerId="ADAL" clId="{91DBE610-32D5-4B6C-B1B7-B5048092D392}" dt="2026-08-03T15:51:29.261" v="1477"/>
          <ac:spMkLst>
            <pc:docMk/>
            <pc:sldMasterMk cId="3450752371" sldId="2147483711"/>
            <ac:spMk id="13" creationId="{5C4787EB-8ADC-8CB6-3D4F-31E5F8710D00}"/>
          </ac:spMkLst>
        </pc:spChg>
        <pc:spChg chg="add del mod">
          <ac:chgData name="Rui Faustino" userId="c6bd691a-867b-4144-9791-f43391b0b8c3" providerId="ADAL" clId="{91DBE610-32D5-4B6C-B1B7-B5048092D392}" dt="2026-08-03T15:58:54.577" v="1654"/>
          <ac:spMkLst>
            <pc:docMk/>
            <pc:sldMasterMk cId="3450752371" sldId="2147483711"/>
            <ac:spMk id="25" creationId="{1D0692DE-3199-4897-92CD-653E6EB088C5}"/>
          </ac:spMkLst>
        </pc:spChg>
        <pc:spChg chg="add del mod">
          <ac:chgData name="Rui Faustino" userId="c6bd691a-867b-4144-9791-f43391b0b8c3" providerId="ADAL" clId="{91DBE610-32D5-4B6C-B1B7-B5048092D392}" dt="2026-08-03T15:54:02.141" v="1550"/>
          <ac:spMkLst>
            <pc:docMk/>
            <pc:sldMasterMk cId="3450752371" sldId="2147483711"/>
            <ac:spMk id="25" creationId="{29BC56DE-4CC1-A99E-E378-3D775E800B13}"/>
          </ac:spMkLst>
        </pc:spChg>
        <pc:spChg chg="del">
          <ac:chgData name="Rui Faustino" userId="c6bd691a-867b-4144-9791-f43391b0b8c3" providerId="ADAL" clId="{91DBE610-32D5-4B6C-B1B7-B5048092D392}" dt="2026-08-03T13:07:40.772" v="26"/>
          <ac:spMkLst>
            <pc:docMk/>
            <pc:sldMasterMk cId="3450752371" sldId="2147483711"/>
            <ac:spMk id="26" creationId="{A0F1C921-4BAA-401F-681A-9FF38D36FE88}"/>
          </ac:spMkLst>
        </pc:spChg>
        <pc:spChg chg="add mod">
          <ac:chgData name="Rui Faustino" userId="c6bd691a-867b-4144-9791-f43391b0b8c3" providerId="ADAL" clId="{91DBE610-32D5-4B6C-B1B7-B5048092D392}" dt="2026-08-03T15:54:14.643" v="1558"/>
          <ac:spMkLst>
            <pc:docMk/>
            <pc:sldMasterMk cId="3450752371" sldId="2147483711"/>
            <ac:spMk id="26" creationId="{A93F7243-5C76-397A-C52E-B2CCDB567829}"/>
          </ac:spMkLst>
        </pc:spChg>
        <pc:spChg chg="add del mod">
          <ac:chgData name="Rui Faustino" userId="c6bd691a-867b-4144-9791-f43391b0b8c3" providerId="ADAL" clId="{91DBE610-32D5-4B6C-B1B7-B5048092D392}" dt="2026-08-03T15:59:08.684" v="1676"/>
          <ac:spMkLst>
            <pc:docMk/>
            <pc:sldMasterMk cId="3450752371" sldId="2147483711"/>
            <ac:spMk id="26" creationId="{B1C8C748-6C39-2ED8-7334-0B45CAF8FC25}"/>
          </ac:spMkLst>
        </pc:spChg>
        <pc:spChg chg="add del mod">
          <ac:chgData name="Rui Faustino" userId="c6bd691a-867b-4144-9791-f43391b0b8c3" providerId="ADAL" clId="{91DBE610-32D5-4B6C-B1B7-B5048092D392}" dt="2026-08-03T15:59:21.397" v="1698"/>
          <ac:spMkLst>
            <pc:docMk/>
            <pc:sldMasterMk cId="3450752371" sldId="2147483711"/>
            <ac:spMk id="27" creationId="{56FC3191-41C3-E341-A239-E60D5AB6D76C}"/>
          </ac:spMkLst>
        </pc:spChg>
        <pc:spChg chg="add del mod">
          <ac:chgData name="Rui Faustino" userId="c6bd691a-867b-4144-9791-f43391b0b8c3" providerId="ADAL" clId="{91DBE610-32D5-4B6C-B1B7-B5048092D392}" dt="2026-08-03T15:59:40.581" v="1720"/>
          <ac:spMkLst>
            <pc:docMk/>
            <pc:sldMasterMk cId="3450752371" sldId="2147483711"/>
            <ac:spMk id="28" creationId="{767E764A-B421-B7CC-C890-5F052C9DF784}"/>
          </ac:spMkLst>
        </pc:spChg>
        <pc:spChg chg="add del mod">
          <ac:chgData name="Rui Faustino" userId="c6bd691a-867b-4144-9791-f43391b0b8c3" providerId="ADAL" clId="{91DBE610-32D5-4B6C-B1B7-B5048092D392}" dt="2026-08-03T15:59:53.199" v="1742"/>
          <ac:spMkLst>
            <pc:docMk/>
            <pc:sldMasterMk cId="3450752371" sldId="2147483711"/>
            <ac:spMk id="29" creationId="{7D30BEC9-8787-5EA6-DAEB-9EA4092A7A87}"/>
          </ac:spMkLst>
        </pc:spChg>
        <pc:spChg chg="add del mod">
          <ac:chgData name="Rui Faustino" userId="c6bd691a-867b-4144-9791-f43391b0b8c3" providerId="ADAL" clId="{91DBE610-32D5-4B6C-B1B7-B5048092D392}" dt="2026-08-03T16:00:23.892" v="1764"/>
          <ac:spMkLst>
            <pc:docMk/>
            <pc:sldMasterMk cId="3450752371" sldId="2147483711"/>
            <ac:spMk id="30" creationId="{2C7CADB8-2129-E655-7EA2-30D3E30CF835}"/>
          </ac:spMkLst>
        </pc:spChg>
        <pc:spChg chg="add del mod">
          <ac:chgData name="Rui Faustino" userId="c6bd691a-867b-4144-9791-f43391b0b8c3" providerId="ADAL" clId="{91DBE610-32D5-4B6C-B1B7-B5048092D392}" dt="2026-08-03T16:01:07.803" v="1787"/>
          <ac:spMkLst>
            <pc:docMk/>
            <pc:sldMasterMk cId="3450752371" sldId="2147483711"/>
            <ac:spMk id="31" creationId="{C05B6387-9042-808A-F001-C99B6494BA96}"/>
          </ac:spMkLst>
        </pc:spChg>
        <pc:spChg chg="add del mod">
          <ac:chgData name="Rui Faustino" userId="c6bd691a-867b-4144-9791-f43391b0b8c3" providerId="ADAL" clId="{91DBE610-32D5-4B6C-B1B7-B5048092D392}" dt="2026-08-03T16:01:39.744" v="1809"/>
          <ac:spMkLst>
            <pc:docMk/>
            <pc:sldMasterMk cId="3450752371" sldId="2147483711"/>
            <ac:spMk id="32" creationId="{5864E918-3132-852D-E35B-FEAE04114B68}"/>
          </ac:spMkLst>
        </pc:spChg>
        <pc:spChg chg="add del mod">
          <ac:chgData name="Rui Faustino" userId="c6bd691a-867b-4144-9791-f43391b0b8c3" providerId="ADAL" clId="{91DBE610-32D5-4B6C-B1B7-B5048092D392}" dt="2026-08-03T16:02:19.022" v="1834"/>
          <ac:spMkLst>
            <pc:docMk/>
            <pc:sldMasterMk cId="3450752371" sldId="2147483711"/>
            <ac:spMk id="33" creationId="{2A236E1C-8C4D-EB1F-1E08-B416B82DE1E0}"/>
          </ac:spMkLst>
        </pc:spChg>
        <pc:spChg chg="add del mod">
          <ac:chgData name="Rui Faustino" userId="c6bd691a-867b-4144-9791-f43391b0b8c3" providerId="ADAL" clId="{91DBE610-32D5-4B6C-B1B7-B5048092D392}" dt="2026-08-03T16:03:33.957" v="1861"/>
          <ac:spMkLst>
            <pc:docMk/>
            <pc:sldMasterMk cId="3450752371" sldId="2147483711"/>
            <ac:spMk id="34" creationId="{6EED67C8-E300-05F9-F928-AF79FABBFC97}"/>
          </ac:spMkLst>
        </pc:spChg>
        <pc:spChg chg="add del mod">
          <ac:chgData name="Rui Faustino" userId="c6bd691a-867b-4144-9791-f43391b0b8c3" providerId="ADAL" clId="{91DBE610-32D5-4B6C-B1B7-B5048092D392}" dt="2026-08-03T16:07:06.634" v="1994"/>
          <ac:spMkLst>
            <pc:docMk/>
            <pc:sldMasterMk cId="3450752371" sldId="2147483711"/>
            <ac:spMk id="35" creationId="{8C435682-FD47-DD66-4417-00372BC15574}"/>
          </ac:spMkLst>
        </pc:spChg>
        <pc:spChg chg="add del mod">
          <ac:chgData name="Rui Faustino" userId="c6bd691a-867b-4144-9791-f43391b0b8c3" providerId="ADAL" clId="{91DBE610-32D5-4B6C-B1B7-B5048092D392}" dt="2026-08-03T16:07:41.368" v="2018"/>
          <ac:spMkLst>
            <pc:docMk/>
            <pc:sldMasterMk cId="3450752371" sldId="2147483711"/>
            <ac:spMk id="36" creationId="{CC05AF82-EB63-92D4-7E49-496E82DBE316}"/>
          </ac:spMkLst>
        </pc:spChg>
        <pc:spChg chg="add mod">
          <ac:chgData name="Rui Faustino" userId="c6bd691a-867b-4144-9791-f43391b0b8c3" providerId="ADAL" clId="{91DBE610-32D5-4B6C-B1B7-B5048092D392}" dt="2026-08-03T16:07:46.400" v="2026"/>
          <ac:spMkLst>
            <pc:docMk/>
            <pc:sldMasterMk cId="3450752371" sldId="2147483711"/>
            <ac:spMk id="37" creationId="{A514BC2B-0678-8EE3-35C6-2A510D0F1B2F}"/>
          </ac:spMkLst>
        </pc:spChg>
        <pc:sldLayoutChg chg="modSp mod">
          <pc:chgData name="Rui Faustino" userId="c6bd691a-867b-4144-9791-f43391b0b8c3" providerId="ADAL" clId="{91DBE610-32D5-4B6C-B1B7-B5048092D392}" dt="2026-08-03T15:43:24.305" v="1367" actId="947"/>
          <pc:sldLayoutMkLst>
            <pc:docMk/>
            <pc:sldMasterMk cId="3450752371" sldId="2147483711"/>
            <pc:sldLayoutMk cId="3642293226" sldId="2147483854"/>
          </pc:sldLayoutMkLst>
          <pc:spChg chg="mod">
            <ac:chgData name="Rui Faustino" userId="c6bd691a-867b-4144-9791-f43391b0b8c3" providerId="ADAL" clId="{91DBE610-32D5-4B6C-B1B7-B5048092D392}" dt="2026-08-03T15:43:24.226" v="1343" actId="947"/>
            <ac:spMkLst>
              <pc:docMk/>
              <pc:sldMasterMk cId="3450752371" sldId="2147483711"/>
              <pc:sldLayoutMk cId="3642293226" sldId="2147483854"/>
              <ac:spMk id="2" creationId="{A64FB760-C3F0-4C80-87F0-278137ABAE45}"/>
            </ac:spMkLst>
          </pc:spChg>
          <pc:spChg chg="mod">
            <ac:chgData name="Rui Faustino" userId="c6bd691a-867b-4144-9791-f43391b0b8c3" providerId="ADAL" clId="{91DBE610-32D5-4B6C-B1B7-B5048092D392}" dt="2026-08-03T15:43:24.244" v="1344" actId="947"/>
            <ac:spMkLst>
              <pc:docMk/>
              <pc:sldMasterMk cId="3450752371" sldId="2147483711"/>
              <pc:sldLayoutMk cId="3642293226" sldId="2147483854"/>
              <ac:spMk id="119" creationId="{50D267EB-2BF9-76E9-6342-BF2CCAFBF82B}"/>
            </ac:spMkLst>
          </pc:spChg>
          <pc:spChg chg="mod">
            <ac:chgData name="Rui Faustino" userId="c6bd691a-867b-4144-9791-f43391b0b8c3" providerId="ADAL" clId="{91DBE610-32D5-4B6C-B1B7-B5048092D392}" dt="2026-08-03T15:43:24.246" v="1345" actId="947"/>
            <ac:spMkLst>
              <pc:docMk/>
              <pc:sldMasterMk cId="3450752371" sldId="2147483711"/>
              <pc:sldLayoutMk cId="3642293226" sldId="2147483854"/>
              <ac:spMk id="120" creationId="{397CD41E-90B1-F759-3FB4-11CB34757D49}"/>
            </ac:spMkLst>
          </pc:spChg>
          <pc:spChg chg="mod">
            <ac:chgData name="Rui Faustino" userId="c6bd691a-867b-4144-9791-f43391b0b8c3" providerId="ADAL" clId="{91DBE610-32D5-4B6C-B1B7-B5048092D392}" dt="2026-08-03T15:43:24.254" v="1346" actId="947"/>
            <ac:spMkLst>
              <pc:docMk/>
              <pc:sldMasterMk cId="3450752371" sldId="2147483711"/>
              <pc:sldLayoutMk cId="3642293226" sldId="2147483854"/>
              <ac:spMk id="121" creationId="{E343FC45-5DF6-36CF-71A5-A4B790413F14}"/>
            </ac:spMkLst>
          </pc:spChg>
          <pc:spChg chg="mod">
            <ac:chgData name="Rui Faustino" userId="c6bd691a-867b-4144-9791-f43391b0b8c3" providerId="ADAL" clId="{91DBE610-32D5-4B6C-B1B7-B5048092D392}" dt="2026-08-03T15:43:24.257" v="1347" actId="947"/>
            <ac:spMkLst>
              <pc:docMk/>
              <pc:sldMasterMk cId="3450752371" sldId="2147483711"/>
              <pc:sldLayoutMk cId="3642293226" sldId="2147483854"/>
              <ac:spMk id="124" creationId="{17BCFF65-EEE1-0050-CC2D-F20570539AFD}"/>
            </ac:spMkLst>
          </pc:spChg>
          <pc:spChg chg="mod">
            <ac:chgData name="Rui Faustino" userId="c6bd691a-867b-4144-9791-f43391b0b8c3" providerId="ADAL" clId="{91DBE610-32D5-4B6C-B1B7-B5048092D392}" dt="2026-08-03T15:43:24.259" v="1348"/>
            <ac:spMkLst>
              <pc:docMk/>
              <pc:sldMasterMk cId="3450752371" sldId="2147483711"/>
              <pc:sldLayoutMk cId="3642293226" sldId="2147483854"/>
              <ac:spMk id="125" creationId="{61B5F37A-34B2-E3DC-06C8-2EF67794B1FC}"/>
            </ac:spMkLst>
          </pc:spChg>
          <pc:spChg chg="mod">
            <ac:chgData name="Rui Faustino" userId="c6bd691a-867b-4144-9791-f43391b0b8c3" providerId="ADAL" clId="{91DBE610-32D5-4B6C-B1B7-B5048092D392}" dt="2026-08-03T15:43:24.259" v="1349" actId="947"/>
            <ac:spMkLst>
              <pc:docMk/>
              <pc:sldMasterMk cId="3450752371" sldId="2147483711"/>
              <pc:sldLayoutMk cId="3642293226" sldId="2147483854"/>
              <ac:spMk id="126" creationId="{27D9D41D-203F-9D3A-3052-EAD42E28BEA6}"/>
            </ac:spMkLst>
          </pc:spChg>
          <pc:spChg chg="mod">
            <ac:chgData name="Rui Faustino" userId="c6bd691a-867b-4144-9791-f43391b0b8c3" providerId="ADAL" clId="{91DBE610-32D5-4B6C-B1B7-B5048092D392}" dt="2026-08-03T15:43:24.259" v="1350" actId="947"/>
            <ac:spMkLst>
              <pc:docMk/>
              <pc:sldMasterMk cId="3450752371" sldId="2147483711"/>
              <pc:sldLayoutMk cId="3642293226" sldId="2147483854"/>
              <ac:spMk id="127" creationId="{BA1A9A0C-7945-8824-DBED-B24B089FEFF3}"/>
            </ac:spMkLst>
          </pc:spChg>
          <pc:spChg chg="mod">
            <ac:chgData name="Rui Faustino" userId="c6bd691a-867b-4144-9791-f43391b0b8c3" providerId="ADAL" clId="{91DBE610-32D5-4B6C-B1B7-B5048092D392}" dt="2026-08-03T15:43:24.259" v="1351" actId="947"/>
            <ac:spMkLst>
              <pc:docMk/>
              <pc:sldMasterMk cId="3450752371" sldId="2147483711"/>
              <pc:sldLayoutMk cId="3642293226" sldId="2147483854"/>
              <ac:spMk id="128" creationId="{91962372-B134-1647-4C51-92D0F58BD2A7}"/>
            </ac:spMkLst>
          </pc:spChg>
          <pc:spChg chg="mod">
            <ac:chgData name="Rui Faustino" userId="c6bd691a-867b-4144-9791-f43391b0b8c3" providerId="ADAL" clId="{91DBE610-32D5-4B6C-B1B7-B5048092D392}" dt="2026-08-03T15:43:24.273" v="1352" actId="947"/>
            <ac:spMkLst>
              <pc:docMk/>
              <pc:sldMasterMk cId="3450752371" sldId="2147483711"/>
              <pc:sldLayoutMk cId="3642293226" sldId="2147483854"/>
              <ac:spMk id="147" creationId="{02E0EE56-4D9D-584C-9407-611449DD4680}"/>
            </ac:spMkLst>
          </pc:spChg>
          <pc:spChg chg="mod">
            <ac:chgData name="Rui Faustino" userId="c6bd691a-867b-4144-9791-f43391b0b8c3" providerId="ADAL" clId="{91DBE610-32D5-4B6C-B1B7-B5048092D392}" dt="2026-08-03T15:43:24.273" v="1353"/>
            <ac:spMkLst>
              <pc:docMk/>
              <pc:sldMasterMk cId="3450752371" sldId="2147483711"/>
              <pc:sldLayoutMk cId="3642293226" sldId="2147483854"/>
              <ac:spMk id="150" creationId="{72382494-BB1F-90AD-F092-6E412ED4C46E}"/>
            </ac:spMkLst>
          </pc:spChg>
          <pc:spChg chg="mod">
            <ac:chgData name="Rui Faustino" userId="c6bd691a-867b-4144-9791-f43391b0b8c3" providerId="ADAL" clId="{91DBE610-32D5-4B6C-B1B7-B5048092D392}" dt="2026-08-03T15:43:24.273" v="1354" actId="947"/>
            <ac:spMkLst>
              <pc:docMk/>
              <pc:sldMasterMk cId="3450752371" sldId="2147483711"/>
              <pc:sldLayoutMk cId="3642293226" sldId="2147483854"/>
              <ac:spMk id="152" creationId="{99340FA5-0762-A5C6-70D1-C4D73C7A96C3}"/>
            </ac:spMkLst>
          </pc:spChg>
          <pc:spChg chg="mod">
            <ac:chgData name="Rui Faustino" userId="c6bd691a-867b-4144-9791-f43391b0b8c3" providerId="ADAL" clId="{91DBE610-32D5-4B6C-B1B7-B5048092D392}" dt="2026-08-03T15:43:24.281" v="1355" actId="947"/>
            <ac:spMkLst>
              <pc:docMk/>
              <pc:sldMasterMk cId="3450752371" sldId="2147483711"/>
              <pc:sldLayoutMk cId="3642293226" sldId="2147483854"/>
              <ac:spMk id="154" creationId="{A6B2C452-0016-D757-FD47-A0BB3C0C1D1D}"/>
            </ac:spMkLst>
          </pc:spChg>
          <pc:spChg chg="mod">
            <ac:chgData name="Rui Faustino" userId="c6bd691a-867b-4144-9791-f43391b0b8c3" providerId="ADAL" clId="{91DBE610-32D5-4B6C-B1B7-B5048092D392}" dt="2026-08-03T15:43:24.281" v="1356" actId="947"/>
            <ac:spMkLst>
              <pc:docMk/>
              <pc:sldMasterMk cId="3450752371" sldId="2147483711"/>
              <pc:sldLayoutMk cId="3642293226" sldId="2147483854"/>
              <ac:spMk id="155" creationId="{CEB9EEAE-4118-7FCC-D262-2E1E2E1563C8}"/>
            </ac:spMkLst>
          </pc:spChg>
          <pc:spChg chg="mod">
            <ac:chgData name="Rui Faustino" userId="c6bd691a-867b-4144-9791-f43391b0b8c3" providerId="ADAL" clId="{91DBE610-32D5-4B6C-B1B7-B5048092D392}" dt="2026-08-03T15:43:24.281" v="1357" actId="947"/>
            <ac:spMkLst>
              <pc:docMk/>
              <pc:sldMasterMk cId="3450752371" sldId="2147483711"/>
              <pc:sldLayoutMk cId="3642293226" sldId="2147483854"/>
              <ac:spMk id="157" creationId="{FDCED07F-0673-F8CD-5FB5-9317D8D51A4E}"/>
            </ac:spMkLst>
          </pc:spChg>
          <pc:spChg chg="mod">
            <ac:chgData name="Rui Faustino" userId="c6bd691a-867b-4144-9791-f43391b0b8c3" providerId="ADAL" clId="{91DBE610-32D5-4B6C-B1B7-B5048092D392}" dt="2026-08-03T15:43:24.289" v="1358"/>
            <ac:spMkLst>
              <pc:docMk/>
              <pc:sldMasterMk cId="3450752371" sldId="2147483711"/>
              <pc:sldLayoutMk cId="3642293226" sldId="2147483854"/>
              <ac:spMk id="159" creationId="{3631AC19-8554-F95A-1F3F-1F6655C5F5C0}"/>
            </ac:spMkLst>
          </pc:spChg>
          <pc:spChg chg="mod">
            <ac:chgData name="Rui Faustino" userId="c6bd691a-867b-4144-9791-f43391b0b8c3" providerId="ADAL" clId="{91DBE610-32D5-4B6C-B1B7-B5048092D392}" dt="2026-08-03T15:43:24.289" v="1359" actId="947"/>
            <ac:spMkLst>
              <pc:docMk/>
              <pc:sldMasterMk cId="3450752371" sldId="2147483711"/>
              <pc:sldLayoutMk cId="3642293226" sldId="2147483854"/>
              <ac:spMk id="160" creationId="{B3F69F40-2CB0-1DC7-F5D7-FA706EE24612}"/>
            </ac:spMkLst>
          </pc:spChg>
          <pc:spChg chg="mod">
            <ac:chgData name="Rui Faustino" userId="c6bd691a-867b-4144-9791-f43391b0b8c3" providerId="ADAL" clId="{91DBE610-32D5-4B6C-B1B7-B5048092D392}" dt="2026-08-03T15:43:24.289" v="1360" actId="947"/>
            <ac:spMkLst>
              <pc:docMk/>
              <pc:sldMasterMk cId="3450752371" sldId="2147483711"/>
              <pc:sldLayoutMk cId="3642293226" sldId="2147483854"/>
              <ac:spMk id="167" creationId="{ADE5BAB8-C36F-8972-DFF2-C4E98BB3037B}"/>
            </ac:spMkLst>
          </pc:spChg>
          <pc:spChg chg="mod">
            <ac:chgData name="Rui Faustino" userId="c6bd691a-867b-4144-9791-f43391b0b8c3" providerId="ADAL" clId="{91DBE610-32D5-4B6C-B1B7-B5048092D392}" dt="2026-08-03T15:43:24.289" v="1361" actId="947"/>
            <ac:spMkLst>
              <pc:docMk/>
              <pc:sldMasterMk cId="3450752371" sldId="2147483711"/>
              <pc:sldLayoutMk cId="3642293226" sldId="2147483854"/>
              <ac:spMk id="168" creationId="{862D6FB8-D21D-371C-8B8A-FFDB494E7901}"/>
            </ac:spMkLst>
          </pc:spChg>
          <pc:spChg chg="mod">
            <ac:chgData name="Rui Faustino" userId="c6bd691a-867b-4144-9791-f43391b0b8c3" providerId="ADAL" clId="{91DBE610-32D5-4B6C-B1B7-B5048092D392}" dt="2026-08-03T15:43:24.289" v="1362" actId="947"/>
            <ac:spMkLst>
              <pc:docMk/>
              <pc:sldMasterMk cId="3450752371" sldId="2147483711"/>
              <pc:sldLayoutMk cId="3642293226" sldId="2147483854"/>
              <ac:spMk id="170" creationId="{BAF518F8-7D35-23D4-3CAE-8065DFAA0E54}"/>
            </ac:spMkLst>
          </pc:spChg>
          <pc:spChg chg="mod">
            <ac:chgData name="Rui Faustino" userId="c6bd691a-867b-4144-9791-f43391b0b8c3" providerId="ADAL" clId="{91DBE610-32D5-4B6C-B1B7-B5048092D392}" dt="2026-08-03T15:43:24.301" v="1363" actId="947"/>
            <ac:spMkLst>
              <pc:docMk/>
              <pc:sldMasterMk cId="3450752371" sldId="2147483711"/>
              <pc:sldLayoutMk cId="3642293226" sldId="2147483854"/>
              <ac:spMk id="171" creationId="{54B670C3-A5D5-4F38-7673-BE737D6ECAF9}"/>
            </ac:spMkLst>
          </pc:spChg>
          <pc:spChg chg="mod">
            <ac:chgData name="Rui Faustino" userId="c6bd691a-867b-4144-9791-f43391b0b8c3" providerId="ADAL" clId="{91DBE610-32D5-4B6C-B1B7-B5048092D392}" dt="2026-08-03T15:43:24.301" v="1364" actId="947"/>
            <ac:spMkLst>
              <pc:docMk/>
              <pc:sldMasterMk cId="3450752371" sldId="2147483711"/>
              <pc:sldLayoutMk cId="3642293226" sldId="2147483854"/>
              <ac:spMk id="172" creationId="{76946C32-57DB-01DC-D1BB-FB5B7287CA50}"/>
            </ac:spMkLst>
          </pc:spChg>
          <pc:spChg chg="mod">
            <ac:chgData name="Rui Faustino" userId="c6bd691a-867b-4144-9791-f43391b0b8c3" providerId="ADAL" clId="{91DBE610-32D5-4B6C-B1B7-B5048092D392}" dt="2026-08-03T15:43:24.305" v="1365" actId="947"/>
            <ac:spMkLst>
              <pc:docMk/>
              <pc:sldMasterMk cId="3450752371" sldId="2147483711"/>
              <pc:sldLayoutMk cId="3642293226" sldId="2147483854"/>
              <ac:spMk id="173" creationId="{BEE7ACCB-52DF-73E6-CD03-89FCAF0C012C}"/>
            </ac:spMkLst>
          </pc:spChg>
          <pc:spChg chg="mod">
            <ac:chgData name="Rui Faustino" userId="c6bd691a-867b-4144-9791-f43391b0b8c3" providerId="ADAL" clId="{91DBE610-32D5-4B6C-B1B7-B5048092D392}" dt="2026-08-03T15:43:24.305" v="1366" actId="947"/>
            <ac:spMkLst>
              <pc:docMk/>
              <pc:sldMasterMk cId="3450752371" sldId="2147483711"/>
              <pc:sldLayoutMk cId="3642293226" sldId="2147483854"/>
              <ac:spMk id="174" creationId="{6B40EF7E-9C0B-3F88-FCD6-CF76EAD15735}"/>
            </ac:spMkLst>
          </pc:spChg>
          <pc:spChg chg="mod">
            <ac:chgData name="Rui Faustino" userId="c6bd691a-867b-4144-9791-f43391b0b8c3" providerId="ADAL" clId="{91DBE610-32D5-4B6C-B1B7-B5048092D392}" dt="2026-08-03T15:43:24.305" v="1367" actId="947"/>
            <ac:spMkLst>
              <pc:docMk/>
              <pc:sldMasterMk cId="3450752371" sldId="2147483711"/>
              <pc:sldLayoutMk cId="3642293226" sldId="2147483854"/>
              <ac:spMk id="177" creationId="{A24A5D1D-D170-A076-727F-0E70941BB89D}"/>
            </ac:spMkLst>
          </pc:spChg>
        </pc:sldLayoutChg>
      </pc:sldMasterChg>
      <pc:sldMasterChg chg="addSp delSp modSp mod">
        <pc:chgData name="Rui Faustino" userId="c6bd691a-867b-4144-9791-f43391b0b8c3" providerId="ADAL" clId="{91DBE610-32D5-4B6C-B1B7-B5048092D392}" dt="2026-08-03T16:07:46.400" v="2032"/>
        <pc:sldMasterMkLst>
          <pc:docMk/>
          <pc:sldMasterMk cId="1034722348" sldId="2147483772"/>
        </pc:sldMasterMkLst>
        <pc:spChg chg="add del mod">
          <ac:chgData name="Rui Faustino" userId="c6bd691a-867b-4144-9791-f43391b0b8c3" providerId="ADAL" clId="{91DBE610-32D5-4B6C-B1B7-B5048092D392}" dt="2026-08-03T13:24:11.956" v="322"/>
          <ac:spMkLst>
            <pc:docMk/>
            <pc:sldMasterMk cId="1034722348" sldId="2147483772"/>
            <ac:spMk id="2" creationId="{8B5BABE6-CF9D-74F3-D340-A2E26291AD44}"/>
          </ac:spMkLst>
        </pc:spChg>
        <pc:spChg chg="add del mod">
          <ac:chgData name="Rui Faustino" userId="c6bd691a-867b-4144-9791-f43391b0b8c3" providerId="ADAL" clId="{91DBE610-32D5-4B6C-B1B7-B5048092D392}" dt="2026-08-03T15:52:06.370" v="1501"/>
          <ac:spMkLst>
            <pc:docMk/>
            <pc:sldMasterMk cId="1034722348" sldId="2147483772"/>
            <ac:spMk id="2" creationId="{D2A90BAA-A4F5-AA95-ADDE-59B9A05B78B8}"/>
          </ac:spMkLst>
        </pc:spChg>
        <pc:spChg chg="del">
          <ac:chgData name="Rui Faustino" userId="c6bd691a-867b-4144-9791-f43391b0b8c3" providerId="ADAL" clId="{91DBE610-32D5-4B6C-B1B7-B5048092D392}" dt="2026-08-03T15:55:20.408" v="1574"/>
          <ac:spMkLst>
            <pc:docMk/>
            <pc:sldMasterMk cId="1034722348" sldId="2147483772"/>
            <ac:spMk id="2" creationId="{DBBB3636-CF67-C5BC-09C5-FBEF77699612}"/>
          </ac:spMkLst>
        </pc:spChg>
        <pc:spChg chg="add del mod">
          <ac:chgData name="Rui Faustino" userId="c6bd691a-867b-4144-9791-f43391b0b8c3" providerId="ADAL" clId="{91DBE610-32D5-4B6C-B1B7-B5048092D392}" dt="2026-08-03T15:52:57.840" v="1526"/>
          <ac:spMkLst>
            <pc:docMk/>
            <pc:sldMasterMk cId="1034722348" sldId="2147483772"/>
            <ac:spMk id="3" creationId="{85F37100-3174-2E6A-F1F4-F4FC6A115009}"/>
          </ac:spMkLst>
        </pc:spChg>
        <pc:spChg chg="add del mod">
          <ac:chgData name="Rui Faustino" userId="c6bd691a-867b-4144-9791-f43391b0b8c3" providerId="ADAL" clId="{91DBE610-32D5-4B6C-B1B7-B5048092D392}" dt="2026-08-03T13:25:05.474" v="360"/>
          <ac:spMkLst>
            <pc:docMk/>
            <pc:sldMasterMk cId="1034722348" sldId="2147483772"/>
            <ac:spMk id="3" creationId="{CBFA7C77-FE0A-CB06-B469-897DC8E051B2}"/>
          </ac:spMkLst>
        </pc:spChg>
        <pc:spChg chg="add del mod">
          <ac:chgData name="Rui Faustino" userId="c6bd691a-867b-4144-9791-f43391b0b8c3" providerId="ADAL" clId="{91DBE610-32D5-4B6C-B1B7-B5048092D392}" dt="2026-08-03T15:56:41.742" v="1599"/>
          <ac:spMkLst>
            <pc:docMk/>
            <pc:sldMasterMk cId="1034722348" sldId="2147483772"/>
            <ac:spMk id="3" creationId="{F04597C7-33DB-4798-991F-5CD79DA3D871}"/>
          </ac:spMkLst>
        </pc:spChg>
        <pc:spChg chg="add del mod">
          <ac:chgData name="Rui Faustino" userId="c6bd691a-867b-4144-9791-f43391b0b8c3" providerId="ADAL" clId="{91DBE610-32D5-4B6C-B1B7-B5048092D392}" dt="2026-08-03T15:51:29.261" v="1478"/>
          <ac:spMkLst>
            <pc:docMk/>
            <pc:sldMasterMk cId="1034722348" sldId="2147483772"/>
            <ac:spMk id="4" creationId="{264B00E2-9AEA-B52D-7561-C1C98C05EC72}"/>
          </ac:spMkLst>
        </pc:spChg>
        <pc:spChg chg="add del mod">
          <ac:chgData name="Rui Faustino" userId="c6bd691a-867b-4144-9791-f43391b0b8c3" providerId="ADAL" clId="{91DBE610-32D5-4B6C-B1B7-B5048092D392}" dt="2026-08-03T15:57:05.581" v="1621"/>
          <ac:spMkLst>
            <pc:docMk/>
            <pc:sldMasterMk cId="1034722348" sldId="2147483772"/>
            <ac:spMk id="4" creationId="{42ECAA3B-514A-3E1E-495F-E86F8D609BD6}"/>
          </ac:spMkLst>
        </pc:spChg>
        <pc:spChg chg="add del mod">
          <ac:chgData name="Rui Faustino" userId="c6bd691a-867b-4144-9791-f43391b0b8c3" providerId="ADAL" clId="{91DBE610-32D5-4B6C-B1B7-B5048092D392}" dt="2026-08-03T15:58:54.582" v="1655"/>
          <ac:spMkLst>
            <pc:docMk/>
            <pc:sldMasterMk cId="1034722348" sldId="2147483772"/>
            <ac:spMk id="5" creationId="{7D35DEDA-648B-031C-F796-DE9624FE7877}"/>
          </ac:spMkLst>
        </pc:spChg>
        <pc:spChg chg="add del mod">
          <ac:chgData name="Rui Faustino" userId="c6bd691a-867b-4144-9791-f43391b0b8c3" providerId="ADAL" clId="{91DBE610-32D5-4B6C-B1B7-B5048092D392}" dt="2026-08-03T15:54:02.141" v="1551"/>
          <ac:spMkLst>
            <pc:docMk/>
            <pc:sldMasterMk cId="1034722348" sldId="2147483772"/>
            <ac:spMk id="5" creationId="{B3B642CB-6A5C-D297-3468-6B196BEABDCA}"/>
          </ac:spMkLst>
        </pc:spChg>
        <pc:spChg chg="del">
          <ac:chgData name="Rui Faustino" userId="c6bd691a-867b-4144-9791-f43391b0b8c3" providerId="ADAL" clId="{91DBE610-32D5-4B6C-B1B7-B5048092D392}" dt="2026-08-03T13:07:40.775" v="27"/>
          <ac:spMkLst>
            <pc:docMk/>
            <pc:sldMasterMk cId="1034722348" sldId="2147483772"/>
            <ac:spMk id="6" creationId="{351D2B03-B881-74EB-7E50-8E736C8D3CD4}"/>
          </ac:spMkLst>
        </pc:spChg>
        <pc:spChg chg="add mod">
          <ac:chgData name="Rui Faustino" userId="c6bd691a-867b-4144-9791-f43391b0b8c3" providerId="ADAL" clId="{91DBE610-32D5-4B6C-B1B7-B5048092D392}" dt="2026-08-03T15:54:14.649" v="1564"/>
          <ac:spMkLst>
            <pc:docMk/>
            <pc:sldMasterMk cId="1034722348" sldId="2147483772"/>
            <ac:spMk id="6" creationId="{5639332D-E344-4826-C1FB-54193EB756B7}"/>
          </ac:spMkLst>
        </pc:spChg>
        <pc:spChg chg="add del mod">
          <ac:chgData name="Rui Faustino" userId="c6bd691a-867b-4144-9791-f43391b0b8c3" providerId="ADAL" clId="{91DBE610-32D5-4B6C-B1B7-B5048092D392}" dt="2026-08-03T15:59:08.693" v="1677"/>
          <ac:spMkLst>
            <pc:docMk/>
            <pc:sldMasterMk cId="1034722348" sldId="2147483772"/>
            <ac:spMk id="6" creationId="{DD0DB763-7785-28D9-76B6-3A09FFDD3249}"/>
          </ac:spMkLst>
        </pc:spChg>
        <pc:spChg chg="add del mod">
          <ac:chgData name="Rui Faustino" userId="c6bd691a-867b-4144-9791-f43391b0b8c3" providerId="ADAL" clId="{91DBE610-32D5-4B6C-B1B7-B5048092D392}" dt="2026-08-03T15:59:21.397" v="1699"/>
          <ac:spMkLst>
            <pc:docMk/>
            <pc:sldMasterMk cId="1034722348" sldId="2147483772"/>
            <ac:spMk id="7" creationId="{921BE1FD-3573-006D-1BE6-CD8374DCAFA0}"/>
          </ac:spMkLst>
        </pc:spChg>
        <pc:spChg chg="add del mod">
          <ac:chgData name="Rui Faustino" userId="c6bd691a-867b-4144-9791-f43391b0b8c3" providerId="ADAL" clId="{91DBE610-32D5-4B6C-B1B7-B5048092D392}" dt="2026-08-03T15:59:40.589" v="1721"/>
          <ac:spMkLst>
            <pc:docMk/>
            <pc:sldMasterMk cId="1034722348" sldId="2147483772"/>
            <ac:spMk id="8" creationId="{1D44D760-09E9-5A36-1E77-B84FEEFCDE8C}"/>
          </ac:spMkLst>
        </pc:spChg>
        <pc:spChg chg="add del mod">
          <ac:chgData name="Rui Faustino" userId="c6bd691a-867b-4144-9791-f43391b0b8c3" providerId="ADAL" clId="{91DBE610-32D5-4B6C-B1B7-B5048092D392}" dt="2026-08-03T15:59:53.206" v="1743"/>
          <ac:spMkLst>
            <pc:docMk/>
            <pc:sldMasterMk cId="1034722348" sldId="2147483772"/>
            <ac:spMk id="9" creationId="{65E51F29-4002-77DD-7A31-CB1C8D64D02F}"/>
          </ac:spMkLst>
        </pc:spChg>
        <pc:spChg chg="add del mod">
          <ac:chgData name="Rui Faustino" userId="c6bd691a-867b-4144-9791-f43391b0b8c3" providerId="ADAL" clId="{91DBE610-32D5-4B6C-B1B7-B5048092D392}" dt="2026-08-03T16:00:23.901" v="1765"/>
          <ac:spMkLst>
            <pc:docMk/>
            <pc:sldMasterMk cId="1034722348" sldId="2147483772"/>
            <ac:spMk id="26" creationId="{BCC95CB7-6CDA-BC8F-4BA5-B1A7412DB874}"/>
          </ac:spMkLst>
        </pc:spChg>
        <pc:spChg chg="add del mod">
          <ac:chgData name="Rui Faustino" userId="c6bd691a-867b-4144-9791-f43391b0b8c3" providerId="ADAL" clId="{91DBE610-32D5-4B6C-B1B7-B5048092D392}" dt="2026-08-03T16:01:07.807" v="1788"/>
          <ac:spMkLst>
            <pc:docMk/>
            <pc:sldMasterMk cId="1034722348" sldId="2147483772"/>
            <ac:spMk id="28" creationId="{3364C21A-1D9E-1895-5323-E1FCF6432A42}"/>
          </ac:spMkLst>
        </pc:spChg>
        <pc:spChg chg="add del mod">
          <ac:chgData name="Rui Faustino" userId="c6bd691a-867b-4144-9791-f43391b0b8c3" providerId="ADAL" clId="{91DBE610-32D5-4B6C-B1B7-B5048092D392}" dt="2026-08-03T16:01:39.752" v="1810"/>
          <ac:spMkLst>
            <pc:docMk/>
            <pc:sldMasterMk cId="1034722348" sldId="2147483772"/>
            <ac:spMk id="29" creationId="{3627BDD2-AFC9-DDB2-36A2-828C0453C044}"/>
          </ac:spMkLst>
        </pc:spChg>
        <pc:spChg chg="add del mod">
          <ac:chgData name="Rui Faustino" userId="c6bd691a-867b-4144-9791-f43391b0b8c3" providerId="ADAL" clId="{91DBE610-32D5-4B6C-B1B7-B5048092D392}" dt="2026-08-03T16:02:19.022" v="1835"/>
          <ac:spMkLst>
            <pc:docMk/>
            <pc:sldMasterMk cId="1034722348" sldId="2147483772"/>
            <ac:spMk id="30" creationId="{7739CEA2-0A1C-8861-BC82-E93231481ED7}"/>
          </ac:spMkLst>
        </pc:spChg>
        <pc:spChg chg="add del mod">
          <ac:chgData name="Rui Faustino" userId="c6bd691a-867b-4144-9791-f43391b0b8c3" providerId="ADAL" clId="{91DBE610-32D5-4B6C-B1B7-B5048092D392}" dt="2026-08-03T16:03:33.964" v="1862"/>
          <ac:spMkLst>
            <pc:docMk/>
            <pc:sldMasterMk cId="1034722348" sldId="2147483772"/>
            <ac:spMk id="31" creationId="{62B26F46-1755-7373-0233-DAE56274DAA2}"/>
          </ac:spMkLst>
        </pc:spChg>
        <pc:spChg chg="add del mod">
          <ac:chgData name="Rui Faustino" userId="c6bd691a-867b-4144-9791-f43391b0b8c3" providerId="ADAL" clId="{91DBE610-32D5-4B6C-B1B7-B5048092D392}" dt="2026-08-03T16:07:06.643" v="1995"/>
          <ac:spMkLst>
            <pc:docMk/>
            <pc:sldMasterMk cId="1034722348" sldId="2147483772"/>
            <ac:spMk id="32" creationId="{FA284791-20CA-6554-1787-EF0BC907A881}"/>
          </ac:spMkLst>
        </pc:spChg>
        <pc:spChg chg="add del mod">
          <ac:chgData name="Rui Faustino" userId="c6bd691a-867b-4144-9791-f43391b0b8c3" providerId="ADAL" clId="{91DBE610-32D5-4B6C-B1B7-B5048092D392}" dt="2026-08-03T16:07:41.377" v="2019"/>
          <ac:spMkLst>
            <pc:docMk/>
            <pc:sldMasterMk cId="1034722348" sldId="2147483772"/>
            <ac:spMk id="33" creationId="{E7419505-6D67-5616-26C7-B4F03FB70A75}"/>
          </ac:spMkLst>
        </pc:spChg>
        <pc:spChg chg="add mod">
          <ac:chgData name="Rui Faustino" userId="c6bd691a-867b-4144-9791-f43391b0b8c3" providerId="ADAL" clId="{91DBE610-32D5-4B6C-B1B7-B5048092D392}" dt="2026-08-03T16:07:46.400" v="2032"/>
          <ac:spMkLst>
            <pc:docMk/>
            <pc:sldMasterMk cId="1034722348" sldId="2147483772"/>
            <ac:spMk id="35" creationId="{01B2EDF3-0A1A-201C-D5A7-C87259D253FC}"/>
          </ac:spMkLst>
        </pc:spChg>
      </pc:sldMasterChg>
      <pc:sldMasterChg chg="addSp delSp modSp mod">
        <pc:chgData name="Rui Faustino" userId="c6bd691a-867b-4144-9791-f43391b0b8c3" providerId="ADAL" clId="{91DBE610-32D5-4B6C-B1B7-B5048092D392}" dt="2026-08-03T16:07:46.411" v="2038"/>
        <pc:sldMasterMkLst>
          <pc:docMk/>
          <pc:sldMasterMk cId="3015519556" sldId="2147483813"/>
        </pc:sldMasterMkLst>
        <pc:spChg chg="del">
          <ac:chgData name="Rui Faustino" userId="c6bd691a-867b-4144-9791-f43391b0b8c3" providerId="ADAL" clId="{91DBE610-32D5-4B6C-B1B7-B5048092D392}" dt="2026-08-03T15:55:20.412" v="1575"/>
          <ac:spMkLst>
            <pc:docMk/>
            <pc:sldMasterMk cId="3015519556" sldId="2147483813"/>
            <ac:spMk id="2" creationId="{7BD05D93-8153-DF37-4BC7-1047A05EEE69}"/>
          </ac:spMkLst>
        </pc:spChg>
        <pc:spChg chg="add del mod">
          <ac:chgData name="Rui Faustino" userId="c6bd691a-867b-4144-9791-f43391b0b8c3" providerId="ADAL" clId="{91DBE610-32D5-4B6C-B1B7-B5048092D392}" dt="2026-08-03T13:24:11.960" v="323"/>
          <ac:spMkLst>
            <pc:docMk/>
            <pc:sldMasterMk cId="3015519556" sldId="2147483813"/>
            <ac:spMk id="2" creationId="{834BB82C-2B43-B7B7-3FB9-5F00BADFF2C5}"/>
          </ac:spMkLst>
        </pc:spChg>
        <pc:spChg chg="add del mod">
          <ac:chgData name="Rui Faustino" userId="c6bd691a-867b-4144-9791-f43391b0b8c3" providerId="ADAL" clId="{91DBE610-32D5-4B6C-B1B7-B5048092D392}" dt="2026-08-03T15:52:06.373" v="1502"/>
          <ac:spMkLst>
            <pc:docMk/>
            <pc:sldMasterMk cId="3015519556" sldId="2147483813"/>
            <ac:spMk id="2" creationId="{89AEAAEC-ABD4-3F3B-82B6-A5F9FBFA7A38}"/>
          </ac:spMkLst>
        </pc:spChg>
        <pc:spChg chg="add del mod">
          <ac:chgData name="Rui Faustino" userId="c6bd691a-867b-4144-9791-f43391b0b8c3" providerId="ADAL" clId="{91DBE610-32D5-4B6C-B1B7-B5048092D392}" dt="2026-08-03T13:25:05.476" v="361"/>
          <ac:spMkLst>
            <pc:docMk/>
            <pc:sldMasterMk cId="3015519556" sldId="2147483813"/>
            <ac:spMk id="3" creationId="{6C462F51-8475-9B39-C8B5-46548B6A0B33}"/>
          </ac:spMkLst>
        </pc:spChg>
        <pc:spChg chg="add del mod">
          <ac:chgData name="Rui Faustino" userId="c6bd691a-867b-4144-9791-f43391b0b8c3" providerId="ADAL" clId="{91DBE610-32D5-4B6C-B1B7-B5048092D392}" dt="2026-08-03T15:56:41.746" v="1600"/>
          <ac:spMkLst>
            <pc:docMk/>
            <pc:sldMasterMk cId="3015519556" sldId="2147483813"/>
            <ac:spMk id="3" creationId="{7849ACCE-1167-7A3F-E1D7-3E001A445CAE}"/>
          </ac:spMkLst>
        </pc:spChg>
        <pc:spChg chg="add del mod">
          <ac:chgData name="Rui Faustino" userId="c6bd691a-867b-4144-9791-f43391b0b8c3" providerId="ADAL" clId="{91DBE610-32D5-4B6C-B1B7-B5048092D392}" dt="2026-08-03T15:52:57.840" v="1527"/>
          <ac:spMkLst>
            <pc:docMk/>
            <pc:sldMasterMk cId="3015519556" sldId="2147483813"/>
            <ac:spMk id="3" creationId="{89CD9C80-0E29-F6DF-C138-32162BCBE8EF}"/>
          </ac:spMkLst>
        </pc:spChg>
        <pc:spChg chg="add del mod">
          <ac:chgData name="Rui Faustino" userId="c6bd691a-867b-4144-9791-f43391b0b8c3" providerId="ADAL" clId="{91DBE610-32D5-4B6C-B1B7-B5048092D392}" dt="2026-08-03T15:51:29.261" v="1479"/>
          <ac:spMkLst>
            <pc:docMk/>
            <pc:sldMasterMk cId="3015519556" sldId="2147483813"/>
            <ac:spMk id="4" creationId="{C4D9D54D-A785-1E97-7332-A89D23FFC4C9}"/>
          </ac:spMkLst>
        </pc:spChg>
        <pc:spChg chg="add del mod">
          <ac:chgData name="Rui Faustino" userId="c6bd691a-867b-4144-9791-f43391b0b8c3" providerId="ADAL" clId="{91DBE610-32D5-4B6C-B1B7-B5048092D392}" dt="2026-08-03T15:57:05.585" v="1622"/>
          <ac:spMkLst>
            <pc:docMk/>
            <pc:sldMasterMk cId="3015519556" sldId="2147483813"/>
            <ac:spMk id="4" creationId="{EFEFC3A3-2261-3679-E5B0-463B0BB76B29}"/>
          </ac:spMkLst>
        </pc:spChg>
        <pc:spChg chg="add del mod">
          <ac:chgData name="Rui Faustino" userId="c6bd691a-867b-4144-9791-f43391b0b8c3" providerId="ADAL" clId="{91DBE610-32D5-4B6C-B1B7-B5048092D392}" dt="2026-08-03T15:58:54.585" v="1656"/>
          <ac:spMkLst>
            <pc:docMk/>
            <pc:sldMasterMk cId="3015519556" sldId="2147483813"/>
            <ac:spMk id="5" creationId="{3BB7F73D-CB1D-26B8-F938-FA5FF86C86D5}"/>
          </ac:spMkLst>
        </pc:spChg>
        <pc:spChg chg="add del mod">
          <ac:chgData name="Rui Faustino" userId="c6bd691a-867b-4144-9791-f43391b0b8c3" providerId="ADAL" clId="{91DBE610-32D5-4B6C-B1B7-B5048092D392}" dt="2026-08-03T15:54:02.157" v="1552"/>
          <ac:spMkLst>
            <pc:docMk/>
            <pc:sldMasterMk cId="3015519556" sldId="2147483813"/>
            <ac:spMk id="5" creationId="{9A18652F-0718-D072-1FAF-4536D3C04BE0}"/>
          </ac:spMkLst>
        </pc:spChg>
        <pc:spChg chg="add mod">
          <ac:chgData name="Rui Faustino" userId="c6bd691a-867b-4144-9791-f43391b0b8c3" providerId="ADAL" clId="{91DBE610-32D5-4B6C-B1B7-B5048092D392}" dt="2026-08-03T15:54:14.650" v="1570"/>
          <ac:spMkLst>
            <pc:docMk/>
            <pc:sldMasterMk cId="3015519556" sldId="2147483813"/>
            <ac:spMk id="6" creationId="{93EC06DE-CDD1-27A6-5273-427E205AFB22}"/>
          </ac:spMkLst>
        </pc:spChg>
        <pc:spChg chg="del">
          <ac:chgData name="Rui Faustino" userId="c6bd691a-867b-4144-9791-f43391b0b8c3" providerId="ADAL" clId="{91DBE610-32D5-4B6C-B1B7-B5048092D392}" dt="2026-08-03T13:07:40.779" v="28"/>
          <ac:spMkLst>
            <pc:docMk/>
            <pc:sldMasterMk cId="3015519556" sldId="2147483813"/>
            <ac:spMk id="6" creationId="{BF069BF3-CEA6-AEBA-9B92-9623C55F38C5}"/>
          </ac:spMkLst>
        </pc:spChg>
        <pc:spChg chg="add del mod">
          <ac:chgData name="Rui Faustino" userId="c6bd691a-867b-4144-9791-f43391b0b8c3" providerId="ADAL" clId="{91DBE610-32D5-4B6C-B1B7-B5048092D392}" dt="2026-08-03T15:59:08.697" v="1678"/>
          <ac:spMkLst>
            <pc:docMk/>
            <pc:sldMasterMk cId="3015519556" sldId="2147483813"/>
            <ac:spMk id="6" creationId="{CD33D63E-C677-CBE3-1E9E-E9A0A221B87C}"/>
          </ac:spMkLst>
        </pc:spChg>
        <pc:spChg chg="add del mod">
          <ac:chgData name="Rui Faustino" userId="c6bd691a-867b-4144-9791-f43391b0b8c3" providerId="ADAL" clId="{91DBE610-32D5-4B6C-B1B7-B5048092D392}" dt="2026-08-03T15:59:21.397" v="1700"/>
          <ac:spMkLst>
            <pc:docMk/>
            <pc:sldMasterMk cId="3015519556" sldId="2147483813"/>
            <ac:spMk id="7" creationId="{9B700645-7978-425F-9C87-5C80BA30EEBD}"/>
          </ac:spMkLst>
        </pc:spChg>
        <pc:spChg chg="add del mod">
          <ac:chgData name="Rui Faustino" userId="c6bd691a-867b-4144-9791-f43391b0b8c3" providerId="ADAL" clId="{91DBE610-32D5-4B6C-B1B7-B5048092D392}" dt="2026-08-03T15:59:40.592" v="1722"/>
          <ac:spMkLst>
            <pc:docMk/>
            <pc:sldMasterMk cId="3015519556" sldId="2147483813"/>
            <ac:spMk id="8" creationId="{DF720129-FA11-60D2-E121-CC9F5BC4592B}"/>
          </ac:spMkLst>
        </pc:spChg>
        <pc:spChg chg="add del mod">
          <ac:chgData name="Rui Faustino" userId="c6bd691a-867b-4144-9791-f43391b0b8c3" providerId="ADAL" clId="{91DBE610-32D5-4B6C-B1B7-B5048092D392}" dt="2026-08-03T15:59:53.206" v="1744"/>
          <ac:spMkLst>
            <pc:docMk/>
            <pc:sldMasterMk cId="3015519556" sldId="2147483813"/>
            <ac:spMk id="9" creationId="{9FDE08AB-E4D2-8D69-4877-660E7664C918}"/>
          </ac:spMkLst>
        </pc:spChg>
        <pc:spChg chg="add del mod">
          <ac:chgData name="Rui Faustino" userId="c6bd691a-867b-4144-9791-f43391b0b8c3" providerId="ADAL" clId="{91DBE610-32D5-4B6C-B1B7-B5048092D392}" dt="2026-08-03T16:00:23.904" v="1766"/>
          <ac:spMkLst>
            <pc:docMk/>
            <pc:sldMasterMk cId="3015519556" sldId="2147483813"/>
            <ac:spMk id="26" creationId="{526DDB61-ACDD-9F7A-64CB-7363CAF3E8EF}"/>
          </ac:spMkLst>
        </pc:spChg>
        <pc:spChg chg="add del mod">
          <ac:chgData name="Rui Faustino" userId="c6bd691a-867b-4144-9791-f43391b0b8c3" providerId="ADAL" clId="{91DBE610-32D5-4B6C-B1B7-B5048092D392}" dt="2026-08-03T16:01:07.810" v="1789"/>
          <ac:spMkLst>
            <pc:docMk/>
            <pc:sldMasterMk cId="3015519556" sldId="2147483813"/>
            <ac:spMk id="28" creationId="{C093AFCE-F58B-ED4E-850B-F4B4B7E61C80}"/>
          </ac:spMkLst>
        </pc:spChg>
        <pc:spChg chg="add del mod">
          <ac:chgData name="Rui Faustino" userId="c6bd691a-867b-4144-9791-f43391b0b8c3" providerId="ADAL" clId="{91DBE610-32D5-4B6C-B1B7-B5048092D392}" dt="2026-08-03T16:01:39.755" v="1811"/>
          <ac:spMkLst>
            <pc:docMk/>
            <pc:sldMasterMk cId="3015519556" sldId="2147483813"/>
            <ac:spMk id="29" creationId="{B4EB6E08-E369-A7F3-0AB7-20831C3E8E28}"/>
          </ac:spMkLst>
        </pc:spChg>
        <pc:spChg chg="add del mod">
          <ac:chgData name="Rui Faustino" userId="c6bd691a-867b-4144-9791-f43391b0b8c3" providerId="ADAL" clId="{91DBE610-32D5-4B6C-B1B7-B5048092D392}" dt="2026-08-03T16:02:19.022" v="1836"/>
          <ac:spMkLst>
            <pc:docMk/>
            <pc:sldMasterMk cId="3015519556" sldId="2147483813"/>
            <ac:spMk id="30" creationId="{7AC8F62C-B55E-6B35-9A38-33A3B5683793}"/>
          </ac:spMkLst>
        </pc:spChg>
        <pc:spChg chg="add del mod">
          <ac:chgData name="Rui Faustino" userId="c6bd691a-867b-4144-9791-f43391b0b8c3" providerId="ADAL" clId="{91DBE610-32D5-4B6C-B1B7-B5048092D392}" dt="2026-08-03T16:03:33.967" v="1863"/>
          <ac:spMkLst>
            <pc:docMk/>
            <pc:sldMasterMk cId="3015519556" sldId="2147483813"/>
            <ac:spMk id="31" creationId="{186E4830-0E64-DE2B-E40A-2839F05B9785}"/>
          </ac:spMkLst>
        </pc:spChg>
        <pc:spChg chg="add del mod">
          <ac:chgData name="Rui Faustino" userId="c6bd691a-867b-4144-9791-f43391b0b8c3" providerId="ADAL" clId="{91DBE610-32D5-4B6C-B1B7-B5048092D392}" dt="2026-08-03T16:07:06.647" v="1996"/>
          <ac:spMkLst>
            <pc:docMk/>
            <pc:sldMasterMk cId="3015519556" sldId="2147483813"/>
            <ac:spMk id="32" creationId="{29D23C2F-61D5-056A-4F20-28BEDC10000D}"/>
          </ac:spMkLst>
        </pc:spChg>
        <pc:spChg chg="add del mod">
          <ac:chgData name="Rui Faustino" userId="c6bd691a-867b-4144-9791-f43391b0b8c3" providerId="ADAL" clId="{91DBE610-32D5-4B6C-B1B7-B5048092D392}" dt="2026-08-03T16:07:41.380" v="2020"/>
          <ac:spMkLst>
            <pc:docMk/>
            <pc:sldMasterMk cId="3015519556" sldId="2147483813"/>
            <ac:spMk id="33" creationId="{10E02FC2-D4CE-FF9A-02AC-68140482679D}"/>
          </ac:spMkLst>
        </pc:spChg>
        <pc:spChg chg="add mod">
          <ac:chgData name="Rui Faustino" userId="c6bd691a-867b-4144-9791-f43391b0b8c3" providerId="ADAL" clId="{91DBE610-32D5-4B6C-B1B7-B5048092D392}" dt="2026-08-03T16:07:46.411" v="2038"/>
          <ac:spMkLst>
            <pc:docMk/>
            <pc:sldMasterMk cId="3015519556" sldId="2147483813"/>
            <ac:spMk id="35" creationId="{C137D405-AC98-79EC-2985-E0F03F0040CA}"/>
          </ac:spMkLst>
        </pc:spChg>
      </pc:sldMasterChg>
    </pc:docChg>
  </pc:docChgLst>
  <pc:docChgLst>
    <pc:chgData name="João Pestana Almeida" userId="bde304f1-248a-4d39-9d1f-87d80248cae3" providerId="ADAL" clId="{ED09EFC3-11A3-438F-85E7-34B24DAA621B}"/>
    <pc:docChg chg="undo redo custSel addSld delSld modSld sldOrd delMainMaster modMainMaster">
      <pc:chgData name="João Pestana Almeida" userId="bde304f1-248a-4d39-9d1f-87d80248cae3" providerId="ADAL" clId="{ED09EFC3-11A3-438F-85E7-34B24DAA621B}" dt="2026-08-03T16:32:58.102" v="18659" actId="555"/>
      <pc:docMkLst>
        <pc:docMk/>
      </pc:docMkLst>
      <pc:sldChg chg="addSp delSp modSp mod">
        <pc:chgData name="João Pestana Almeida" userId="bde304f1-248a-4d39-9d1f-87d80248cae3" providerId="ADAL" clId="{ED09EFC3-11A3-438F-85E7-34B24DAA621B}" dt="2026-08-03T16:04:09.336" v="18323" actId="403"/>
        <pc:sldMkLst>
          <pc:docMk/>
          <pc:sldMk cId="26551376" sldId="257"/>
        </pc:sldMkLst>
        <pc:spChg chg="mod ord">
          <ac:chgData name="João Pestana Almeida" userId="bde304f1-248a-4d39-9d1f-87d80248cae3" providerId="ADAL" clId="{ED09EFC3-11A3-438F-85E7-34B24DAA621B}" dt="2026-08-03T15:57:10.299" v="18241"/>
          <ac:spMkLst>
            <pc:docMk/>
            <pc:sldMk cId="26551376" sldId="257"/>
            <ac:spMk id="2" creationId="{1284EFBA-3F05-2C7B-7832-9C9FE1C30FE7}"/>
          </ac:spMkLst>
        </pc:spChg>
        <pc:spChg chg="add del mod modVis">
          <ac:chgData name="João Pestana Almeida" userId="bde304f1-248a-4d39-9d1f-87d80248cae3" providerId="ADAL" clId="{ED09EFC3-11A3-438F-85E7-34B24DAA621B}" dt="2026-08-03T15:54:42.012" v="17457"/>
          <ac:spMkLst>
            <pc:docMk/>
            <pc:sldMk cId="26551376" sldId="257"/>
            <ac:spMk id="3" creationId="{FFEA104D-E7DC-FEB4-3A99-A0294502853D}"/>
          </ac:spMkLst>
        </pc:spChg>
        <pc:spChg chg="mod ord">
          <ac:chgData name="João Pestana Almeida" userId="bde304f1-248a-4d39-9d1f-87d80248cae3" providerId="ADAL" clId="{ED09EFC3-11A3-438F-85E7-34B24DAA621B}" dt="2026-08-03T15:57:10.300" v="18243"/>
          <ac:spMkLst>
            <pc:docMk/>
            <pc:sldMk cId="26551376" sldId="257"/>
            <ac:spMk id="7" creationId="{BBC0F420-353F-33E0-1DFC-2451D91350A4}"/>
          </ac:spMkLst>
        </pc:spChg>
        <pc:spChg chg="mod ord">
          <ac:chgData name="João Pestana Almeida" userId="bde304f1-248a-4d39-9d1f-87d80248cae3" providerId="ADAL" clId="{ED09EFC3-11A3-438F-85E7-34B24DAA621B}" dt="2026-08-03T15:57:10.302" v="18247"/>
          <ac:spMkLst>
            <pc:docMk/>
            <pc:sldMk cId="26551376" sldId="257"/>
            <ac:spMk id="9" creationId="{55D5699C-B48C-62C6-578F-1D2A6D196297}"/>
          </ac:spMkLst>
        </pc:spChg>
        <pc:spChg chg="mod ord">
          <ac:chgData name="João Pestana Almeida" userId="bde304f1-248a-4d39-9d1f-87d80248cae3" providerId="ADAL" clId="{ED09EFC3-11A3-438F-85E7-34B24DAA621B}" dt="2026-08-03T15:57:10.302" v="18249"/>
          <ac:spMkLst>
            <pc:docMk/>
            <pc:sldMk cId="26551376" sldId="257"/>
            <ac:spMk id="10" creationId="{58D8167F-4F4B-884C-FD91-4553FABB5CE1}"/>
          </ac:spMkLst>
        </pc:spChg>
        <pc:spChg chg="mod ord">
          <ac:chgData name="João Pestana Almeida" userId="bde304f1-248a-4d39-9d1f-87d80248cae3" providerId="ADAL" clId="{ED09EFC3-11A3-438F-85E7-34B24DAA621B}" dt="2026-08-03T16:01:26.470" v="18304" actId="403"/>
          <ac:spMkLst>
            <pc:docMk/>
            <pc:sldMk cId="26551376" sldId="257"/>
            <ac:spMk id="11" creationId="{9904C86D-C16D-4F24-07A0-180F130E0690}"/>
          </ac:spMkLst>
        </pc:spChg>
        <pc:spChg chg="mod ord">
          <ac:chgData name="João Pestana Almeida" userId="bde304f1-248a-4d39-9d1f-87d80248cae3" providerId="ADAL" clId="{ED09EFC3-11A3-438F-85E7-34B24DAA621B}" dt="2026-08-03T15:57:10.303" v="18253"/>
          <ac:spMkLst>
            <pc:docMk/>
            <pc:sldMk cId="26551376" sldId="257"/>
            <ac:spMk id="12" creationId="{7789E285-1526-609A-1FEF-840CA942FA6B}"/>
          </ac:spMkLst>
        </pc:spChg>
        <pc:spChg chg="mod ord">
          <ac:chgData name="João Pestana Almeida" userId="bde304f1-248a-4d39-9d1f-87d80248cae3" providerId="ADAL" clId="{ED09EFC3-11A3-438F-85E7-34B24DAA621B}" dt="2026-08-03T15:57:10.304" v="18255"/>
          <ac:spMkLst>
            <pc:docMk/>
            <pc:sldMk cId="26551376" sldId="257"/>
            <ac:spMk id="13" creationId="{3633E1F4-166C-C960-C04E-FD1EFE52F6AA}"/>
          </ac:spMkLst>
        </pc:spChg>
        <pc:spChg chg="mod ord">
          <ac:chgData name="João Pestana Almeida" userId="bde304f1-248a-4d39-9d1f-87d80248cae3" providerId="ADAL" clId="{ED09EFC3-11A3-438F-85E7-34B24DAA621B}" dt="2026-08-03T15:57:10.304" v="18257"/>
          <ac:spMkLst>
            <pc:docMk/>
            <pc:sldMk cId="26551376" sldId="257"/>
            <ac:spMk id="14" creationId="{535A4C5B-4E09-BA94-7FD9-BD4AC0C40EAC}"/>
          </ac:spMkLst>
        </pc:spChg>
        <pc:spChg chg="mod">
          <ac:chgData name="João Pestana Almeida" userId="bde304f1-248a-4d39-9d1f-87d80248cae3" providerId="ADAL" clId="{ED09EFC3-11A3-438F-85E7-34B24DAA621B}" dt="2026-08-03T15:57:10.305" v="18260"/>
          <ac:spMkLst>
            <pc:docMk/>
            <pc:sldMk cId="26551376" sldId="257"/>
            <ac:spMk id="16" creationId="{3D2F842B-9691-2E89-DE71-485DA3451394}"/>
          </ac:spMkLst>
        </pc:spChg>
        <pc:spChg chg="mod">
          <ac:chgData name="João Pestana Almeida" userId="bde304f1-248a-4d39-9d1f-87d80248cae3" providerId="ADAL" clId="{ED09EFC3-11A3-438F-85E7-34B24DAA621B}" dt="2026-08-03T15:57:10.306" v="18261"/>
          <ac:spMkLst>
            <pc:docMk/>
            <pc:sldMk cId="26551376" sldId="257"/>
            <ac:spMk id="17" creationId="{DFC68EB3-46EB-686D-EA28-66DCF47E47D6}"/>
          </ac:spMkLst>
        </pc:spChg>
        <pc:spChg chg="mod">
          <ac:chgData name="João Pestana Almeida" userId="bde304f1-248a-4d39-9d1f-87d80248cae3" providerId="ADAL" clId="{ED09EFC3-11A3-438F-85E7-34B24DAA621B}" dt="2026-08-03T15:57:10.306" v="18262"/>
          <ac:spMkLst>
            <pc:docMk/>
            <pc:sldMk cId="26551376" sldId="257"/>
            <ac:spMk id="18" creationId="{3429265E-31B1-19AF-D0B7-B538D1F99BA9}"/>
          </ac:spMkLst>
        </pc:spChg>
        <pc:spChg chg="mod">
          <ac:chgData name="João Pestana Almeida" userId="bde304f1-248a-4d39-9d1f-87d80248cae3" providerId="ADAL" clId="{ED09EFC3-11A3-438F-85E7-34B24DAA621B}" dt="2026-08-03T15:57:10.307" v="18263"/>
          <ac:spMkLst>
            <pc:docMk/>
            <pc:sldMk cId="26551376" sldId="257"/>
            <ac:spMk id="19" creationId="{248267F3-099F-49A8-9C0D-676B58C6899E}"/>
          </ac:spMkLst>
        </pc:spChg>
        <pc:spChg chg="mod">
          <ac:chgData name="João Pestana Almeida" userId="bde304f1-248a-4d39-9d1f-87d80248cae3" providerId="ADAL" clId="{ED09EFC3-11A3-438F-85E7-34B24DAA621B}" dt="2026-08-03T15:57:10.307" v="18266"/>
          <ac:spMkLst>
            <pc:docMk/>
            <pc:sldMk cId="26551376" sldId="257"/>
            <ac:spMk id="21" creationId="{D9371E83-C606-EBDD-A5DF-C6EDBC915C49}"/>
          </ac:spMkLst>
        </pc:spChg>
        <pc:spChg chg="mod">
          <ac:chgData name="João Pestana Almeida" userId="bde304f1-248a-4d39-9d1f-87d80248cae3" providerId="ADAL" clId="{ED09EFC3-11A3-438F-85E7-34B24DAA621B}" dt="2026-08-03T15:57:10.308" v="18267"/>
          <ac:spMkLst>
            <pc:docMk/>
            <pc:sldMk cId="26551376" sldId="257"/>
            <ac:spMk id="22" creationId="{843404F8-D27D-08C6-E9AC-B028ADECEC4D}"/>
          </ac:spMkLst>
        </pc:spChg>
        <pc:spChg chg="mod">
          <ac:chgData name="João Pestana Almeida" userId="bde304f1-248a-4d39-9d1f-87d80248cae3" providerId="ADAL" clId="{ED09EFC3-11A3-438F-85E7-34B24DAA621B}" dt="2026-08-03T15:57:10.308" v="18268"/>
          <ac:spMkLst>
            <pc:docMk/>
            <pc:sldMk cId="26551376" sldId="257"/>
            <ac:spMk id="23" creationId="{3C2C6793-7BE3-B587-D8B7-3C517DFD8822}"/>
          </ac:spMkLst>
        </pc:spChg>
        <pc:spChg chg="mod">
          <ac:chgData name="João Pestana Almeida" userId="bde304f1-248a-4d39-9d1f-87d80248cae3" providerId="ADAL" clId="{ED09EFC3-11A3-438F-85E7-34B24DAA621B}" dt="2026-08-03T15:57:10.309" v="18269"/>
          <ac:spMkLst>
            <pc:docMk/>
            <pc:sldMk cId="26551376" sldId="257"/>
            <ac:spMk id="24" creationId="{83B950DA-E2F6-14AD-AD01-6AF1E7C72345}"/>
          </ac:spMkLst>
        </pc:spChg>
        <pc:spChg chg="mod">
          <ac:chgData name="João Pestana Almeida" userId="bde304f1-248a-4d39-9d1f-87d80248cae3" providerId="ADAL" clId="{ED09EFC3-11A3-438F-85E7-34B24DAA621B}" dt="2026-08-03T15:57:10.310" v="18272"/>
          <ac:spMkLst>
            <pc:docMk/>
            <pc:sldMk cId="26551376" sldId="257"/>
            <ac:spMk id="26" creationId="{69BD2BE8-5512-DBFE-9472-4AFE33C62D73}"/>
          </ac:spMkLst>
        </pc:spChg>
        <pc:spChg chg="mod">
          <ac:chgData name="João Pestana Almeida" userId="bde304f1-248a-4d39-9d1f-87d80248cae3" providerId="ADAL" clId="{ED09EFC3-11A3-438F-85E7-34B24DAA621B}" dt="2026-08-03T15:57:10.310" v="18273"/>
          <ac:spMkLst>
            <pc:docMk/>
            <pc:sldMk cId="26551376" sldId="257"/>
            <ac:spMk id="27" creationId="{5BD0E1BE-A034-D890-0CF8-36CD3F034DFA}"/>
          </ac:spMkLst>
        </pc:spChg>
        <pc:spChg chg="mod">
          <ac:chgData name="João Pestana Almeida" userId="bde304f1-248a-4d39-9d1f-87d80248cae3" providerId="ADAL" clId="{ED09EFC3-11A3-438F-85E7-34B24DAA621B}" dt="2026-08-03T15:57:10.311" v="18274"/>
          <ac:spMkLst>
            <pc:docMk/>
            <pc:sldMk cId="26551376" sldId="257"/>
            <ac:spMk id="28" creationId="{5C3D859C-AD53-B022-E2F8-40AD5FE4BECF}"/>
          </ac:spMkLst>
        </pc:spChg>
        <pc:spChg chg="mod">
          <ac:chgData name="João Pestana Almeida" userId="bde304f1-248a-4d39-9d1f-87d80248cae3" providerId="ADAL" clId="{ED09EFC3-11A3-438F-85E7-34B24DAA621B}" dt="2026-08-03T15:57:10.311" v="18275"/>
          <ac:spMkLst>
            <pc:docMk/>
            <pc:sldMk cId="26551376" sldId="257"/>
            <ac:spMk id="29" creationId="{9FC5F3A3-9579-BB23-4D80-17E6034F9EF2}"/>
          </ac:spMkLst>
        </pc:spChg>
        <pc:spChg chg="mod ord">
          <ac:chgData name="João Pestana Almeida" userId="bde304f1-248a-4d39-9d1f-87d80248cae3" providerId="ADAL" clId="{ED09EFC3-11A3-438F-85E7-34B24DAA621B}" dt="2026-08-03T15:57:10.313" v="18279"/>
          <ac:spMkLst>
            <pc:docMk/>
            <pc:sldMk cId="26551376" sldId="257"/>
            <ac:spMk id="31" creationId="{743DC953-F895-F016-0785-D6C01B21825C}"/>
          </ac:spMkLst>
        </pc:spChg>
        <pc:spChg chg="mod">
          <ac:chgData name="João Pestana Almeida" userId="bde304f1-248a-4d39-9d1f-87d80248cae3" providerId="ADAL" clId="{ED09EFC3-11A3-438F-85E7-34B24DAA621B}" dt="2026-08-03T15:55:54.124" v="17749" actId="208"/>
          <ac:spMkLst>
            <pc:docMk/>
            <pc:sldMk cId="26551376" sldId="257"/>
            <ac:spMk id="33" creationId="{C2FFAE2B-50DA-949C-599D-FF20ADC31AB3}"/>
          </ac:spMkLst>
        </pc:spChg>
        <pc:spChg chg="mod">
          <ac:chgData name="João Pestana Almeida" userId="bde304f1-248a-4d39-9d1f-87d80248cae3" providerId="ADAL" clId="{ED09EFC3-11A3-438F-85E7-34B24DAA621B}" dt="2026-08-03T15:56:02.455" v="17752" actId="207"/>
          <ac:spMkLst>
            <pc:docMk/>
            <pc:sldMk cId="26551376" sldId="257"/>
            <ac:spMk id="34" creationId="{228403FB-4AE3-5E6E-C0EA-901EB805B755}"/>
          </ac:spMkLst>
        </pc:spChg>
        <pc:spChg chg="mod ord">
          <ac:chgData name="João Pestana Almeida" userId="bde304f1-248a-4d39-9d1f-87d80248cae3" providerId="ADAL" clId="{ED09EFC3-11A3-438F-85E7-34B24DAA621B}" dt="2026-08-03T16:02:43.161" v="18313" actId="403"/>
          <ac:spMkLst>
            <pc:docMk/>
            <pc:sldMk cId="26551376" sldId="257"/>
            <ac:spMk id="36" creationId="{9A736006-EFFB-CC80-9CB9-A58BF9E907D2}"/>
          </ac:spMkLst>
        </pc:spChg>
        <pc:spChg chg="mod ord">
          <ac:chgData name="João Pestana Almeida" userId="bde304f1-248a-4d39-9d1f-87d80248cae3" providerId="ADAL" clId="{ED09EFC3-11A3-438F-85E7-34B24DAA621B}" dt="2026-08-03T16:04:09.336" v="18323" actId="403"/>
          <ac:spMkLst>
            <pc:docMk/>
            <pc:sldMk cId="26551376" sldId="257"/>
            <ac:spMk id="37" creationId="{A4BF59F8-FF1F-0D33-DFE6-334BD8AA4AF8}"/>
          </ac:spMkLst>
        </pc:spChg>
        <pc:spChg chg="mod ord">
          <ac:chgData name="João Pestana Almeida" userId="bde304f1-248a-4d39-9d1f-87d80248cae3" providerId="ADAL" clId="{ED09EFC3-11A3-438F-85E7-34B24DAA621B}" dt="2026-08-03T15:57:10.315" v="18287"/>
          <ac:spMkLst>
            <pc:docMk/>
            <pc:sldMk cId="26551376" sldId="257"/>
            <ac:spMk id="38" creationId="{7BDFE5CA-A25B-3BB8-3626-CD3FB83EFB4F}"/>
          </ac:spMkLst>
        </pc:spChg>
        <pc:spChg chg="add del mod">
          <ac:chgData name="João Pestana Almeida" userId="bde304f1-248a-4d39-9d1f-87d80248cae3" providerId="ADAL" clId="{ED09EFC3-11A3-438F-85E7-34B24DAA621B}" dt="2026-08-03T15:56:20.226" v="17943"/>
          <ac:spMkLst>
            <pc:docMk/>
            <pc:sldMk cId="26551376" sldId="257"/>
            <ac:spMk id="44" creationId="{A06E55BC-DDC2-DA1A-A6C2-D90EF11069DF}"/>
          </ac:spMkLst>
        </pc:spChg>
        <pc:spChg chg="add del mod modVis">
          <ac:chgData name="João Pestana Almeida" userId="bde304f1-248a-4d39-9d1f-87d80248cae3" providerId="ADAL" clId="{ED09EFC3-11A3-438F-85E7-34B24DAA621B}" dt="2026-08-03T15:56:19.557" v="17940"/>
          <ac:spMkLst>
            <pc:docMk/>
            <pc:sldMk cId="26551376" sldId="257"/>
            <ac:spMk id="45" creationId="{C3BB609E-E0EC-1E1C-ED82-F62028A9799C}"/>
          </ac:spMkLst>
        </pc:spChg>
        <pc:grpChg chg="mod ord">
          <ac:chgData name="João Pestana Almeida" userId="bde304f1-248a-4d39-9d1f-87d80248cae3" providerId="ADAL" clId="{ED09EFC3-11A3-438F-85E7-34B24DAA621B}" dt="2026-08-03T15:57:10.314" v="18281"/>
          <ac:grpSpMkLst>
            <pc:docMk/>
            <pc:sldMk cId="26551376" sldId="257"/>
            <ac:grpSpMk id="32" creationId="{64635D37-A49D-85BA-2430-4935AF17C821}"/>
          </ac:grpSpMkLst>
        </pc:grpChg>
        <pc:graphicFrameChg chg="add del mod ord">
          <ac:chgData name="João Pestana Almeida" userId="bde304f1-248a-4d39-9d1f-87d80248cae3" providerId="ADAL" clId="{ED09EFC3-11A3-438F-85E7-34B24DAA621B}" dt="2026-08-03T15:54:56.915" v="17461"/>
          <ac:graphicFrameMkLst>
            <pc:docMk/>
            <pc:sldMk cId="26551376" sldId="257"/>
            <ac:graphicFrameMk id="4" creationId="{62C1C98C-07A4-BBCD-BEE5-8439295EB40A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55:06.812" v="17518"/>
          <ac:graphicFrameMkLst>
            <pc:docMk/>
            <pc:sldMk cId="26551376" sldId="257"/>
            <ac:graphicFrameMk id="5" creationId="{E6D5F520-60CF-4E03-B94F-4BD928166BD8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55:11.344" v="17575"/>
          <ac:graphicFrameMkLst>
            <pc:docMk/>
            <pc:sldMk cId="26551376" sldId="257"/>
            <ac:graphicFrameMk id="6" creationId="{04AF3787-CA37-CB29-829F-EDF1D8CCB8C0}"/>
          </ac:graphicFrameMkLst>
        </pc:graphicFrameChg>
        <pc:graphicFrameChg chg="del mod ord">
          <ac:chgData name="João Pestana Almeida" userId="bde304f1-248a-4d39-9d1f-87d80248cae3" providerId="ADAL" clId="{ED09EFC3-11A3-438F-85E7-34B24DAA621B}" dt="2026-08-03T15:57:05.432" v="18177"/>
          <ac:graphicFrameMkLst>
            <pc:docMk/>
            <pc:sldMk cId="26551376" sldId="257"/>
            <ac:graphicFrameMk id="15" creationId="{B5693615-C1B9-4E7B-BCDB-50448BD7CCF4}"/>
          </ac:graphicFrameMkLst>
        </pc:graphicFrameChg>
        <pc:graphicFrameChg chg="del">
          <ac:chgData name="João Pestana Almeida" userId="bde304f1-248a-4d39-9d1f-87d80248cae3" providerId="ADAL" clId="{ED09EFC3-11A3-438F-85E7-34B24DAA621B}" dt="2026-08-03T15:54:41.978" v="17402"/>
          <ac:graphicFrameMkLst>
            <pc:docMk/>
            <pc:sldMk cId="26551376" sldId="257"/>
            <ac:graphicFrameMk id="20" creationId="{F97E44F8-2C9B-A31D-CD23-187619A8D593}"/>
          </ac:graphicFrameMkLst>
        </pc:graphicFrameChg>
        <pc:graphicFrameChg chg="del mod ord">
          <ac:chgData name="João Pestana Almeida" userId="bde304f1-248a-4d39-9d1f-87d80248cae3" providerId="ADAL" clId="{ED09EFC3-11A3-438F-85E7-34B24DAA621B}" dt="2026-08-03T15:56:17.791" v="17761"/>
          <ac:graphicFrameMkLst>
            <pc:docMk/>
            <pc:sldMk cId="26551376" sldId="257"/>
            <ac:graphicFrameMk id="25" creationId="{7A7A97BF-BAC4-80C2-E448-ABB1A8E8E515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55:15.496" v="17632"/>
          <ac:graphicFrameMkLst>
            <pc:docMk/>
            <pc:sldMk cId="26551376" sldId="257"/>
            <ac:graphicFrameMk id="39" creationId="{ADC3FFA8-5211-8B34-AC04-41BD100D52CB}"/>
          </ac:graphicFrameMkLst>
        </pc:graphicFrameChg>
        <pc:graphicFrameChg chg="mod">
          <ac:chgData name="João Pestana Almeida" userId="bde304f1-248a-4d39-9d1f-87d80248cae3" providerId="ADAL" clId="{ED09EFC3-11A3-438F-85E7-34B24DAA621B}" dt="2026-08-03T15:57:10.316" v="18289"/>
          <ac:graphicFrameMkLst>
            <pc:docMk/>
            <pc:sldMk cId="26551376" sldId="257"/>
            <ac:graphicFrameMk id="40" creationId="{83240AC7-40B2-2AFC-BB1F-C43101B52270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55:23.833" v="17689"/>
          <ac:graphicFrameMkLst>
            <pc:docMk/>
            <pc:sldMk cId="26551376" sldId="257"/>
            <ac:graphicFrameMk id="41" creationId="{BE5479F2-A282-81A8-B60F-BC27E3B041C3}"/>
          </ac:graphicFrameMkLst>
        </pc:graphicFrameChg>
        <pc:graphicFrameChg chg="add mod ord">
          <ac:chgData name="João Pestana Almeida" userId="bde304f1-248a-4d39-9d1f-87d80248cae3" providerId="ADAL" clId="{ED09EFC3-11A3-438F-85E7-34B24DAA621B}" dt="2026-08-03T16:00:13.360" v="18290" actId="26606"/>
          <ac:graphicFrameMkLst>
            <pc:docMk/>
            <pc:sldMk cId="26551376" sldId="257"/>
            <ac:graphicFrameMk id="42" creationId="{B6AA3902-E1E5-0804-CD0C-54FAA8D144A4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56:19.518" v="17884"/>
          <ac:graphicFrameMkLst>
            <pc:docMk/>
            <pc:sldMk cId="26551376" sldId="257"/>
            <ac:graphicFrameMk id="43" creationId="{271E154D-95E4-816C-9A19-9BD04B4FA24F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56:20.228" v="17945"/>
          <ac:graphicFrameMkLst>
            <pc:docMk/>
            <pc:sldMk cId="26551376" sldId="257"/>
            <ac:graphicFrameMk id="46" creationId="{78598D2D-7D1D-4C40-2ABF-69727C5DB72A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56:22.567" v="18002"/>
          <ac:graphicFrameMkLst>
            <pc:docMk/>
            <pc:sldMk cId="26551376" sldId="257"/>
            <ac:graphicFrameMk id="47" creationId="{182C8824-2513-8927-24AD-5E0E3B0C56A9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56:29.840" v="18059"/>
          <ac:graphicFrameMkLst>
            <pc:docMk/>
            <pc:sldMk cId="26551376" sldId="257"/>
            <ac:graphicFrameMk id="48" creationId="{8CCF1C65-740B-A44E-9D99-F17B8C9A6C80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56:37.973" v="18116"/>
          <ac:graphicFrameMkLst>
            <pc:docMk/>
            <pc:sldMk cId="26551376" sldId="257"/>
            <ac:graphicFrameMk id="49" creationId="{ECB6A1D2-09D8-D3C3-6BB1-6C3BA84AA833}"/>
          </ac:graphicFrameMkLst>
        </pc:graphicFrameChg>
        <pc:graphicFrameChg chg="add mod ord">
          <ac:chgData name="João Pestana Almeida" userId="bde304f1-248a-4d39-9d1f-87d80248cae3" providerId="ADAL" clId="{ED09EFC3-11A3-438F-85E7-34B24DAA621B}" dt="2026-08-03T16:00:13.360" v="18290" actId="26606"/>
          <ac:graphicFrameMkLst>
            <pc:docMk/>
            <pc:sldMk cId="26551376" sldId="257"/>
            <ac:graphicFrameMk id="50" creationId="{6609C90B-116A-3F5C-A887-B4F233288212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57:10.280" v="18234"/>
          <ac:graphicFrameMkLst>
            <pc:docMk/>
            <pc:sldMk cId="26551376" sldId="257"/>
            <ac:graphicFrameMk id="51" creationId="{9FF79613-AF69-E67B-9A8E-D6EF94B7EE3C}"/>
          </ac:graphicFrameMkLst>
        </pc:graphicFrameChg>
        <pc:graphicFrameChg chg="add mod ord">
          <ac:chgData name="João Pestana Almeida" userId="bde304f1-248a-4d39-9d1f-87d80248cae3" providerId="ADAL" clId="{ED09EFC3-11A3-438F-85E7-34B24DAA621B}" dt="2026-08-03T16:00:13.360" v="18290" actId="26606"/>
          <ac:graphicFrameMkLst>
            <pc:docMk/>
            <pc:sldMk cId="26551376" sldId="257"/>
            <ac:graphicFrameMk id="52" creationId="{BE05EDE7-7267-4CF7-C486-77312DDBF64C}"/>
          </ac:graphicFrameMkLst>
        </pc:graphicFrameChg>
        <pc:picChg chg="mod ord">
          <ac:chgData name="João Pestana Almeida" userId="bde304f1-248a-4d39-9d1f-87d80248cae3" providerId="ADAL" clId="{ED09EFC3-11A3-438F-85E7-34B24DAA621B}" dt="2026-08-03T15:57:10.301" v="18245"/>
          <ac:picMkLst>
            <pc:docMk/>
            <pc:sldMk cId="26551376" sldId="257"/>
            <ac:picMk id="8" creationId="{704194DB-9AF1-CC43-72AF-817DA0E1BF7C}"/>
          </ac:picMkLst>
        </pc:picChg>
        <pc:picChg chg="mod ord">
          <ac:chgData name="João Pestana Almeida" userId="bde304f1-248a-4d39-9d1f-87d80248cae3" providerId="ADAL" clId="{ED09EFC3-11A3-438F-85E7-34B24DAA621B}" dt="2026-08-03T15:57:10.312" v="18277"/>
          <ac:picMkLst>
            <pc:docMk/>
            <pc:sldMk cId="26551376" sldId="257"/>
            <ac:picMk id="30" creationId="{DFAB177A-CA92-B635-4DD3-902E5A57DAA0}"/>
          </ac:picMkLst>
        </pc:picChg>
        <pc:picChg chg="mod">
          <ac:chgData name="João Pestana Almeida" userId="bde304f1-248a-4d39-9d1f-87d80248cae3" providerId="ADAL" clId="{ED09EFC3-11A3-438F-85E7-34B24DAA621B}" dt="2026-08-03T15:55:58.713" v="17751" actId="207"/>
          <ac:picMkLst>
            <pc:docMk/>
            <pc:sldMk cId="26551376" sldId="257"/>
            <ac:picMk id="35" creationId="{EE8E2F0C-C576-8B79-E548-DAD2FEE56942}"/>
          </ac:picMkLst>
        </pc:picChg>
      </pc:sldChg>
      <pc:sldChg chg="addSp delSp modSp add mod modClrScheme chgLayout">
        <pc:chgData name="João Pestana Almeida" userId="bde304f1-248a-4d39-9d1f-87d80248cae3" providerId="ADAL" clId="{ED09EFC3-11A3-438F-85E7-34B24DAA621B}" dt="2026-08-03T16:00:13.360" v="18290" actId="26606"/>
        <pc:sldMkLst>
          <pc:docMk/>
          <pc:sldMk cId="1156120444" sldId="276"/>
        </pc:sldMkLst>
        <pc:spChg chg="mod ord">
          <ac:chgData name="João Pestana Almeida" userId="bde304f1-248a-4d39-9d1f-87d80248cae3" providerId="ADAL" clId="{ED09EFC3-11A3-438F-85E7-34B24DAA621B}" dt="2026-07-30T14:47:04.561" v="5034" actId="299"/>
          <ac:spMkLst>
            <pc:docMk/>
            <pc:sldMk cId="1156120444" sldId="276"/>
            <ac:spMk id="2" creationId="{1047924B-DBA1-5BE8-9DD8-021E2060103C}"/>
          </ac:spMkLst>
        </pc:spChg>
        <pc:spChg chg="del">
          <ac:chgData name="João Pestana Almeida" userId="bde304f1-248a-4d39-9d1f-87d80248cae3" providerId="ADAL" clId="{ED09EFC3-11A3-438F-85E7-34B24DAA621B}" dt="2026-08-03T14:11:09.481" v="16593" actId="478"/>
          <ac:spMkLst>
            <pc:docMk/>
            <pc:sldMk cId="1156120444" sldId="276"/>
            <ac:spMk id="3" creationId="{2934480A-FDE5-3005-ED50-77093AFED9C5}"/>
          </ac:spMkLst>
        </pc:spChg>
        <pc:spChg chg="mod">
          <ac:chgData name="João Pestana Almeida" userId="bde304f1-248a-4d39-9d1f-87d80248cae3" providerId="ADAL" clId="{ED09EFC3-11A3-438F-85E7-34B24DAA621B}" dt="2026-08-03T14:11:52.406" v="16600" actId="208"/>
          <ac:spMkLst>
            <pc:docMk/>
            <pc:sldMk cId="1156120444" sldId="276"/>
            <ac:spMk id="8" creationId="{629D01A2-A81F-DDB1-7653-51CB14311CA3}"/>
          </ac:spMkLst>
        </pc:spChg>
        <pc:spChg chg="mod">
          <ac:chgData name="João Pestana Almeida" userId="bde304f1-248a-4d39-9d1f-87d80248cae3" providerId="ADAL" clId="{ED09EFC3-11A3-438F-85E7-34B24DAA621B}" dt="2026-07-30T14:38:53.122" v="4975" actId="1036"/>
          <ac:spMkLst>
            <pc:docMk/>
            <pc:sldMk cId="1156120444" sldId="276"/>
            <ac:spMk id="9" creationId="{3721E7CF-55F6-CF24-3011-42EBC445B798}"/>
          </ac:spMkLst>
        </pc:spChg>
        <pc:spChg chg="add mod">
          <ac:chgData name="João Pestana Almeida" userId="bde304f1-248a-4d39-9d1f-87d80248cae3" providerId="ADAL" clId="{ED09EFC3-11A3-438F-85E7-34B24DAA621B}" dt="2026-08-03T14:11:22.699" v="16594" actId="207"/>
          <ac:spMkLst>
            <pc:docMk/>
            <pc:sldMk cId="1156120444" sldId="276"/>
            <ac:spMk id="14" creationId="{219ACBC6-6577-7744-3676-B3FDA372F554}"/>
          </ac:spMkLst>
        </pc:spChg>
        <pc:spChg chg="add mod">
          <ac:chgData name="João Pestana Almeida" userId="bde304f1-248a-4d39-9d1f-87d80248cae3" providerId="ADAL" clId="{ED09EFC3-11A3-438F-85E7-34B24DAA621B}" dt="2026-07-30T14:41:00.261" v="5021" actId="207"/>
          <ac:spMkLst>
            <pc:docMk/>
            <pc:sldMk cId="1156120444" sldId="276"/>
            <ac:spMk id="16" creationId="{BB77EB4B-1BD8-6349-96DE-245CB987D014}"/>
          </ac:spMkLst>
        </pc:spChg>
        <pc:spChg chg="mod">
          <ac:chgData name="João Pestana Almeida" userId="bde304f1-248a-4d39-9d1f-87d80248cae3" providerId="ADAL" clId="{ED09EFC3-11A3-438F-85E7-34B24DAA621B}" dt="2026-08-03T14:11:52.406" v="16600" actId="208"/>
          <ac:spMkLst>
            <pc:docMk/>
            <pc:sldMk cId="1156120444" sldId="276"/>
            <ac:spMk id="18" creationId="{28725A47-800F-9EB2-82D1-35983B10717F}"/>
          </ac:spMkLst>
        </pc:spChg>
        <pc:spChg chg="mod">
          <ac:chgData name="João Pestana Almeida" userId="bde304f1-248a-4d39-9d1f-87d80248cae3" providerId="ADAL" clId="{ED09EFC3-11A3-438F-85E7-34B24DAA621B}" dt="2026-07-30T14:38:53.122" v="4975" actId="1036"/>
          <ac:spMkLst>
            <pc:docMk/>
            <pc:sldMk cId="1156120444" sldId="276"/>
            <ac:spMk id="20" creationId="{168D6EDA-8D1E-D5CB-A8B2-FC9080720E22}"/>
          </ac:spMkLst>
        </pc:spChg>
        <pc:spChg chg="mod">
          <ac:chgData name="João Pestana Almeida" userId="bde304f1-248a-4d39-9d1f-87d80248cae3" providerId="ADAL" clId="{ED09EFC3-11A3-438F-85E7-34B24DAA621B}" dt="2026-08-03T14:11:52.406" v="16600" actId="208"/>
          <ac:spMkLst>
            <pc:docMk/>
            <pc:sldMk cId="1156120444" sldId="276"/>
            <ac:spMk id="21" creationId="{D2DF146B-0603-380B-8E8B-EAEF9725A15E}"/>
          </ac:spMkLst>
        </pc:spChg>
        <pc:spChg chg="mod">
          <ac:chgData name="João Pestana Almeida" userId="bde304f1-248a-4d39-9d1f-87d80248cae3" providerId="ADAL" clId="{ED09EFC3-11A3-438F-85E7-34B24DAA621B}" dt="2026-07-30T14:38:53.122" v="4975" actId="1036"/>
          <ac:spMkLst>
            <pc:docMk/>
            <pc:sldMk cId="1156120444" sldId="276"/>
            <ac:spMk id="22" creationId="{D21EFB3E-BC5C-BFFD-9E7B-5EE2E1EA5A5B}"/>
          </ac:spMkLst>
        </pc:spChg>
        <pc:spChg chg="mod">
          <ac:chgData name="João Pestana Almeida" userId="bde304f1-248a-4d39-9d1f-87d80248cae3" providerId="ADAL" clId="{ED09EFC3-11A3-438F-85E7-34B24DAA621B}" dt="2026-07-30T14:38:53.122" v="4975" actId="1036"/>
          <ac:spMkLst>
            <pc:docMk/>
            <pc:sldMk cId="1156120444" sldId="276"/>
            <ac:spMk id="23" creationId="{043C3B1C-1F7F-B745-9E0D-FA57F7FD0A67}"/>
          </ac:spMkLst>
        </pc:spChg>
        <pc:spChg chg="add mod">
          <ac:chgData name="João Pestana Almeida" userId="bde304f1-248a-4d39-9d1f-87d80248cae3" providerId="ADAL" clId="{ED09EFC3-11A3-438F-85E7-34B24DAA621B}" dt="2026-07-30T14:40:34.580" v="5016" actId="2085"/>
          <ac:spMkLst>
            <pc:docMk/>
            <pc:sldMk cId="1156120444" sldId="276"/>
            <ac:spMk id="25" creationId="{47050AAD-4B65-E295-6CE7-3E53FF359E7C}"/>
          </ac:spMkLst>
        </pc:spChg>
        <pc:spChg chg="mod topLvl">
          <ac:chgData name="João Pestana Almeida" userId="bde304f1-248a-4d39-9d1f-87d80248cae3" providerId="ADAL" clId="{ED09EFC3-11A3-438F-85E7-34B24DAA621B}" dt="2026-08-03T14:11:36.964" v="16598" actId="208"/>
          <ac:spMkLst>
            <pc:docMk/>
            <pc:sldMk cId="1156120444" sldId="276"/>
            <ac:spMk id="27" creationId="{D70A3739-897D-DDF3-B263-CCCAC29C9A62}"/>
          </ac:spMkLst>
        </pc:spChg>
        <pc:spChg chg="mod topLvl">
          <ac:chgData name="João Pestana Almeida" userId="bde304f1-248a-4d39-9d1f-87d80248cae3" providerId="ADAL" clId="{ED09EFC3-11A3-438F-85E7-34B24DAA621B}" dt="2026-08-03T14:11:31.613" v="16597" actId="165"/>
          <ac:spMkLst>
            <pc:docMk/>
            <pc:sldMk cId="1156120444" sldId="276"/>
            <ac:spMk id="28" creationId="{C5E2AC27-056D-93FC-EAAF-3C4F414CFEB6}"/>
          </ac:spMkLst>
        </pc:spChg>
        <pc:spChg chg="mod">
          <ac:chgData name="João Pestana Almeida" userId="bde304f1-248a-4d39-9d1f-87d80248cae3" providerId="ADAL" clId="{ED09EFC3-11A3-438F-85E7-34B24DAA621B}" dt="2026-07-30T14:39:09.391" v="4978"/>
          <ac:spMkLst>
            <pc:docMk/>
            <pc:sldMk cId="1156120444" sldId="276"/>
            <ac:spMk id="31" creationId="{45E7E1A1-A8C9-FF17-A212-A685D585D00A}"/>
          </ac:spMkLst>
        </pc:spChg>
        <pc:spChg chg="mod">
          <ac:chgData name="João Pestana Almeida" userId="bde304f1-248a-4d39-9d1f-87d80248cae3" providerId="ADAL" clId="{ED09EFC3-11A3-438F-85E7-34B24DAA621B}" dt="2026-07-30T14:41:04.368" v="5022" actId="207"/>
          <ac:spMkLst>
            <pc:docMk/>
            <pc:sldMk cId="1156120444" sldId="276"/>
            <ac:spMk id="32" creationId="{6A2C22D4-3B7B-5316-A740-204D7A376071}"/>
          </ac:spMkLst>
        </pc:spChg>
        <pc:spChg chg="mod">
          <ac:chgData name="João Pestana Almeida" userId="bde304f1-248a-4d39-9d1f-87d80248cae3" providerId="ADAL" clId="{ED09EFC3-11A3-438F-85E7-34B24DAA621B}" dt="2026-07-30T14:39:09.396" v="4980"/>
          <ac:spMkLst>
            <pc:docMk/>
            <pc:sldMk cId="1156120444" sldId="276"/>
            <ac:spMk id="34" creationId="{3C40AD9D-049E-D3A9-D513-F3725E2CE4C8}"/>
          </ac:spMkLst>
        </pc:spChg>
        <pc:spChg chg="add del">
          <ac:chgData name="João Pestana Almeida" userId="bde304f1-248a-4d39-9d1f-87d80248cae3" providerId="ADAL" clId="{ED09EFC3-11A3-438F-85E7-34B24DAA621B}" dt="2026-08-03T15:51:03.838" v="17186" actId="478"/>
          <ac:spMkLst>
            <pc:docMk/>
            <pc:sldMk cId="1156120444" sldId="276"/>
            <ac:spMk id="38" creationId="{2E9A9842-BA26-4BC6-8B17-27586BEBA882}"/>
          </ac:spMkLst>
        </pc:spChg>
        <pc:spChg chg="mod">
          <ac:chgData name="João Pestana Almeida" userId="bde304f1-248a-4d39-9d1f-87d80248cae3" providerId="ADAL" clId="{ED09EFC3-11A3-438F-85E7-34B24DAA621B}" dt="2026-07-30T14:38:53.122" v="4975" actId="1036"/>
          <ac:spMkLst>
            <pc:docMk/>
            <pc:sldMk cId="1156120444" sldId="276"/>
            <ac:spMk id="40" creationId="{ABF66F8E-DDEB-0314-DED3-C5C8C7732C3B}"/>
          </ac:spMkLst>
        </pc:spChg>
        <pc:spChg chg="mod">
          <ac:chgData name="João Pestana Almeida" userId="bde304f1-248a-4d39-9d1f-87d80248cae3" providerId="ADAL" clId="{ED09EFC3-11A3-438F-85E7-34B24DAA621B}" dt="2026-07-30T14:38:53.122" v="4975" actId="1036"/>
          <ac:spMkLst>
            <pc:docMk/>
            <pc:sldMk cId="1156120444" sldId="276"/>
            <ac:spMk id="41" creationId="{C896E60D-53CD-0CB4-8AEF-8AC8C7CD71B1}"/>
          </ac:spMkLst>
        </pc:spChg>
        <pc:spChg chg="mod">
          <ac:chgData name="João Pestana Almeida" userId="bde304f1-248a-4d39-9d1f-87d80248cae3" providerId="ADAL" clId="{ED09EFC3-11A3-438F-85E7-34B24DAA621B}" dt="2026-07-30T14:38:53.122" v="4975" actId="1036"/>
          <ac:spMkLst>
            <pc:docMk/>
            <pc:sldMk cId="1156120444" sldId="276"/>
            <ac:spMk id="42" creationId="{D8BC7EDA-497F-CD76-3556-E5F5BE6F3EB4}"/>
          </ac:spMkLst>
        </pc:spChg>
        <pc:grpChg chg="del mod">
          <ac:chgData name="João Pestana Almeida" userId="bde304f1-248a-4d39-9d1f-87d80248cae3" providerId="ADAL" clId="{ED09EFC3-11A3-438F-85E7-34B24DAA621B}" dt="2026-08-03T14:11:31.613" v="16597" actId="165"/>
          <ac:grpSpMkLst>
            <pc:docMk/>
            <pc:sldMk cId="1156120444" sldId="276"/>
            <ac:grpSpMk id="43" creationId="{9673D66D-611A-4E23-D3C6-C32F64ABF123}"/>
          </ac:grpSpMkLst>
        </pc:grpChg>
        <pc:picChg chg="mod topLvl">
          <ac:chgData name="João Pestana Almeida" userId="bde304f1-248a-4d39-9d1f-87d80248cae3" providerId="ADAL" clId="{ED09EFC3-11A3-438F-85E7-34B24DAA621B}" dt="2026-08-03T16:00:13.360" v="18290" actId="26606"/>
          <ac:picMkLst>
            <pc:docMk/>
            <pc:sldMk cId="1156120444" sldId="276"/>
            <ac:picMk id="26" creationId="{4403A417-8D80-ED48-BAB7-CB2BC7AB7D02}"/>
          </ac:picMkLst>
        </pc:picChg>
        <pc:picChg chg="mod">
          <ac:chgData name="João Pestana Almeida" userId="bde304f1-248a-4d39-9d1f-87d80248cae3" providerId="ADAL" clId="{ED09EFC3-11A3-438F-85E7-34B24DAA621B}" dt="2026-08-03T16:00:13.360" v="18290" actId="26606"/>
          <ac:picMkLst>
            <pc:docMk/>
            <pc:sldMk cId="1156120444" sldId="276"/>
            <ac:picMk id="30" creationId="{C5293844-0E00-9D7E-4D25-9223ABFCB18E}"/>
          </ac:picMkLst>
        </pc:picChg>
      </pc:sldChg>
      <pc:sldChg chg="del">
        <pc:chgData name="João Pestana Almeida" userId="bde304f1-248a-4d39-9d1f-87d80248cae3" providerId="ADAL" clId="{ED09EFC3-11A3-438F-85E7-34B24DAA621B}" dt="2026-08-03T13:53:44.235" v="15789" actId="47"/>
        <pc:sldMkLst>
          <pc:docMk/>
          <pc:sldMk cId="2341213741" sldId="1881838675"/>
        </pc:sldMkLst>
      </pc:sldChg>
      <pc:sldChg chg="del">
        <pc:chgData name="João Pestana Almeida" userId="bde304f1-248a-4d39-9d1f-87d80248cae3" providerId="ADAL" clId="{ED09EFC3-11A3-438F-85E7-34B24DAA621B}" dt="2026-08-03T13:53:43.266" v="15787" actId="47"/>
        <pc:sldMkLst>
          <pc:docMk/>
          <pc:sldMk cId="2399867645" sldId="1881838677"/>
        </pc:sldMkLst>
      </pc:sldChg>
      <pc:sldChg chg="del">
        <pc:chgData name="João Pestana Almeida" userId="bde304f1-248a-4d39-9d1f-87d80248cae3" providerId="ADAL" clId="{ED09EFC3-11A3-438F-85E7-34B24DAA621B}" dt="2026-08-03T13:53:43.674" v="15788" actId="47"/>
        <pc:sldMkLst>
          <pc:docMk/>
          <pc:sldMk cId="885830335" sldId="2147483556"/>
        </pc:sldMkLst>
      </pc:sldChg>
      <pc:sldChg chg="del">
        <pc:chgData name="João Pestana Almeida" userId="bde304f1-248a-4d39-9d1f-87d80248cae3" providerId="ADAL" clId="{ED09EFC3-11A3-438F-85E7-34B24DAA621B}" dt="2026-08-03T13:53:42.943" v="15786" actId="47"/>
        <pc:sldMkLst>
          <pc:docMk/>
          <pc:sldMk cId="4086491811" sldId="2147483557"/>
        </pc:sldMkLst>
      </pc:sldChg>
      <pc:sldChg chg="del">
        <pc:chgData name="João Pestana Almeida" userId="bde304f1-248a-4d39-9d1f-87d80248cae3" providerId="ADAL" clId="{ED09EFC3-11A3-438F-85E7-34B24DAA621B}" dt="2026-08-03T13:53:42.753" v="15785" actId="47"/>
        <pc:sldMkLst>
          <pc:docMk/>
          <pc:sldMk cId="3170256082" sldId="2147483560"/>
        </pc:sldMkLst>
      </pc:sldChg>
      <pc:sldChg chg="del">
        <pc:chgData name="João Pestana Almeida" userId="bde304f1-248a-4d39-9d1f-87d80248cae3" providerId="ADAL" clId="{ED09EFC3-11A3-438F-85E7-34B24DAA621B}" dt="2026-08-03T13:53:42.507" v="15784" actId="47"/>
        <pc:sldMkLst>
          <pc:docMk/>
          <pc:sldMk cId="516590044" sldId="2147483562"/>
        </pc:sldMkLst>
      </pc:sldChg>
      <pc:sldChg chg="del">
        <pc:chgData name="João Pestana Almeida" userId="bde304f1-248a-4d39-9d1f-87d80248cae3" providerId="ADAL" clId="{ED09EFC3-11A3-438F-85E7-34B24DAA621B}" dt="2026-08-03T13:53:42.221" v="15783" actId="47"/>
        <pc:sldMkLst>
          <pc:docMk/>
          <pc:sldMk cId="2817694176" sldId="2147483563"/>
        </pc:sldMkLst>
      </pc:sldChg>
      <pc:sldChg chg="del">
        <pc:chgData name="João Pestana Almeida" userId="bde304f1-248a-4d39-9d1f-87d80248cae3" providerId="ADAL" clId="{ED09EFC3-11A3-438F-85E7-34B24DAA621B}" dt="2026-08-03T13:53:42.087" v="15782" actId="47"/>
        <pc:sldMkLst>
          <pc:docMk/>
          <pc:sldMk cId="3027457235" sldId="2147483564"/>
        </pc:sldMkLst>
      </pc:sldChg>
      <pc:sldChg chg="del">
        <pc:chgData name="João Pestana Almeida" userId="bde304f1-248a-4d39-9d1f-87d80248cae3" providerId="ADAL" clId="{ED09EFC3-11A3-438F-85E7-34B24DAA621B}" dt="2026-08-03T13:53:41.761" v="15781" actId="47"/>
        <pc:sldMkLst>
          <pc:docMk/>
          <pc:sldMk cId="3770025212" sldId="2147483565"/>
        </pc:sldMkLst>
      </pc:sldChg>
      <pc:sldChg chg="del">
        <pc:chgData name="João Pestana Almeida" userId="bde304f1-248a-4d39-9d1f-87d80248cae3" providerId="ADAL" clId="{ED09EFC3-11A3-438F-85E7-34B24DAA621B}" dt="2026-08-03T13:53:41.414" v="15780" actId="47"/>
        <pc:sldMkLst>
          <pc:docMk/>
          <pc:sldMk cId="37337235" sldId="2147483566"/>
        </pc:sldMkLst>
      </pc:sldChg>
      <pc:sldChg chg="del">
        <pc:chgData name="João Pestana Almeida" userId="bde304f1-248a-4d39-9d1f-87d80248cae3" providerId="ADAL" clId="{ED09EFC3-11A3-438F-85E7-34B24DAA621B}" dt="2026-08-03T13:53:40.996" v="15779" actId="47"/>
        <pc:sldMkLst>
          <pc:docMk/>
          <pc:sldMk cId="3786963990" sldId="2147483567"/>
        </pc:sldMkLst>
      </pc:sldChg>
      <pc:sldChg chg="addSp delSp modSp mod modClrScheme chgLayout">
        <pc:chgData name="João Pestana Almeida" userId="bde304f1-248a-4d39-9d1f-87d80248cae3" providerId="ADAL" clId="{ED09EFC3-11A3-438F-85E7-34B24DAA621B}" dt="2026-07-30T15:46:56.242" v="9785" actId="165"/>
        <pc:sldMkLst>
          <pc:docMk/>
          <pc:sldMk cId="2491247208" sldId="2147483570"/>
        </pc:sldMkLst>
        <pc:spChg chg="mod ord">
          <ac:chgData name="João Pestana Almeida" userId="bde304f1-248a-4d39-9d1f-87d80248cae3" providerId="ADAL" clId="{ED09EFC3-11A3-438F-85E7-34B24DAA621B}" dt="2026-07-30T14:10:06.596" v="3959"/>
          <ac:spMkLst>
            <pc:docMk/>
            <pc:sldMk cId="2491247208" sldId="2147483570"/>
            <ac:spMk id="4" creationId="{86A4C5E6-EDF3-44E8-D75F-C129F0D1B9D0}"/>
          </ac:spMkLst>
        </pc:spChg>
        <pc:spChg chg="mod">
          <ac:chgData name="João Pestana Almeida" userId="bde304f1-248a-4d39-9d1f-87d80248cae3" providerId="ADAL" clId="{ED09EFC3-11A3-438F-85E7-34B24DAA621B}" dt="2026-07-30T15:07:15.144" v="5350" actId="164"/>
          <ac:spMkLst>
            <pc:docMk/>
            <pc:sldMk cId="2491247208" sldId="2147483570"/>
            <ac:spMk id="190" creationId="{F168C88F-195A-DDA3-FC94-657FD6738B5E}"/>
          </ac:spMkLst>
        </pc:spChg>
        <pc:spChg chg="mod">
          <ac:chgData name="João Pestana Almeida" userId="bde304f1-248a-4d39-9d1f-87d80248cae3" providerId="ADAL" clId="{ED09EFC3-11A3-438F-85E7-34B24DAA621B}" dt="2026-07-30T15:07:15.144" v="5350" actId="164"/>
          <ac:spMkLst>
            <pc:docMk/>
            <pc:sldMk cId="2491247208" sldId="2147483570"/>
            <ac:spMk id="191" creationId="{B99EA0BD-ED78-E7AD-2D64-F553974F043F}"/>
          </ac:spMkLst>
        </pc:spChg>
        <pc:spChg chg="mod">
          <ac:chgData name="João Pestana Almeida" userId="bde304f1-248a-4d39-9d1f-87d80248cae3" providerId="ADAL" clId="{ED09EFC3-11A3-438F-85E7-34B24DAA621B}" dt="2026-07-30T15:07:15.144" v="5350" actId="164"/>
          <ac:spMkLst>
            <pc:docMk/>
            <pc:sldMk cId="2491247208" sldId="2147483570"/>
            <ac:spMk id="192" creationId="{E7BA3E68-6589-690F-666A-59F371F6661B}"/>
          </ac:spMkLst>
        </pc:spChg>
        <pc:spChg chg="mod topLvl">
          <ac:chgData name="João Pestana Almeida" userId="bde304f1-248a-4d39-9d1f-87d80248cae3" providerId="ADAL" clId="{ED09EFC3-11A3-438F-85E7-34B24DAA621B}" dt="2026-07-30T15:46:56.242" v="9785" actId="165"/>
          <ac:spMkLst>
            <pc:docMk/>
            <pc:sldMk cId="2491247208" sldId="2147483570"/>
            <ac:spMk id="193" creationId="{0BAB60A1-7325-7257-0020-C8B784DFA4F0}"/>
          </ac:spMkLst>
        </pc:spChg>
        <pc:spChg chg="mod">
          <ac:chgData name="João Pestana Almeida" userId="bde304f1-248a-4d39-9d1f-87d80248cae3" providerId="ADAL" clId="{ED09EFC3-11A3-438F-85E7-34B24DAA621B}" dt="2026-07-30T15:46:56.242" v="9785" actId="165"/>
          <ac:spMkLst>
            <pc:docMk/>
            <pc:sldMk cId="2491247208" sldId="2147483570"/>
            <ac:spMk id="198" creationId="{AF8D61F2-BBF2-B5B2-B9E6-1AA12C1F9945}"/>
          </ac:spMkLst>
        </pc:spChg>
        <pc:spChg chg="mod">
          <ac:chgData name="João Pestana Almeida" userId="bde304f1-248a-4d39-9d1f-87d80248cae3" providerId="ADAL" clId="{ED09EFC3-11A3-438F-85E7-34B24DAA621B}" dt="2026-07-30T15:07:15.144" v="5350" actId="164"/>
          <ac:spMkLst>
            <pc:docMk/>
            <pc:sldMk cId="2491247208" sldId="2147483570"/>
            <ac:spMk id="200" creationId="{A30265EA-94C7-6590-D17E-64DB8BA44706}"/>
          </ac:spMkLst>
        </pc:spChg>
        <pc:spChg chg="mod">
          <ac:chgData name="João Pestana Almeida" userId="bde304f1-248a-4d39-9d1f-87d80248cae3" providerId="ADAL" clId="{ED09EFC3-11A3-438F-85E7-34B24DAA621B}" dt="2026-07-30T15:07:04.340" v="5348" actId="14100"/>
          <ac:spMkLst>
            <pc:docMk/>
            <pc:sldMk cId="2491247208" sldId="2147483570"/>
            <ac:spMk id="202" creationId="{7CFB9D86-7803-6C5E-D122-7D922A370DCF}"/>
          </ac:spMkLst>
        </pc:spChg>
        <pc:spChg chg="mod">
          <ac:chgData name="João Pestana Almeida" userId="bde304f1-248a-4d39-9d1f-87d80248cae3" providerId="ADAL" clId="{ED09EFC3-11A3-438F-85E7-34B24DAA621B}" dt="2026-07-30T15:07:04.340" v="5348" actId="14100"/>
          <ac:spMkLst>
            <pc:docMk/>
            <pc:sldMk cId="2491247208" sldId="2147483570"/>
            <ac:spMk id="203" creationId="{A923E18A-754D-9DFD-1ADD-F14952630C2C}"/>
          </ac:spMkLst>
        </pc:spChg>
        <pc:spChg chg="mod">
          <ac:chgData name="João Pestana Almeida" userId="bde304f1-248a-4d39-9d1f-87d80248cae3" providerId="ADAL" clId="{ED09EFC3-11A3-438F-85E7-34B24DAA621B}" dt="2026-07-30T15:07:04.340" v="5348" actId="14100"/>
          <ac:spMkLst>
            <pc:docMk/>
            <pc:sldMk cId="2491247208" sldId="2147483570"/>
            <ac:spMk id="204" creationId="{FBC1CA17-EC1B-DC6F-D330-BDB1B0EC3CAE}"/>
          </ac:spMkLst>
        </pc:spChg>
        <pc:spChg chg="mod">
          <ac:chgData name="João Pestana Almeida" userId="bde304f1-248a-4d39-9d1f-87d80248cae3" providerId="ADAL" clId="{ED09EFC3-11A3-438F-85E7-34B24DAA621B}" dt="2026-07-30T15:07:04.340" v="5348" actId="14100"/>
          <ac:spMkLst>
            <pc:docMk/>
            <pc:sldMk cId="2491247208" sldId="2147483570"/>
            <ac:spMk id="205" creationId="{20F60657-E63B-3A0B-07D0-F28CD6F35EEA}"/>
          </ac:spMkLst>
        </pc:spChg>
        <pc:spChg chg="mod">
          <ac:chgData name="João Pestana Almeida" userId="bde304f1-248a-4d39-9d1f-87d80248cae3" providerId="ADAL" clId="{ED09EFC3-11A3-438F-85E7-34B24DAA621B}" dt="2026-07-30T15:07:04.340" v="5348" actId="14100"/>
          <ac:spMkLst>
            <pc:docMk/>
            <pc:sldMk cId="2491247208" sldId="2147483570"/>
            <ac:spMk id="207" creationId="{9584D900-C90E-2858-4673-28868E4AC36B}"/>
          </ac:spMkLst>
        </pc:spChg>
        <pc:spChg chg="mod">
          <ac:chgData name="João Pestana Almeida" userId="bde304f1-248a-4d39-9d1f-87d80248cae3" providerId="ADAL" clId="{ED09EFC3-11A3-438F-85E7-34B24DAA621B}" dt="2026-07-30T15:07:04.340" v="5348" actId="14100"/>
          <ac:spMkLst>
            <pc:docMk/>
            <pc:sldMk cId="2491247208" sldId="2147483570"/>
            <ac:spMk id="208" creationId="{6290369F-4A1D-F815-9F31-0C1ACF60B8C3}"/>
          </ac:spMkLst>
        </pc:spChg>
        <pc:spChg chg="mod">
          <ac:chgData name="João Pestana Almeida" userId="bde304f1-248a-4d39-9d1f-87d80248cae3" providerId="ADAL" clId="{ED09EFC3-11A3-438F-85E7-34B24DAA621B}" dt="2026-07-30T15:07:04.340" v="5348" actId="14100"/>
          <ac:spMkLst>
            <pc:docMk/>
            <pc:sldMk cId="2491247208" sldId="2147483570"/>
            <ac:spMk id="209" creationId="{5BA3A4AC-5CE0-D113-2CF7-4FA9EB264340}"/>
          </ac:spMkLst>
        </pc:spChg>
        <pc:spChg chg="mod">
          <ac:chgData name="João Pestana Almeida" userId="bde304f1-248a-4d39-9d1f-87d80248cae3" providerId="ADAL" clId="{ED09EFC3-11A3-438F-85E7-34B24DAA621B}" dt="2026-07-30T15:07:04.340" v="5348" actId="14100"/>
          <ac:spMkLst>
            <pc:docMk/>
            <pc:sldMk cId="2491247208" sldId="2147483570"/>
            <ac:spMk id="211" creationId="{9A4DB88A-D9F3-BF4B-C12F-1631BEAFCD47}"/>
          </ac:spMkLst>
        </pc:spChg>
        <pc:spChg chg="mod">
          <ac:chgData name="João Pestana Almeida" userId="bde304f1-248a-4d39-9d1f-87d80248cae3" providerId="ADAL" clId="{ED09EFC3-11A3-438F-85E7-34B24DAA621B}" dt="2026-07-30T15:46:56.242" v="9785" actId="165"/>
          <ac:spMkLst>
            <pc:docMk/>
            <pc:sldMk cId="2491247208" sldId="2147483570"/>
            <ac:spMk id="212" creationId="{2A351BC0-8D8E-E519-6DF5-4236F96C5C1E}"/>
          </ac:spMkLst>
        </pc:spChg>
        <pc:spChg chg="mod">
          <ac:chgData name="João Pestana Almeida" userId="bde304f1-248a-4d39-9d1f-87d80248cae3" providerId="ADAL" clId="{ED09EFC3-11A3-438F-85E7-34B24DAA621B}" dt="2026-07-30T15:07:04.340" v="5348" actId="14100"/>
          <ac:spMkLst>
            <pc:docMk/>
            <pc:sldMk cId="2491247208" sldId="2147483570"/>
            <ac:spMk id="213" creationId="{1652F188-19B2-9CC7-3BDE-32CB2C08F780}"/>
          </ac:spMkLst>
        </pc:spChg>
        <pc:spChg chg="mod">
          <ac:chgData name="João Pestana Almeida" userId="bde304f1-248a-4d39-9d1f-87d80248cae3" providerId="ADAL" clId="{ED09EFC3-11A3-438F-85E7-34B24DAA621B}" dt="2026-07-30T15:05:48.960" v="5329" actId="14100"/>
          <ac:spMkLst>
            <pc:docMk/>
            <pc:sldMk cId="2491247208" sldId="2147483570"/>
            <ac:spMk id="215" creationId="{0CD8DE14-B89D-456C-F1CE-254E6F42AAEC}"/>
          </ac:spMkLst>
        </pc:spChg>
        <pc:spChg chg="mod">
          <ac:chgData name="João Pestana Almeida" userId="bde304f1-248a-4d39-9d1f-87d80248cae3" providerId="ADAL" clId="{ED09EFC3-11A3-438F-85E7-34B24DAA621B}" dt="2026-07-30T15:46:56.242" v="9785" actId="165"/>
          <ac:spMkLst>
            <pc:docMk/>
            <pc:sldMk cId="2491247208" sldId="2147483570"/>
            <ac:spMk id="216" creationId="{8E9FCAB7-7705-2884-1987-66B0D5C8C6E6}"/>
          </ac:spMkLst>
        </pc:spChg>
        <pc:spChg chg="mod">
          <ac:chgData name="João Pestana Almeida" userId="bde304f1-248a-4d39-9d1f-87d80248cae3" providerId="ADAL" clId="{ED09EFC3-11A3-438F-85E7-34B24DAA621B}" dt="2026-07-30T15:07:15.144" v="5350" actId="164"/>
          <ac:spMkLst>
            <pc:docMk/>
            <pc:sldMk cId="2491247208" sldId="2147483570"/>
            <ac:spMk id="217" creationId="{DA98BC14-A847-BF6A-BBF1-37196D85086F}"/>
          </ac:spMkLst>
        </pc:spChg>
        <pc:spChg chg="mod topLvl">
          <ac:chgData name="João Pestana Almeida" userId="bde304f1-248a-4d39-9d1f-87d80248cae3" providerId="ADAL" clId="{ED09EFC3-11A3-438F-85E7-34B24DAA621B}" dt="2026-07-30T15:46:56.242" v="9785" actId="165"/>
          <ac:spMkLst>
            <pc:docMk/>
            <pc:sldMk cId="2491247208" sldId="2147483570"/>
            <ac:spMk id="218" creationId="{2032A98A-AB24-5A7C-3D3B-EE1ED1A302E9}"/>
          </ac:spMkLst>
        </pc:spChg>
        <pc:spChg chg="mod">
          <ac:chgData name="João Pestana Almeida" userId="bde304f1-248a-4d39-9d1f-87d80248cae3" providerId="ADAL" clId="{ED09EFC3-11A3-438F-85E7-34B24DAA621B}" dt="2026-07-30T15:07:15.144" v="5350" actId="164"/>
          <ac:spMkLst>
            <pc:docMk/>
            <pc:sldMk cId="2491247208" sldId="2147483570"/>
            <ac:spMk id="219" creationId="{01BB171D-1FB5-883A-DBBC-BC15E1D44FCC}"/>
          </ac:spMkLst>
        </pc:spChg>
        <pc:spChg chg="mod">
          <ac:chgData name="João Pestana Almeida" userId="bde304f1-248a-4d39-9d1f-87d80248cae3" providerId="ADAL" clId="{ED09EFC3-11A3-438F-85E7-34B24DAA621B}" dt="2026-07-30T15:46:56.242" v="9785" actId="165"/>
          <ac:spMkLst>
            <pc:docMk/>
            <pc:sldMk cId="2491247208" sldId="2147483570"/>
            <ac:spMk id="221" creationId="{C7596DA6-352E-8B54-1D77-E44B9DD7B090}"/>
          </ac:spMkLst>
        </pc:spChg>
        <pc:spChg chg="mod">
          <ac:chgData name="João Pestana Almeida" userId="bde304f1-248a-4d39-9d1f-87d80248cae3" providerId="ADAL" clId="{ED09EFC3-11A3-438F-85E7-34B24DAA621B}" dt="2026-07-30T15:46:56.242" v="9785" actId="165"/>
          <ac:spMkLst>
            <pc:docMk/>
            <pc:sldMk cId="2491247208" sldId="2147483570"/>
            <ac:spMk id="223" creationId="{159A055E-8C7B-EA1A-FA8A-8AB6314809F6}"/>
          </ac:spMkLst>
        </pc:spChg>
        <pc:spChg chg="mod">
          <ac:chgData name="João Pestana Almeida" userId="bde304f1-248a-4d39-9d1f-87d80248cae3" providerId="ADAL" clId="{ED09EFC3-11A3-438F-85E7-34B24DAA621B}" dt="2026-07-30T15:46:56.242" v="9785" actId="165"/>
          <ac:spMkLst>
            <pc:docMk/>
            <pc:sldMk cId="2491247208" sldId="2147483570"/>
            <ac:spMk id="224" creationId="{3507C216-6550-8852-E829-1D8675D66856}"/>
          </ac:spMkLst>
        </pc:spChg>
        <pc:spChg chg="mod">
          <ac:chgData name="João Pestana Almeida" userId="bde304f1-248a-4d39-9d1f-87d80248cae3" providerId="ADAL" clId="{ED09EFC3-11A3-438F-85E7-34B24DAA621B}" dt="2026-07-30T15:46:56.242" v="9785" actId="165"/>
          <ac:spMkLst>
            <pc:docMk/>
            <pc:sldMk cId="2491247208" sldId="2147483570"/>
            <ac:spMk id="235" creationId="{EDF19714-0E41-92FC-8325-E9D2A94410D5}"/>
          </ac:spMkLst>
        </pc:spChg>
        <pc:spChg chg="mod">
          <ac:chgData name="João Pestana Almeida" userId="bde304f1-248a-4d39-9d1f-87d80248cae3" providerId="ADAL" clId="{ED09EFC3-11A3-438F-85E7-34B24DAA621B}" dt="2026-07-30T15:46:56.242" v="9785" actId="165"/>
          <ac:spMkLst>
            <pc:docMk/>
            <pc:sldMk cId="2491247208" sldId="2147483570"/>
            <ac:spMk id="236" creationId="{CB5D9F4A-0BCA-FEAE-E4EB-8E4A1DF77C7D}"/>
          </ac:spMkLst>
        </pc:spChg>
        <pc:spChg chg="mod">
          <ac:chgData name="João Pestana Almeida" userId="bde304f1-248a-4d39-9d1f-87d80248cae3" providerId="ADAL" clId="{ED09EFC3-11A3-438F-85E7-34B24DAA621B}" dt="2026-07-30T15:09:28.019" v="5405" actId="20577"/>
          <ac:spMkLst>
            <pc:docMk/>
            <pc:sldMk cId="2491247208" sldId="2147483570"/>
            <ac:spMk id="253" creationId="{869F2FFD-6456-4881-EFFC-F6D909FC0ED9}"/>
          </ac:spMkLst>
        </pc:spChg>
        <pc:spChg chg="mod">
          <ac:chgData name="João Pestana Almeida" userId="bde304f1-248a-4d39-9d1f-87d80248cae3" providerId="ADAL" clId="{ED09EFC3-11A3-438F-85E7-34B24DAA621B}" dt="2026-07-30T15:09:48.865" v="5408" actId="14100"/>
          <ac:spMkLst>
            <pc:docMk/>
            <pc:sldMk cId="2491247208" sldId="2147483570"/>
            <ac:spMk id="258" creationId="{E5B71A2E-8625-0DF0-FA86-FDEAC8FD3FC4}"/>
          </ac:spMkLst>
        </pc:spChg>
        <pc:grpChg chg="mod">
          <ac:chgData name="João Pestana Almeida" userId="bde304f1-248a-4d39-9d1f-87d80248cae3" providerId="ADAL" clId="{ED09EFC3-11A3-438F-85E7-34B24DAA621B}" dt="2026-07-30T15:07:15.144" v="5350" actId="164"/>
          <ac:grpSpMkLst>
            <pc:docMk/>
            <pc:sldMk cId="2491247208" sldId="2147483570"/>
            <ac:grpSpMk id="194" creationId="{3138E6C2-67B8-D84C-2829-5BED4B794210}"/>
          </ac:grpSpMkLst>
        </pc:grpChg>
        <pc:grpChg chg="mod">
          <ac:chgData name="João Pestana Almeida" userId="bde304f1-248a-4d39-9d1f-87d80248cae3" providerId="ADAL" clId="{ED09EFC3-11A3-438F-85E7-34B24DAA621B}" dt="2026-07-30T15:07:15.144" v="5350" actId="164"/>
          <ac:grpSpMkLst>
            <pc:docMk/>
            <pc:sldMk cId="2491247208" sldId="2147483570"/>
            <ac:grpSpMk id="214" creationId="{91E81FCD-066F-CA27-AD90-875E13C2051A}"/>
          </ac:grpSpMkLst>
        </pc:grpChg>
        <pc:grpChg chg="mod">
          <ac:chgData name="João Pestana Almeida" userId="bde304f1-248a-4d39-9d1f-87d80248cae3" providerId="ADAL" clId="{ED09EFC3-11A3-438F-85E7-34B24DAA621B}" dt="2026-07-30T15:06:50.204" v="5343" actId="1076"/>
          <ac:grpSpMkLst>
            <pc:docMk/>
            <pc:sldMk cId="2491247208" sldId="2147483570"/>
            <ac:grpSpMk id="220" creationId="{45C69908-FC00-0A96-CCCD-DE73E6DA6FB7}"/>
          </ac:grpSpMkLst>
        </pc:grpChg>
        <pc:grpChg chg="mod">
          <ac:chgData name="João Pestana Almeida" userId="bde304f1-248a-4d39-9d1f-87d80248cae3" providerId="ADAL" clId="{ED09EFC3-11A3-438F-85E7-34B24DAA621B}" dt="2026-07-30T15:09:05.703" v="5399" actId="14100"/>
          <ac:grpSpMkLst>
            <pc:docMk/>
            <pc:sldMk cId="2491247208" sldId="2147483570"/>
            <ac:grpSpMk id="257" creationId="{28BE33DE-DD86-DE31-EE6C-4829A79282CC}"/>
          </ac:grpSpMkLst>
        </pc:grpChg>
      </pc:sldChg>
      <pc:sldChg chg="delSp modSp mod modClrScheme chgLayout">
        <pc:chgData name="João Pestana Almeida" userId="bde304f1-248a-4d39-9d1f-87d80248cae3" providerId="ADAL" clId="{ED09EFC3-11A3-438F-85E7-34B24DAA621B}" dt="2026-07-30T14:10:06.596" v="3959"/>
        <pc:sldMkLst>
          <pc:docMk/>
          <pc:sldMk cId="1240143787" sldId="2147483571"/>
        </pc:sldMkLst>
        <pc:spChg chg="mod ord">
          <ac:chgData name="João Pestana Almeida" userId="bde304f1-248a-4d39-9d1f-87d80248cae3" providerId="ADAL" clId="{ED09EFC3-11A3-438F-85E7-34B24DAA621B}" dt="2026-07-30T14:10:06.596" v="3959"/>
          <ac:spMkLst>
            <pc:docMk/>
            <pc:sldMk cId="1240143787" sldId="2147483571"/>
            <ac:spMk id="4" creationId="{5612F437-7327-C5C1-CEF0-33C32852EA21}"/>
          </ac:spMkLst>
        </pc:spChg>
        <pc:spChg chg="mod">
          <ac:chgData name="João Pestana Almeida" userId="bde304f1-248a-4d39-9d1f-87d80248cae3" providerId="ADAL" clId="{ED09EFC3-11A3-438F-85E7-34B24DAA621B}" dt="2026-07-30T13:56:22.905" v="2282" actId="554"/>
          <ac:spMkLst>
            <pc:docMk/>
            <pc:sldMk cId="1240143787" sldId="2147483571"/>
            <ac:spMk id="32" creationId="{D649B242-DCDB-EFDD-A23E-944254D702FC}"/>
          </ac:spMkLst>
        </pc:spChg>
        <pc:spChg chg="mod">
          <ac:chgData name="João Pestana Almeida" userId="bde304f1-248a-4d39-9d1f-87d80248cae3" providerId="ADAL" clId="{ED09EFC3-11A3-438F-85E7-34B24DAA621B}" dt="2026-07-30T13:56:34.201" v="2286" actId="554"/>
          <ac:spMkLst>
            <pc:docMk/>
            <pc:sldMk cId="1240143787" sldId="2147483571"/>
            <ac:spMk id="53" creationId="{6692C85A-1F95-F900-511B-F3826DDD79BE}"/>
          </ac:spMkLst>
        </pc:spChg>
        <pc:spChg chg="mod">
          <ac:chgData name="João Pestana Almeida" userId="bde304f1-248a-4d39-9d1f-87d80248cae3" providerId="ADAL" clId="{ED09EFC3-11A3-438F-85E7-34B24DAA621B}" dt="2026-07-30T13:56:34.201" v="2286" actId="554"/>
          <ac:spMkLst>
            <pc:docMk/>
            <pc:sldMk cId="1240143787" sldId="2147483571"/>
            <ac:spMk id="54" creationId="{BC4D3937-6687-09B2-3756-CBB87422CE0C}"/>
          </ac:spMkLst>
        </pc:spChg>
      </pc:sldChg>
      <pc:sldChg chg="addSp delSp modSp mod modClrScheme chgLayout">
        <pc:chgData name="João Pestana Almeida" userId="bde304f1-248a-4d39-9d1f-87d80248cae3" providerId="ADAL" clId="{ED09EFC3-11A3-438F-85E7-34B24DAA621B}" dt="2026-07-30T16:43:54.212" v="11328" actId="20577"/>
        <pc:sldMkLst>
          <pc:docMk/>
          <pc:sldMk cId="3738268012" sldId="2147483573"/>
        </pc:sldMkLst>
        <pc:spChg chg="add mod">
          <ac:chgData name="João Pestana Almeida" userId="bde304f1-248a-4d39-9d1f-87d80248cae3" providerId="ADAL" clId="{ED09EFC3-11A3-438F-85E7-34B24DAA621B}" dt="2026-07-30T15:31:13.826" v="9377"/>
          <ac:spMkLst>
            <pc:docMk/>
            <pc:sldMk cId="3738268012" sldId="2147483573"/>
            <ac:spMk id="3" creationId="{A06E55BC-DDC2-DA1A-A6C2-D90EF11069DF}"/>
          </ac:spMkLst>
        </pc:spChg>
        <pc:spChg chg="mod ord">
          <ac:chgData name="João Pestana Almeida" userId="bde304f1-248a-4d39-9d1f-87d80248cae3" providerId="ADAL" clId="{ED09EFC3-11A3-438F-85E7-34B24DAA621B}" dt="2026-07-30T15:31:13.826" v="9372"/>
          <ac:spMkLst>
            <pc:docMk/>
            <pc:sldMk cId="3738268012" sldId="2147483573"/>
            <ac:spMk id="4" creationId="{DD7D63FC-0D97-32EC-CCBB-D39362F88252}"/>
          </ac:spMkLst>
        </pc:spChg>
        <pc:spChg chg="mod ord">
          <ac:chgData name="João Pestana Almeida" userId="bde304f1-248a-4d39-9d1f-87d80248cae3" providerId="ADAL" clId="{ED09EFC3-11A3-438F-85E7-34B24DAA621B}" dt="2026-07-30T16:43:31.404" v="11312" actId="1076"/>
          <ac:spMkLst>
            <pc:docMk/>
            <pc:sldMk cId="3738268012" sldId="2147483573"/>
            <ac:spMk id="5" creationId="{9885805B-CE86-27BA-AB0B-244976897D28}"/>
          </ac:spMkLst>
        </pc:spChg>
        <pc:spChg chg="add mod">
          <ac:chgData name="João Pestana Almeida" userId="bde304f1-248a-4d39-9d1f-87d80248cae3" providerId="ADAL" clId="{ED09EFC3-11A3-438F-85E7-34B24DAA621B}" dt="2026-07-30T15:31:13.826" v="9378"/>
          <ac:spMkLst>
            <pc:docMk/>
            <pc:sldMk cId="3738268012" sldId="2147483573"/>
            <ac:spMk id="7" creationId="{A06E55BC-DDC2-DA1A-A6C2-D90EF11069DF}"/>
          </ac:spMkLst>
        </pc:spChg>
        <pc:spChg chg="add mod">
          <ac:chgData name="João Pestana Almeida" userId="bde304f1-248a-4d39-9d1f-87d80248cae3" providerId="ADAL" clId="{ED09EFC3-11A3-438F-85E7-34B24DAA621B}" dt="2026-07-30T15:34:03.644" v="9633"/>
          <ac:spMkLst>
            <pc:docMk/>
            <pc:sldMk cId="3738268012" sldId="2147483573"/>
            <ac:spMk id="25" creationId="{A06E55BC-DDC2-DA1A-A6C2-D90EF11069DF}"/>
          </ac:spMkLst>
        </pc:spChg>
        <pc:spChg chg="add mod">
          <ac:chgData name="João Pestana Almeida" userId="bde304f1-248a-4d39-9d1f-87d80248cae3" providerId="ADAL" clId="{ED09EFC3-11A3-438F-85E7-34B24DAA621B}" dt="2026-07-30T15:33:46.020" v="9516"/>
          <ac:spMkLst>
            <pc:docMk/>
            <pc:sldMk cId="3738268012" sldId="2147483573"/>
            <ac:spMk id="27" creationId="{9D4953BE-A640-0B29-2220-F9C60B978BBE}"/>
          </ac:spMkLst>
        </pc:spChg>
        <pc:spChg chg="mod">
          <ac:chgData name="João Pestana Almeida" userId="bde304f1-248a-4d39-9d1f-87d80248cae3" providerId="ADAL" clId="{ED09EFC3-11A3-438F-85E7-34B24DAA621B}" dt="2026-07-30T15:26:14.312" v="9139" actId="20577"/>
          <ac:spMkLst>
            <pc:docMk/>
            <pc:sldMk cId="3738268012" sldId="2147483573"/>
            <ac:spMk id="40" creationId="{A345AC34-D2A8-6E11-3C1C-B3A764F93B8B}"/>
          </ac:spMkLst>
        </pc:spChg>
        <pc:spChg chg="add mod ord">
          <ac:chgData name="João Pestana Almeida" userId="bde304f1-248a-4d39-9d1f-87d80248cae3" providerId="ADAL" clId="{ED09EFC3-11A3-438F-85E7-34B24DAA621B}" dt="2026-07-30T15:31:13.826" v="9384"/>
          <ac:spMkLst>
            <pc:docMk/>
            <pc:sldMk cId="3738268012" sldId="2147483573"/>
            <ac:spMk id="43" creationId="{F99AE6CF-BDE4-D825-E011-B68E1F35E08E}"/>
          </ac:spMkLst>
        </pc:spChg>
        <pc:spChg chg="mod">
          <ac:chgData name="João Pestana Almeida" userId="bde304f1-248a-4d39-9d1f-87d80248cae3" providerId="ADAL" clId="{ED09EFC3-11A3-438F-85E7-34B24DAA621B}" dt="2026-07-30T15:31:50.197" v="9408" actId="1038"/>
          <ac:spMkLst>
            <pc:docMk/>
            <pc:sldMk cId="3738268012" sldId="2147483573"/>
            <ac:spMk id="49" creationId="{3B2C7A4A-3599-D243-ED94-E92BCD641483}"/>
          </ac:spMkLst>
        </pc:spChg>
        <pc:spChg chg="mod">
          <ac:chgData name="João Pestana Almeida" userId="bde304f1-248a-4d39-9d1f-87d80248cae3" providerId="ADAL" clId="{ED09EFC3-11A3-438F-85E7-34B24DAA621B}" dt="2026-07-30T15:31:50.197" v="9408" actId="1038"/>
          <ac:spMkLst>
            <pc:docMk/>
            <pc:sldMk cId="3738268012" sldId="2147483573"/>
            <ac:spMk id="50" creationId="{A574E32D-8759-0CD8-CE2A-86028EECED9D}"/>
          </ac:spMkLst>
        </pc:spChg>
        <pc:spChg chg="mod">
          <ac:chgData name="João Pestana Almeida" userId="bde304f1-248a-4d39-9d1f-87d80248cae3" providerId="ADAL" clId="{ED09EFC3-11A3-438F-85E7-34B24DAA621B}" dt="2026-07-30T15:31:50.197" v="9408" actId="1038"/>
          <ac:spMkLst>
            <pc:docMk/>
            <pc:sldMk cId="3738268012" sldId="2147483573"/>
            <ac:spMk id="51" creationId="{012ADB45-52E8-E8A1-D9D9-B7455B82A673}"/>
          </ac:spMkLst>
        </pc:spChg>
        <pc:spChg chg="mod">
          <ac:chgData name="João Pestana Almeida" userId="bde304f1-248a-4d39-9d1f-87d80248cae3" providerId="ADAL" clId="{ED09EFC3-11A3-438F-85E7-34B24DAA621B}" dt="2026-07-30T15:31:40.697" v="9396" actId="1076"/>
          <ac:spMkLst>
            <pc:docMk/>
            <pc:sldMk cId="3738268012" sldId="2147483573"/>
            <ac:spMk id="55" creationId="{DFBF91FF-8BD2-7CEE-0E5D-96CE93FE1680}"/>
          </ac:spMkLst>
        </pc:spChg>
        <pc:spChg chg="mod">
          <ac:chgData name="João Pestana Almeida" userId="bde304f1-248a-4d39-9d1f-87d80248cae3" providerId="ADAL" clId="{ED09EFC3-11A3-438F-85E7-34B24DAA621B}" dt="2026-07-30T15:31:43.330" v="9397" actId="554"/>
          <ac:spMkLst>
            <pc:docMk/>
            <pc:sldMk cId="3738268012" sldId="2147483573"/>
            <ac:spMk id="56" creationId="{7DDCF211-65C7-D60A-2018-A0998844CD80}"/>
          </ac:spMkLst>
        </pc:spChg>
        <pc:spChg chg="mod">
          <ac:chgData name="João Pestana Almeida" userId="bde304f1-248a-4d39-9d1f-87d80248cae3" providerId="ADAL" clId="{ED09EFC3-11A3-438F-85E7-34B24DAA621B}" dt="2026-07-30T15:34:48.338" v="9638"/>
          <ac:spMkLst>
            <pc:docMk/>
            <pc:sldMk cId="3738268012" sldId="2147483573"/>
            <ac:spMk id="61" creationId="{A3DAA49E-5BEF-7875-F75B-06361D03471A}"/>
          </ac:spMkLst>
        </pc:spChg>
        <pc:spChg chg="mod">
          <ac:chgData name="João Pestana Almeida" userId="bde304f1-248a-4d39-9d1f-87d80248cae3" providerId="ADAL" clId="{ED09EFC3-11A3-438F-85E7-34B24DAA621B}" dt="2026-07-30T16:43:54.212" v="11328" actId="20577"/>
          <ac:spMkLst>
            <pc:docMk/>
            <pc:sldMk cId="3738268012" sldId="2147483573"/>
            <ac:spMk id="62" creationId="{435A2613-A57B-7BB0-4A44-7A854CB78023}"/>
          </ac:spMkLst>
        </pc:spChg>
        <pc:spChg chg="mod">
          <ac:chgData name="João Pestana Almeida" userId="bde304f1-248a-4d39-9d1f-87d80248cae3" providerId="ADAL" clId="{ED09EFC3-11A3-438F-85E7-34B24DAA621B}" dt="2026-07-30T15:34:48.338" v="9638"/>
          <ac:spMkLst>
            <pc:docMk/>
            <pc:sldMk cId="3738268012" sldId="2147483573"/>
            <ac:spMk id="63" creationId="{AD89BD2C-2CCB-6CB0-AA36-36F1F830EE38}"/>
          </ac:spMkLst>
        </pc:spChg>
        <pc:spChg chg="mod">
          <ac:chgData name="João Pestana Almeida" userId="bde304f1-248a-4d39-9d1f-87d80248cae3" providerId="ADAL" clId="{ED09EFC3-11A3-438F-85E7-34B24DAA621B}" dt="2026-07-30T15:34:48.338" v="9638"/>
          <ac:spMkLst>
            <pc:docMk/>
            <pc:sldMk cId="3738268012" sldId="2147483573"/>
            <ac:spMk id="512" creationId="{11525B6F-E0D6-FF41-CBC8-E2A39B593B68}"/>
          </ac:spMkLst>
        </pc:spChg>
        <pc:spChg chg="mod">
          <ac:chgData name="João Pestana Almeida" userId="bde304f1-248a-4d39-9d1f-87d80248cae3" providerId="ADAL" clId="{ED09EFC3-11A3-438F-85E7-34B24DAA621B}" dt="2026-07-30T15:35:03.031" v="9641"/>
          <ac:spMkLst>
            <pc:docMk/>
            <pc:sldMk cId="3738268012" sldId="2147483573"/>
            <ac:spMk id="514" creationId="{C8A67874-750F-706B-C7C6-4D458A1F0462}"/>
          </ac:spMkLst>
        </pc:spChg>
        <pc:spChg chg="mod">
          <ac:chgData name="João Pestana Almeida" userId="bde304f1-248a-4d39-9d1f-87d80248cae3" providerId="ADAL" clId="{ED09EFC3-11A3-438F-85E7-34B24DAA621B}" dt="2026-07-30T15:35:40.307" v="9691" actId="20577"/>
          <ac:spMkLst>
            <pc:docMk/>
            <pc:sldMk cId="3738268012" sldId="2147483573"/>
            <ac:spMk id="515" creationId="{11012BA8-4481-2DC1-4662-A3625ACDB1F9}"/>
          </ac:spMkLst>
        </pc:spChg>
        <pc:spChg chg="mod">
          <ac:chgData name="João Pestana Almeida" userId="bde304f1-248a-4d39-9d1f-87d80248cae3" providerId="ADAL" clId="{ED09EFC3-11A3-438F-85E7-34B24DAA621B}" dt="2026-07-30T15:35:16.191" v="9651" actId="20577"/>
          <ac:spMkLst>
            <pc:docMk/>
            <pc:sldMk cId="3738268012" sldId="2147483573"/>
            <ac:spMk id="516" creationId="{1CEB3EA0-7E94-4E08-E644-923884B00BE3}"/>
          </ac:spMkLst>
        </pc:spChg>
        <pc:spChg chg="mod">
          <ac:chgData name="João Pestana Almeida" userId="bde304f1-248a-4d39-9d1f-87d80248cae3" providerId="ADAL" clId="{ED09EFC3-11A3-438F-85E7-34B24DAA621B}" dt="2026-07-30T15:35:21.149" v="9659" actId="1037"/>
          <ac:spMkLst>
            <pc:docMk/>
            <pc:sldMk cId="3738268012" sldId="2147483573"/>
            <ac:spMk id="517" creationId="{245CF3C5-4C6E-5739-F9B5-EF8A91F0C4D8}"/>
          </ac:spMkLst>
        </pc:spChg>
        <pc:spChg chg="mod">
          <ac:chgData name="João Pestana Almeida" userId="bde304f1-248a-4d39-9d1f-87d80248cae3" providerId="ADAL" clId="{ED09EFC3-11A3-438F-85E7-34B24DAA621B}" dt="2026-07-30T15:35:51.178" v="9694"/>
          <ac:spMkLst>
            <pc:docMk/>
            <pc:sldMk cId="3738268012" sldId="2147483573"/>
            <ac:spMk id="519" creationId="{EEE8B57C-B823-484E-E0FC-6696D7696EBC}"/>
          </ac:spMkLst>
        </pc:spChg>
        <pc:spChg chg="mod">
          <ac:chgData name="João Pestana Almeida" userId="bde304f1-248a-4d39-9d1f-87d80248cae3" providerId="ADAL" clId="{ED09EFC3-11A3-438F-85E7-34B24DAA621B}" dt="2026-07-30T15:36:14.780" v="9729" actId="20577"/>
          <ac:spMkLst>
            <pc:docMk/>
            <pc:sldMk cId="3738268012" sldId="2147483573"/>
            <ac:spMk id="520" creationId="{62CF3FB2-5DDC-56F1-00B5-8BF55EB31A58}"/>
          </ac:spMkLst>
        </pc:spChg>
        <pc:spChg chg="mod">
          <ac:chgData name="João Pestana Almeida" userId="bde304f1-248a-4d39-9d1f-87d80248cae3" providerId="ADAL" clId="{ED09EFC3-11A3-438F-85E7-34B24DAA621B}" dt="2026-07-30T15:35:57.497" v="9699" actId="6549"/>
          <ac:spMkLst>
            <pc:docMk/>
            <pc:sldMk cId="3738268012" sldId="2147483573"/>
            <ac:spMk id="521" creationId="{E32AA27D-3CAA-489E-C748-039E66EF6FE0}"/>
          </ac:spMkLst>
        </pc:spChg>
        <pc:spChg chg="mod">
          <ac:chgData name="João Pestana Almeida" userId="bde304f1-248a-4d39-9d1f-87d80248cae3" providerId="ADAL" clId="{ED09EFC3-11A3-438F-85E7-34B24DAA621B}" dt="2026-07-30T15:35:51.178" v="9694"/>
          <ac:spMkLst>
            <pc:docMk/>
            <pc:sldMk cId="3738268012" sldId="2147483573"/>
            <ac:spMk id="522" creationId="{296C1F5F-0718-3642-D57B-F966855A8830}"/>
          </ac:spMkLst>
        </pc:spChg>
        <pc:spChg chg="mod">
          <ac:chgData name="João Pestana Almeida" userId="bde304f1-248a-4d39-9d1f-87d80248cae3" providerId="ADAL" clId="{ED09EFC3-11A3-438F-85E7-34B24DAA621B}" dt="2026-07-30T15:31:43.330" v="9397" actId="554"/>
          <ac:spMkLst>
            <pc:docMk/>
            <pc:sldMk cId="3738268012" sldId="2147483573"/>
            <ac:spMk id="546" creationId="{7AFB5269-548B-8CA7-B4DA-A83407521BF8}"/>
          </ac:spMkLst>
        </pc:spChg>
        <pc:spChg chg="mod">
          <ac:chgData name="João Pestana Almeida" userId="bde304f1-248a-4d39-9d1f-87d80248cae3" providerId="ADAL" clId="{ED09EFC3-11A3-438F-85E7-34B24DAA621B}" dt="2026-07-30T15:31:43.330" v="9397" actId="554"/>
          <ac:spMkLst>
            <pc:docMk/>
            <pc:sldMk cId="3738268012" sldId="2147483573"/>
            <ac:spMk id="547" creationId="{82AC5CDE-70CA-CEF2-05C8-76B6352BC258}"/>
          </ac:spMkLst>
        </pc:spChg>
        <pc:spChg chg="mod">
          <ac:chgData name="João Pestana Almeida" userId="bde304f1-248a-4d39-9d1f-87d80248cae3" providerId="ADAL" clId="{ED09EFC3-11A3-438F-85E7-34B24DAA621B}" dt="2026-07-30T15:31:43.330" v="9397" actId="554"/>
          <ac:spMkLst>
            <pc:docMk/>
            <pc:sldMk cId="3738268012" sldId="2147483573"/>
            <ac:spMk id="548" creationId="{9D6233F9-AE79-F348-4D2A-6F4BEC66292C}"/>
          </ac:spMkLst>
        </pc:spChg>
        <pc:spChg chg="mod">
          <ac:chgData name="João Pestana Almeida" userId="bde304f1-248a-4d39-9d1f-87d80248cae3" providerId="ADAL" clId="{ED09EFC3-11A3-438F-85E7-34B24DAA621B}" dt="2026-07-30T15:31:40.697" v="9396" actId="1076"/>
          <ac:spMkLst>
            <pc:docMk/>
            <pc:sldMk cId="3738268012" sldId="2147483573"/>
            <ac:spMk id="549" creationId="{457F7AE5-1F77-D9BD-B873-025344E6629A}"/>
          </ac:spMkLst>
        </pc:spChg>
        <pc:spChg chg="mod">
          <ac:chgData name="João Pestana Almeida" userId="bde304f1-248a-4d39-9d1f-87d80248cae3" providerId="ADAL" clId="{ED09EFC3-11A3-438F-85E7-34B24DAA621B}" dt="2026-07-30T15:31:43.330" v="9397" actId="554"/>
          <ac:spMkLst>
            <pc:docMk/>
            <pc:sldMk cId="3738268012" sldId="2147483573"/>
            <ac:spMk id="550" creationId="{9DEDDA72-E947-21C7-1318-E65AF4760D8E}"/>
          </ac:spMkLst>
        </pc:spChg>
        <pc:spChg chg="mod">
          <ac:chgData name="João Pestana Almeida" userId="bde304f1-248a-4d39-9d1f-87d80248cae3" providerId="ADAL" clId="{ED09EFC3-11A3-438F-85E7-34B24DAA621B}" dt="2026-07-30T15:31:43.330" v="9397" actId="554"/>
          <ac:spMkLst>
            <pc:docMk/>
            <pc:sldMk cId="3738268012" sldId="2147483573"/>
            <ac:spMk id="551" creationId="{84A888BA-40D4-2ECF-1CA1-4912A04FB6AD}"/>
          </ac:spMkLst>
        </pc:spChg>
        <pc:spChg chg="mod">
          <ac:chgData name="João Pestana Almeida" userId="bde304f1-248a-4d39-9d1f-87d80248cae3" providerId="ADAL" clId="{ED09EFC3-11A3-438F-85E7-34B24DAA621B}" dt="2026-07-30T15:31:43.330" v="9397" actId="554"/>
          <ac:spMkLst>
            <pc:docMk/>
            <pc:sldMk cId="3738268012" sldId="2147483573"/>
            <ac:spMk id="552" creationId="{A75B51AD-36C1-FCCD-235D-77D9930CDA66}"/>
          </ac:spMkLst>
        </pc:spChg>
        <pc:spChg chg="mod">
          <ac:chgData name="João Pestana Almeida" userId="bde304f1-248a-4d39-9d1f-87d80248cae3" providerId="ADAL" clId="{ED09EFC3-11A3-438F-85E7-34B24DAA621B}" dt="2026-07-30T15:31:43.330" v="9397" actId="554"/>
          <ac:spMkLst>
            <pc:docMk/>
            <pc:sldMk cId="3738268012" sldId="2147483573"/>
            <ac:spMk id="553" creationId="{003AC5D4-5EA2-62C8-CBC9-08C743A43DF8}"/>
          </ac:spMkLst>
        </pc:spChg>
        <pc:grpChg chg="add mod ord">
          <ac:chgData name="João Pestana Almeida" userId="bde304f1-248a-4d39-9d1f-87d80248cae3" providerId="ADAL" clId="{ED09EFC3-11A3-438F-85E7-34B24DAA621B}" dt="2026-07-30T15:31:13.826" v="9382"/>
          <ac:grpSpMkLst>
            <pc:docMk/>
            <pc:sldMk cId="3738268012" sldId="2147483573"/>
            <ac:grpSpMk id="39" creationId="{C68DF784-BAF0-CC1E-6138-27097ABBE14D}"/>
          </ac:grpSpMkLst>
        </pc:grpChg>
        <pc:grpChg chg="add mod">
          <ac:chgData name="João Pestana Almeida" userId="bde304f1-248a-4d39-9d1f-87d80248cae3" providerId="ADAL" clId="{ED09EFC3-11A3-438F-85E7-34B24DAA621B}" dt="2026-07-30T15:31:50.197" v="9408" actId="1038"/>
          <ac:grpSpMkLst>
            <pc:docMk/>
            <pc:sldMk cId="3738268012" sldId="2147483573"/>
            <ac:grpSpMk id="47" creationId="{7C708988-ED51-282F-99E2-B1696CCE40D9}"/>
          </ac:grpSpMkLst>
        </pc:grpChg>
        <pc:grpChg chg="mod">
          <ac:chgData name="João Pestana Almeida" userId="bde304f1-248a-4d39-9d1f-87d80248cae3" providerId="ADAL" clId="{ED09EFC3-11A3-438F-85E7-34B24DAA621B}" dt="2026-07-30T15:31:50.197" v="9408" actId="1038"/>
          <ac:grpSpMkLst>
            <pc:docMk/>
            <pc:sldMk cId="3738268012" sldId="2147483573"/>
            <ac:grpSpMk id="48" creationId="{450F9FD2-4604-2EEA-6C3E-A492FE1528FA}"/>
          </ac:grpSpMkLst>
        </pc:grpChg>
        <pc:grpChg chg="add del mod ord topLvl">
          <ac:chgData name="João Pestana Almeida" userId="bde304f1-248a-4d39-9d1f-87d80248cae3" providerId="ADAL" clId="{ED09EFC3-11A3-438F-85E7-34B24DAA621B}" dt="2026-07-30T15:31:37.962" v="9395" actId="164"/>
          <ac:grpSpMkLst>
            <pc:docMk/>
            <pc:sldMk cId="3738268012" sldId="2147483573"/>
            <ac:grpSpMk id="53" creationId="{AE0FCF64-5868-EED1-769B-A7071A213135}"/>
          </ac:grpSpMkLst>
        </pc:grpChg>
        <pc:grpChg chg="add mod">
          <ac:chgData name="João Pestana Almeida" userId="bde304f1-248a-4d39-9d1f-87d80248cae3" providerId="ADAL" clId="{ED09EFC3-11A3-438F-85E7-34B24DAA621B}" dt="2026-07-30T15:31:37.962" v="9395" actId="164"/>
          <ac:grpSpMkLst>
            <pc:docMk/>
            <pc:sldMk cId="3738268012" sldId="2147483573"/>
            <ac:grpSpMk id="57" creationId="{D2967497-E463-91D4-8C16-60E1B91915E1}"/>
          </ac:grpSpMkLst>
        </pc:grpChg>
        <pc:grpChg chg="add mod">
          <ac:chgData name="João Pestana Almeida" userId="bde304f1-248a-4d39-9d1f-87d80248cae3" providerId="ADAL" clId="{ED09EFC3-11A3-438F-85E7-34B24DAA621B}" dt="2026-07-30T15:34:59.612" v="9640" actId="1076"/>
          <ac:grpSpMkLst>
            <pc:docMk/>
            <pc:sldMk cId="3738268012" sldId="2147483573"/>
            <ac:grpSpMk id="60" creationId="{AF2D67B4-7740-42B3-7227-C3E87D0BCD82}"/>
          </ac:grpSpMkLst>
        </pc:grpChg>
        <pc:grpChg chg="add mod">
          <ac:chgData name="João Pestana Almeida" userId="bde304f1-248a-4d39-9d1f-87d80248cae3" providerId="ADAL" clId="{ED09EFC3-11A3-438F-85E7-34B24DAA621B}" dt="2026-07-30T15:35:48.571" v="9693" actId="1076"/>
          <ac:grpSpMkLst>
            <pc:docMk/>
            <pc:sldMk cId="3738268012" sldId="2147483573"/>
            <ac:grpSpMk id="513" creationId="{919C03E5-D5BC-17F3-EE53-6A292699AD85}"/>
          </ac:grpSpMkLst>
        </pc:grpChg>
        <pc:grpChg chg="add mod">
          <ac:chgData name="João Pestana Almeida" userId="bde304f1-248a-4d39-9d1f-87d80248cae3" providerId="ADAL" clId="{ED09EFC3-11A3-438F-85E7-34B24DAA621B}" dt="2026-07-30T15:35:54.684" v="9695" actId="1076"/>
          <ac:grpSpMkLst>
            <pc:docMk/>
            <pc:sldMk cId="3738268012" sldId="2147483573"/>
            <ac:grpSpMk id="518" creationId="{C777E8DF-B07D-EA46-4C2D-9B5EA1AEF976}"/>
          </ac:grpSpMkLst>
        </pc:grpChg>
        <pc:grpChg chg="mod topLvl">
          <ac:chgData name="João Pestana Almeida" userId="bde304f1-248a-4d39-9d1f-87d80248cae3" providerId="ADAL" clId="{ED09EFC3-11A3-438F-85E7-34B24DAA621B}" dt="2026-07-30T15:31:37.962" v="9395" actId="164"/>
          <ac:grpSpMkLst>
            <pc:docMk/>
            <pc:sldMk cId="3738268012" sldId="2147483573"/>
            <ac:grpSpMk id="544" creationId="{6129BA2D-09F0-ADF1-ABFE-C9E5C0ED6205}"/>
          </ac:grpSpMkLst>
        </pc:grpChg>
        <pc:graphicFrameChg chg="mod">
          <ac:chgData name="João Pestana Almeida" userId="bde304f1-248a-4d39-9d1f-87d80248cae3" providerId="ADAL" clId="{ED09EFC3-11A3-438F-85E7-34B24DAA621B}" dt="2026-07-30T15:34:05.605" v="9637"/>
          <ac:graphicFrameMkLst>
            <pc:docMk/>
            <pc:sldMk cId="3738268012" sldId="2147483573"/>
            <ac:graphicFrameMk id="8" creationId="{31A9517F-D3B1-A86D-FEB0-7B8FD2A9BCAD}"/>
          </ac:graphicFrameMkLst>
        </pc:graphicFrameChg>
        <pc:graphicFrameChg chg="add mod ord">
          <ac:chgData name="João Pestana Almeida" userId="bde304f1-248a-4d39-9d1f-87d80248cae3" providerId="ADAL" clId="{ED09EFC3-11A3-438F-85E7-34B24DAA621B}" dt="2026-07-30T15:31:13.826" v="9376"/>
          <ac:graphicFrameMkLst>
            <pc:docMk/>
            <pc:sldMk cId="3738268012" sldId="2147483573"/>
            <ac:graphicFrameMk id="38" creationId="{5AF0686D-4688-4922-669B-F6EB5F74F001}"/>
          </ac:graphicFrameMkLst>
        </pc:graphicFrameChg>
        <pc:cxnChg chg="mod">
          <ac:chgData name="João Pestana Almeida" userId="bde304f1-248a-4d39-9d1f-87d80248cae3" providerId="ADAL" clId="{ED09EFC3-11A3-438F-85E7-34B24DAA621B}" dt="2026-07-30T15:26:04.835" v="9127" actId="6549"/>
          <ac:cxnSpMkLst>
            <pc:docMk/>
            <pc:sldMk cId="3738268012" sldId="2147483573"/>
            <ac:cxnSpMk id="41" creationId="{B1144F69-DD8C-0643-586F-D836C6E473E2}"/>
          </ac:cxnSpMkLst>
        </pc:cxnChg>
      </pc:sldChg>
      <pc:sldChg chg="addSp delSp modSp mod ord modClrScheme chgLayout">
        <pc:chgData name="João Pestana Almeida" userId="bde304f1-248a-4d39-9d1f-87d80248cae3" providerId="ADAL" clId="{ED09EFC3-11A3-438F-85E7-34B24DAA621B}" dt="2026-07-31T10:46:42.380" v="14315"/>
        <pc:sldMkLst>
          <pc:docMk/>
          <pc:sldMk cId="2179256592" sldId="2147483574"/>
        </pc:sldMkLst>
        <pc:spChg chg="mod ord">
          <ac:chgData name="João Pestana Almeida" userId="bde304f1-248a-4d39-9d1f-87d80248cae3" providerId="ADAL" clId="{ED09EFC3-11A3-438F-85E7-34B24DAA621B}" dt="2026-07-31T10:37:31.895" v="14076" actId="299"/>
          <ac:spMkLst>
            <pc:docMk/>
            <pc:sldMk cId="2179256592" sldId="2147483574"/>
            <ac:spMk id="4" creationId="{958D939F-46FC-6C07-4A8A-02B650DDF5EF}"/>
          </ac:spMkLst>
        </pc:spChg>
        <pc:spChg chg="add mod">
          <ac:chgData name="João Pestana Almeida" userId="bde304f1-248a-4d39-9d1f-87d80248cae3" providerId="ADAL" clId="{ED09EFC3-11A3-438F-85E7-34B24DAA621B}" dt="2026-07-31T10:40:06.055" v="14151"/>
          <ac:spMkLst>
            <pc:docMk/>
            <pc:sldMk cId="2179256592" sldId="2147483574"/>
            <ac:spMk id="11" creationId="{7F213F7D-14B9-F64A-6B2D-6005A93B0D31}"/>
          </ac:spMkLst>
        </pc:spChg>
        <pc:spChg chg="add mod">
          <ac:chgData name="João Pestana Almeida" userId="bde304f1-248a-4d39-9d1f-87d80248cae3" providerId="ADAL" clId="{ED09EFC3-11A3-438F-85E7-34B24DAA621B}" dt="2026-07-31T10:42:38.359" v="14235" actId="408"/>
          <ac:spMkLst>
            <pc:docMk/>
            <pc:sldMk cId="2179256592" sldId="2147483574"/>
            <ac:spMk id="13" creationId="{A0D47FA6-5E46-87A1-D2B9-6167279872F7}"/>
          </ac:spMkLst>
        </pc:spChg>
        <pc:spChg chg="add mod">
          <ac:chgData name="João Pestana Almeida" userId="bde304f1-248a-4d39-9d1f-87d80248cae3" providerId="ADAL" clId="{ED09EFC3-11A3-438F-85E7-34B24DAA621B}" dt="2026-07-31T10:39:52.166" v="14128" actId="164"/>
          <ac:spMkLst>
            <pc:docMk/>
            <pc:sldMk cId="2179256592" sldId="2147483574"/>
            <ac:spMk id="15" creationId="{3FCECFF5-DBF9-0092-4DA6-396D11160AA6}"/>
          </ac:spMkLst>
        </pc:spChg>
        <pc:spChg chg="add mod">
          <ac:chgData name="João Pestana Almeida" userId="bde304f1-248a-4d39-9d1f-87d80248cae3" providerId="ADAL" clId="{ED09EFC3-11A3-438F-85E7-34B24DAA621B}" dt="2026-07-31T10:40:00.725" v="14148" actId="164"/>
          <ac:spMkLst>
            <pc:docMk/>
            <pc:sldMk cId="2179256592" sldId="2147483574"/>
            <ac:spMk id="17" creationId="{05BCE934-27C5-2A4A-6125-752960526EFB}"/>
          </ac:spMkLst>
        </pc:spChg>
        <pc:spChg chg="add mod">
          <ac:chgData name="João Pestana Almeida" userId="bde304f1-248a-4d39-9d1f-87d80248cae3" providerId="ADAL" clId="{ED09EFC3-11A3-438F-85E7-34B24DAA621B}" dt="2026-07-31T10:40:06.055" v="14151"/>
          <ac:spMkLst>
            <pc:docMk/>
            <pc:sldMk cId="2179256592" sldId="2147483574"/>
            <ac:spMk id="19" creationId="{08FEB193-A2FC-0F10-86AE-0F02D878137D}"/>
          </ac:spMkLst>
        </pc:spChg>
        <pc:spChg chg="add mod">
          <ac:chgData name="João Pestana Almeida" userId="bde304f1-248a-4d39-9d1f-87d80248cae3" providerId="ADAL" clId="{ED09EFC3-11A3-438F-85E7-34B24DAA621B}" dt="2026-07-31T10:41:06.709" v="14193" actId="1038"/>
          <ac:spMkLst>
            <pc:docMk/>
            <pc:sldMk cId="2179256592" sldId="2147483574"/>
            <ac:spMk id="23" creationId="{5C65957F-0E80-23FB-76A2-0CFF32E44E40}"/>
          </ac:spMkLst>
        </pc:spChg>
        <pc:spChg chg="add mod">
          <ac:chgData name="João Pestana Almeida" userId="bde304f1-248a-4d39-9d1f-87d80248cae3" providerId="ADAL" clId="{ED09EFC3-11A3-438F-85E7-34B24DAA621B}" dt="2026-07-31T10:42:38.359" v="14235" actId="408"/>
          <ac:spMkLst>
            <pc:docMk/>
            <pc:sldMk cId="2179256592" sldId="2147483574"/>
            <ac:spMk id="25" creationId="{983F4A89-10FB-0734-3768-26F99AA01E45}"/>
          </ac:spMkLst>
        </pc:spChg>
        <pc:spChg chg="add mod">
          <ac:chgData name="João Pestana Almeida" userId="bde304f1-248a-4d39-9d1f-87d80248cae3" providerId="ADAL" clId="{ED09EFC3-11A3-438F-85E7-34B24DAA621B}" dt="2026-07-31T10:39:52.166" v="14128" actId="164"/>
          <ac:spMkLst>
            <pc:docMk/>
            <pc:sldMk cId="2179256592" sldId="2147483574"/>
            <ac:spMk id="27" creationId="{12900C49-0BB6-E65D-2F14-640CF47B701D}"/>
          </ac:spMkLst>
        </pc:spChg>
        <pc:spChg chg="add mod">
          <ac:chgData name="João Pestana Almeida" userId="bde304f1-248a-4d39-9d1f-87d80248cae3" providerId="ADAL" clId="{ED09EFC3-11A3-438F-85E7-34B24DAA621B}" dt="2026-07-31T10:40:06.055" v="14151"/>
          <ac:spMkLst>
            <pc:docMk/>
            <pc:sldMk cId="2179256592" sldId="2147483574"/>
            <ac:spMk id="29" creationId="{9979291E-8E40-398D-C3BB-08E9725C3826}"/>
          </ac:spMkLst>
        </pc:spChg>
        <pc:spChg chg="add mod">
          <ac:chgData name="João Pestana Almeida" userId="bde304f1-248a-4d39-9d1f-87d80248cae3" providerId="ADAL" clId="{ED09EFC3-11A3-438F-85E7-34B24DAA621B}" dt="2026-07-31T10:41:06.709" v="14193" actId="1038"/>
          <ac:spMkLst>
            <pc:docMk/>
            <pc:sldMk cId="2179256592" sldId="2147483574"/>
            <ac:spMk id="31" creationId="{8FEA37AC-5011-85B4-FF81-C8B4C1A91338}"/>
          </ac:spMkLst>
        </pc:spChg>
        <pc:spChg chg="add mod">
          <ac:chgData name="João Pestana Almeida" userId="bde304f1-248a-4d39-9d1f-87d80248cae3" providerId="ADAL" clId="{ED09EFC3-11A3-438F-85E7-34B24DAA621B}" dt="2026-07-31T10:39:52.166" v="14128" actId="164"/>
          <ac:spMkLst>
            <pc:docMk/>
            <pc:sldMk cId="2179256592" sldId="2147483574"/>
            <ac:spMk id="33" creationId="{A8C68B56-1B54-159A-0445-34D29D94174D}"/>
          </ac:spMkLst>
        </pc:spChg>
        <pc:spChg chg="add mod">
          <ac:chgData name="João Pestana Almeida" userId="bde304f1-248a-4d39-9d1f-87d80248cae3" providerId="ADAL" clId="{ED09EFC3-11A3-438F-85E7-34B24DAA621B}" dt="2026-07-31T10:39:57.775" v="14147" actId="164"/>
          <ac:spMkLst>
            <pc:docMk/>
            <pc:sldMk cId="2179256592" sldId="2147483574"/>
            <ac:spMk id="35" creationId="{F3A31C4E-D327-E07D-0622-BBB975EC438F}"/>
          </ac:spMkLst>
        </pc:spChg>
        <pc:spChg chg="mod">
          <ac:chgData name="João Pestana Almeida" userId="bde304f1-248a-4d39-9d1f-87d80248cae3" providerId="ADAL" clId="{ED09EFC3-11A3-438F-85E7-34B24DAA621B}" dt="2026-07-31T09:53:09.531" v="13958" actId="1036"/>
          <ac:spMkLst>
            <pc:docMk/>
            <pc:sldMk cId="2179256592" sldId="2147483574"/>
            <ac:spMk id="37" creationId="{18947F18-C7D2-47E7-BEAC-99F471692C3D}"/>
          </ac:spMkLst>
        </pc:spChg>
        <pc:spChg chg="mod">
          <ac:chgData name="João Pestana Almeida" userId="bde304f1-248a-4d39-9d1f-87d80248cae3" providerId="ADAL" clId="{ED09EFC3-11A3-438F-85E7-34B24DAA621B}" dt="2026-07-31T10:41:06.709" v="14193" actId="1038"/>
          <ac:spMkLst>
            <pc:docMk/>
            <pc:sldMk cId="2179256592" sldId="2147483574"/>
            <ac:spMk id="38" creationId="{5066200B-8F89-472D-BA3E-E502C1EFD270}"/>
          </ac:spMkLst>
        </pc:spChg>
        <pc:spChg chg="mod">
          <ac:chgData name="João Pestana Almeida" userId="bde304f1-248a-4d39-9d1f-87d80248cae3" providerId="ADAL" clId="{ED09EFC3-11A3-438F-85E7-34B24DAA621B}" dt="2026-07-31T10:41:06.709" v="14193" actId="1038"/>
          <ac:spMkLst>
            <pc:docMk/>
            <pc:sldMk cId="2179256592" sldId="2147483574"/>
            <ac:spMk id="39" creationId="{710E45CC-BE8F-432C-A3B3-3A2B978C55F8}"/>
          </ac:spMkLst>
        </pc:spChg>
        <pc:spChg chg="mod">
          <ac:chgData name="João Pestana Almeida" userId="bde304f1-248a-4d39-9d1f-87d80248cae3" providerId="ADAL" clId="{ED09EFC3-11A3-438F-85E7-34B24DAA621B}" dt="2026-07-31T10:41:06.709" v="14193" actId="1038"/>
          <ac:spMkLst>
            <pc:docMk/>
            <pc:sldMk cId="2179256592" sldId="2147483574"/>
            <ac:spMk id="40" creationId="{2AEAB83E-9934-4BB7-8AAC-D91F8E29C90C}"/>
          </ac:spMkLst>
        </pc:spChg>
        <pc:spChg chg="mod">
          <ac:chgData name="João Pestana Almeida" userId="bde304f1-248a-4d39-9d1f-87d80248cae3" providerId="ADAL" clId="{ED09EFC3-11A3-438F-85E7-34B24DAA621B}" dt="2026-07-31T09:53:09.531" v="13958" actId="1036"/>
          <ac:spMkLst>
            <pc:docMk/>
            <pc:sldMk cId="2179256592" sldId="2147483574"/>
            <ac:spMk id="41" creationId="{DC3E16EF-F98B-43C7-B3EB-EC307C4386C7}"/>
          </ac:spMkLst>
        </pc:spChg>
        <pc:spChg chg="mod">
          <ac:chgData name="João Pestana Almeida" userId="bde304f1-248a-4d39-9d1f-87d80248cae3" providerId="ADAL" clId="{ED09EFC3-11A3-438F-85E7-34B24DAA621B}" dt="2026-07-31T09:53:09.531" v="13958" actId="1036"/>
          <ac:spMkLst>
            <pc:docMk/>
            <pc:sldMk cId="2179256592" sldId="2147483574"/>
            <ac:spMk id="42" creationId="{C4FA4701-AB1B-4B5F-98A6-AF3FFA1AE4C3}"/>
          </ac:spMkLst>
        </pc:spChg>
        <pc:spChg chg="mod">
          <ac:chgData name="João Pestana Almeida" userId="bde304f1-248a-4d39-9d1f-87d80248cae3" providerId="ADAL" clId="{ED09EFC3-11A3-438F-85E7-34B24DAA621B}" dt="2026-07-31T10:41:06.709" v="14193" actId="1038"/>
          <ac:spMkLst>
            <pc:docMk/>
            <pc:sldMk cId="2179256592" sldId="2147483574"/>
            <ac:spMk id="43" creationId="{7A379B8C-A992-4B61-9E53-A80F6FF52CA7}"/>
          </ac:spMkLst>
        </pc:spChg>
        <pc:spChg chg="mod">
          <ac:chgData name="João Pestana Almeida" userId="bde304f1-248a-4d39-9d1f-87d80248cae3" providerId="ADAL" clId="{ED09EFC3-11A3-438F-85E7-34B24DAA621B}" dt="2026-07-31T10:41:06.709" v="14193" actId="1038"/>
          <ac:spMkLst>
            <pc:docMk/>
            <pc:sldMk cId="2179256592" sldId="2147483574"/>
            <ac:spMk id="44" creationId="{EE42B9A4-B8ED-4A05-B464-272F9C9E0B7A}"/>
          </ac:spMkLst>
        </pc:spChg>
        <pc:spChg chg="mod">
          <ac:chgData name="João Pestana Almeida" userId="bde304f1-248a-4d39-9d1f-87d80248cae3" providerId="ADAL" clId="{ED09EFC3-11A3-438F-85E7-34B24DAA621B}" dt="2026-07-31T09:53:09.531" v="13958" actId="1036"/>
          <ac:spMkLst>
            <pc:docMk/>
            <pc:sldMk cId="2179256592" sldId="2147483574"/>
            <ac:spMk id="45" creationId="{0A338ABA-A6F1-4C43-9E52-22806A52DDDF}"/>
          </ac:spMkLst>
        </pc:spChg>
        <pc:spChg chg="mod">
          <ac:chgData name="João Pestana Almeida" userId="bde304f1-248a-4d39-9d1f-87d80248cae3" providerId="ADAL" clId="{ED09EFC3-11A3-438F-85E7-34B24DAA621B}" dt="2026-07-31T10:41:06.709" v="14193" actId="1038"/>
          <ac:spMkLst>
            <pc:docMk/>
            <pc:sldMk cId="2179256592" sldId="2147483574"/>
            <ac:spMk id="46" creationId="{DE913E27-0B42-432F-95D7-ECB5C009D0EB}"/>
          </ac:spMkLst>
        </pc:spChg>
        <pc:spChg chg="mod">
          <ac:chgData name="João Pestana Almeida" userId="bde304f1-248a-4d39-9d1f-87d80248cae3" providerId="ADAL" clId="{ED09EFC3-11A3-438F-85E7-34B24DAA621B}" dt="2026-07-31T10:41:06.709" v="14193" actId="1038"/>
          <ac:spMkLst>
            <pc:docMk/>
            <pc:sldMk cId="2179256592" sldId="2147483574"/>
            <ac:spMk id="47" creationId="{401A6359-4F26-4849-A93C-DAD3FDBB0B80}"/>
          </ac:spMkLst>
        </pc:spChg>
        <pc:spChg chg="mod">
          <ac:chgData name="João Pestana Almeida" userId="bde304f1-248a-4d39-9d1f-87d80248cae3" providerId="ADAL" clId="{ED09EFC3-11A3-438F-85E7-34B24DAA621B}" dt="2026-07-31T10:40:06.055" v="14151"/>
          <ac:spMkLst>
            <pc:docMk/>
            <pc:sldMk cId="2179256592" sldId="2147483574"/>
            <ac:spMk id="49" creationId="{63091120-8C99-4A1D-BB68-B68C79131930}"/>
          </ac:spMkLst>
        </pc:spChg>
        <pc:spChg chg="mod">
          <ac:chgData name="João Pestana Almeida" userId="bde304f1-248a-4d39-9d1f-87d80248cae3" providerId="ADAL" clId="{ED09EFC3-11A3-438F-85E7-34B24DAA621B}" dt="2026-07-31T10:40:06.055" v="14151"/>
          <ac:spMkLst>
            <pc:docMk/>
            <pc:sldMk cId="2179256592" sldId="2147483574"/>
            <ac:spMk id="50" creationId="{AA803932-3EDE-4A00-BE5A-C31882396963}"/>
          </ac:spMkLst>
        </pc:spChg>
        <pc:spChg chg="mod">
          <ac:chgData name="João Pestana Almeida" userId="bde304f1-248a-4d39-9d1f-87d80248cae3" providerId="ADAL" clId="{ED09EFC3-11A3-438F-85E7-34B24DAA621B}" dt="2026-07-31T10:40:06.055" v="14151"/>
          <ac:spMkLst>
            <pc:docMk/>
            <pc:sldMk cId="2179256592" sldId="2147483574"/>
            <ac:spMk id="51" creationId="{9C1BA794-802C-45FB-9D7F-AD567F78DB5B}"/>
          </ac:spMkLst>
        </pc:spChg>
        <pc:spChg chg="mod">
          <ac:chgData name="João Pestana Almeida" userId="bde304f1-248a-4d39-9d1f-87d80248cae3" providerId="ADAL" clId="{ED09EFC3-11A3-438F-85E7-34B24DAA621B}" dt="2026-07-31T10:40:06.055" v="14151"/>
          <ac:spMkLst>
            <pc:docMk/>
            <pc:sldMk cId="2179256592" sldId="2147483574"/>
            <ac:spMk id="52" creationId="{26512D56-2AF5-4F23-9E3A-C1839FE59ECC}"/>
          </ac:spMkLst>
        </pc:spChg>
        <pc:spChg chg="mod">
          <ac:chgData name="João Pestana Almeida" userId="bde304f1-248a-4d39-9d1f-87d80248cae3" providerId="ADAL" clId="{ED09EFC3-11A3-438F-85E7-34B24DAA621B}" dt="2026-07-31T10:40:06.055" v="14151"/>
          <ac:spMkLst>
            <pc:docMk/>
            <pc:sldMk cId="2179256592" sldId="2147483574"/>
            <ac:spMk id="53" creationId="{6F878AB8-93C8-42D4-8463-26C8FCCFE860}"/>
          </ac:spMkLst>
        </pc:spChg>
        <pc:spChg chg="mod">
          <ac:chgData name="João Pestana Almeida" userId="bde304f1-248a-4d39-9d1f-87d80248cae3" providerId="ADAL" clId="{ED09EFC3-11A3-438F-85E7-34B24DAA621B}" dt="2026-07-31T10:40:06.055" v="14151"/>
          <ac:spMkLst>
            <pc:docMk/>
            <pc:sldMk cId="2179256592" sldId="2147483574"/>
            <ac:spMk id="54" creationId="{8C08BC3A-749B-4416-BCC0-A082C4986D4E}"/>
          </ac:spMkLst>
        </pc:spChg>
        <pc:spChg chg="mod">
          <ac:chgData name="João Pestana Almeida" userId="bde304f1-248a-4d39-9d1f-87d80248cae3" providerId="ADAL" clId="{ED09EFC3-11A3-438F-85E7-34B24DAA621B}" dt="2026-07-31T10:41:57.180" v="14229" actId="12788"/>
          <ac:spMkLst>
            <pc:docMk/>
            <pc:sldMk cId="2179256592" sldId="2147483574"/>
            <ac:spMk id="56" creationId="{1DF777E0-C031-4F72-AC33-2E9521D0147D}"/>
          </ac:spMkLst>
        </pc:spChg>
        <pc:spChg chg="mod">
          <ac:chgData name="João Pestana Almeida" userId="bde304f1-248a-4d39-9d1f-87d80248cae3" providerId="ADAL" clId="{ED09EFC3-11A3-438F-85E7-34B24DAA621B}" dt="2026-07-31T10:41:57.180" v="14229" actId="12788"/>
          <ac:spMkLst>
            <pc:docMk/>
            <pc:sldMk cId="2179256592" sldId="2147483574"/>
            <ac:spMk id="58" creationId="{937BD306-4CAB-4469-963D-01690DF68FBB}"/>
          </ac:spMkLst>
        </pc:spChg>
        <pc:spChg chg="mod">
          <ac:chgData name="João Pestana Almeida" userId="bde304f1-248a-4d39-9d1f-87d80248cae3" providerId="ADAL" clId="{ED09EFC3-11A3-438F-85E7-34B24DAA621B}" dt="2026-07-31T10:41:57.180" v="14229" actId="12788"/>
          <ac:spMkLst>
            <pc:docMk/>
            <pc:sldMk cId="2179256592" sldId="2147483574"/>
            <ac:spMk id="59" creationId="{D051428E-E479-4617-9067-1E5148FDF4B4}"/>
          </ac:spMkLst>
        </pc:spChg>
        <pc:spChg chg="mod">
          <ac:chgData name="João Pestana Almeida" userId="bde304f1-248a-4d39-9d1f-87d80248cae3" providerId="ADAL" clId="{ED09EFC3-11A3-438F-85E7-34B24DAA621B}" dt="2026-07-31T10:41:57.180" v="14229" actId="12788"/>
          <ac:spMkLst>
            <pc:docMk/>
            <pc:sldMk cId="2179256592" sldId="2147483574"/>
            <ac:spMk id="61" creationId="{795DFBA1-1364-4B21-82E0-9DACCC21FC73}"/>
          </ac:spMkLst>
        </pc:spChg>
        <pc:spChg chg="mod">
          <ac:chgData name="João Pestana Almeida" userId="bde304f1-248a-4d39-9d1f-87d80248cae3" providerId="ADAL" clId="{ED09EFC3-11A3-438F-85E7-34B24DAA621B}" dt="2026-07-31T10:39:55.040" v="14146" actId="1037"/>
          <ac:spMkLst>
            <pc:docMk/>
            <pc:sldMk cId="2179256592" sldId="2147483574"/>
            <ac:spMk id="62" creationId="{A123A143-1E2E-458C-A0FD-2E2404FB442F}"/>
          </ac:spMkLst>
        </pc:spChg>
        <pc:spChg chg="mod">
          <ac:chgData name="João Pestana Almeida" userId="bde304f1-248a-4d39-9d1f-87d80248cae3" providerId="ADAL" clId="{ED09EFC3-11A3-438F-85E7-34B24DAA621B}" dt="2026-07-31T10:41:57.180" v="14229" actId="12788"/>
          <ac:spMkLst>
            <pc:docMk/>
            <pc:sldMk cId="2179256592" sldId="2147483574"/>
            <ac:spMk id="65" creationId="{7FD6349E-D6DF-4DE7-99D6-A8C8D9D01936}"/>
          </ac:spMkLst>
        </pc:spChg>
        <pc:spChg chg="mod">
          <ac:chgData name="João Pestana Almeida" userId="bde304f1-248a-4d39-9d1f-87d80248cae3" providerId="ADAL" clId="{ED09EFC3-11A3-438F-85E7-34B24DAA621B}" dt="2026-07-31T10:41:57.180" v="14229" actId="12788"/>
          <ac:spMkLst>
            <pc:docMk/>
            <pc:sldMk cId="2179256592" sldId="2147483574"/>
            <ac:spMk id="69" creationId="{274D4CA7-7F93-4C76-9FBB-FE2A3C89EF20}"/>
          </ac:spMkLst>
        </pc:spChg>
        <pc:spChg chg="mod">
          <ac:chgData name="João Pestana Almeida" userId="bde304f1-248a-4d39-9d1f-87d80248cae3" providerId="ADAL" clId="{ED09EFC3-11A3-438F-85E7-34B24DAA621B}" dt="2026-07-31T10:41:57.180" v="14229" actId="12788"/>
          <ac:spMkLst>
            <pc:docMk/>
            <pc:sldMk cId="2179256592" sldId="2147483574"/>
            <ac:spMk id="70" creationId="{38A03359-69CD-4039-9DB4-73C2929E53BE}"/>
          </ac:spMkLst>
        </pc:spChg>
        <pc:spChg chg="mod">
          <ac:chgData name="João Pestana Almeida" userId="bde304f1-248a-4d39-9d1f-87d80248cae3" providerId="ADAL" clId="{ED09EFC3-11A3-438F-85E7-34B24DAA621B}" dt="2026-07-31T10:41:57.180" v="14229" actId="12788"/>
          <ac:spMkLst>
            <pc:docMk/>
            <pc:sldMk cId="2179256592" sldId="2147483574"/>
            <ac:spMk id="71" creationId="{A6124C6E-6042-46D6-8F94-D7DFB02A59C2}"/>
          </ac:spMkLst>
        </pc:spChg>
        <pc:spChg chg="mod">
          <ac:chgData name="João Pestana Almeida" userId="bde304f1-248a-4d39-9d1f-87d80248cae3" providerId="ADAL" clId="{ED09EFC3-11A3-438F-85E7-34B24DAA621B}" dt="2026-07-31T10:41:57.180" v="14229" actId="12788"/>
          <ac:spMkLst>
            <pc:docMk/>
            <pc:sldMk cId="2179256592" sldId="2147483574"/>
            <ac:spMk id="73" creationId="{743657AD-04BF-49D9-ADC6-583E6D491926}"/>
          </ac:spMkLst>
        </pc:spChg>
        <pc:spChg chg="add mod">
          <ac:chgData name="João Pestana Almeida" userId="bde304f1-248a-4d39-9d1f-87d80248cae3" providerId="ADAL" clId="{ED09EFC3-11A3-438F-85E7-34B24DAA621B}" dt="2026-07-31T10:42:16.873" v="14234" actId="12788"/>
          <ac:spMkLst>
            <pc:docMk/>
            <pc:sldMk cId="2179256592" sldId="2147483574"/>
            <ac:spMk id="74" creationId="{6A628463-BF87-2A7B-ABFD-15F264978553}"/>
          </ac:spMkLst>
        </pc:spChg>
        <pc:spChg chg="add mod">
          <ac:chgData name="João Pestana Almeida" userId="bde304f1-248a-4d39-9d1f-87d80248cae3" providerId="ADAL" clId="{ED09EFC3-11A3-438F-85E7-34B24DAA621B}" dt="2026-07-31T10:42:51.818" v="14239" actId="20577"/>
          <ac:spMkLst>
            <pc:docMk/>
            <pc:sldMk cId="2179256592" sldId="2147483574"/>
            <ac:spMk id="75" creationId="{7EE1A58F-A57F-4567-13F0-07C8BE3C00A6}"/>
          </ac:spMkLst>
        </pc:spChg>
        <pc:spChg chg="add mod">
          <ac:chgData name="João Pestana Almeida" userId="bde304f1-248a-4d39-9d1f-87d80248cae3" providerId="ADAL" clId="{ED09EFC3-11A3-438F-85E7-34B24DAA621B}" dt="2026-07-31T10:42:09.433" v="14232" actId="164"/>
          <ac:spMkLst>
            <pc:docMk/>
            <pc:sldMk cId="2179256592" sldId="2147483574"/>
            <ac:spMk id="80" creationId="{84F9983F-50A0-A10C-0466-7BA39341D7B8}"/>
          </ac:spMkLst>
        </pc:spChg>
        <pc:spChg chg="add mod">
          <ac:chgData name="João Pestana Almeida" userId="bde304f1-248a-4d39-9d1f-87d80248cae3" providerId="ADAL" clId="{ED09EFC3-11A3-438F-85E7-34B24DAA621B}" dt="2026-07-31T10:42:07.104" v="14231" actId="164"/>
          <ac:spMkLst>
            <pc:docMk/>
            <pc:sldMk cId="2179256592" sldId="2147483574"/>
            <ac:spMk id="82" creationId="{7D73F045-9C2F-7FFF-A76C-354B43C2A033}"/>
          </ac:spMkLst>
        </pc:spChg>
        <pc:spChg chg="mod">
          <ac:chgData name="João Pestana Almeida" userId="bde304f1-248a-4d39-9d1f-87d80248cae3" providerId="ADAL" clId="{ED09EFC3-11A3-438F-85E7-34B24DAA621B}" dt="2026-07-31T10:43:08.416" v="14251"/>
          <ac:spMkLst>
            <pc:docMk/>
            <pc:sldMk cId="2179256592" sldId="2147483574"/>
            <ac:spMk id="89" creationId="{FDFEDC3F-953C-1007-0BAF-DDAA4DD6F7F3}"/>
          </ac:spMkLst>
        </pc:spChg>
        <pc:spChg chg="mod">
          <ac:chgData name="João Pestana Almeida" userId="bde304f1-248a-4d39-9d1f-87d80248cae3" providerId="ADAL" clId="{ED09EFC3-11A3-438F-85E7-34B24DAA621B}" dt="2026-07-31T10:43:08.416" v="14251"/>
          <ac:spMkLst>
            <pc:docMk/>
            <pc:sldMk cId="2179256592" sldId="2147483574"/>
            <ac:spMk id="90" creationId="{85CE77CD-892C-BD84-FBAD-461E06D9849B}"/>
          </ac:spMkLst>
        </pc:spChg>
        <pc:spChg chg="add mod">
          <ac:chgData name="João Pestana Almeida" userId="bde304f1-248a-4d39-9d1f-87d80248cae3" providerId="ADAL" clId="{ED09EFC3-11A3-438F-85E7-34B24DAA621B}" dt="2026-07-31T10:45:13.021" v="14312" actId="1076"/>
          <ac:spMkLst>
            <pc:docMk/>
            <pc:sldMk cId="2179256592" sldId="2147483574"/>
            <ac:spMk id="92" creationId="{27D888B0-DCC2-722E-DE41-3CB0D750E0E2}"/>
          </ac:spMkLst>
        </pc:spChg>
        <pc:spChg chg="add mod">
          <ac:chgData name="João Pestana Almeida" userId="bde304f1-248a-4d39-9d1f-87d80248cae3" providerId="ADAL" clId="{ED09EFC3-11A3-438F-85E7-34B24DAA621B}" dt="2026-07-31T10:45:10.757" v="14311" actId="1076"/>
          <ac:spMkLst>
            <pc:docMk/>
            <pc:sldMk cId="2179256592" sldId="2147483574"/>
            <ac:spMk id="93" creationId="{5B7BF70D-F27A-1E6C-5734-F882787C6373}"/>
          </ac:spMkLst>
        </pc:spChg>
        <pc:spChg chg="mod">
          <ac:chgData name="João Pestana Almeida" userId="bde304f1-248a-4d39-9d1f-87d80248cae3" providerId="ADAL" clId="{ED09EFC3-11A3-438F-85E7-34B24DAA621B}" dt="2026-07-31T10:42:38.359" v="14235" actId="408"/>
          <ac:spMkLst>
            <pc:docMk/>
            <pc:sldMk cId="2179256592" sldId="2147483574"/>
            <ac:spMk id="112" creationId="{48E7178C-FAEB-6A37-A0CD-6338508452FF}"/>
          </ac:spMkLst>
        </pc:spChg>
        <pc:spChg chg="mod">
          <ac:chgData name="João Pestana Almeida" userId="bde304f1-248a-4d39-9d1f-87d80248cae3" providerId="ADAL" clId="{ED09EFC3-11A3-438F-85E7-34B24DAA621B}" dt="2026-07-31T10:42:38.359" v="14235" actId="408"/>
          <ac:spMkLst>
            <pc:docMk/>
            <pc:sldMk cId="2179256592" sldId="2147483574"/>
            <ac:spMk id="113" creationId="{D68671B4-FC67-29F2-BBCB-81053608BEAE}"/>
          </ac:spMkLst>
        </pc:spChg>
        <pc:spChg chg="mod">
          <ac:chgData name="João Pestana Almeida" userId="bde304f1-248a-4d39-9d1f-87d80248cae3" providerId="ADAL" clId="{ED09EFC3-11A3-438F-85E7-34B24DAA621B}" dt="2026-07-31T10:42:38.359" v="14235" actId="408"/>
          <ac:spMkLst>
            <pc:docMk/>
            <pc:sldMk cId="2179256592" sldId="2147483574"/>
            <ac:spMk id="114" creationId="{37C71477-9EB2-3247-D6DB-D433DAF93293}"/>
          </ac:spMkLst>
        </pc:spChg>
        <pc:spChg chg="mod">
          <ac:chgData name="João Pestana Almeida" userId="bde304f1-248a-4d39-9d1f-87d80248cae3" providerId="ADAL" clId="{ED09EFC3-11A3-438F-85E7-34B24DAA621B}" dt="2026-07-31T09:53:25.082" v="13963" actId="1076"/>
          <ac:spMkLst>
            <pc:docMk/>
            <pc:sldMk cId="2179256592" sldId="2147483574"/>
            <ac:spMk id="115" creationId="{66251CDE-0B81-7CF2-C8D3-2CEF30C1A5A8}"/>
          </ac:spMkLst>
        </pc:spChg>
        <pc:spChg chg="mod">
          <ac:chgData name="João Pestana Almeida" userId="bde304f1-248a-4d39-9d1f-87d80248cae3" providerId="ADAL" clId="{ED09EFC3-11A3-438F-85E7-34B24DAA621B}" dt="2026-07-31T10:42:38.359" v="14235" actId="408"/>
          <ac:spMkLst>
            <pc:docMk/>
            <pc:sldMk cId="2179256592" sldId="2147483574"/>
            <ac:spMk id="116" creationId="{208B1A1E-832A-FC39-80C7-F656DDC1D225}"/>
          </ac:spMkLst>
        </pc:spChg>
        <pc:spChg chg="mod">
          <ac:chgData name="João Pestana Almeida" userId="bde304f1-248a-4d39-9d1f-87d80248cae3" providerId="ADAL" clId="{ED09EFC3-11A3-438F-85E7-34B24DAA621B}" dt="2026-07-31T10:42:38.359" v="14235" actId="408"/>
          <ac:spMkLst>
            <pc:docMk/>
            <pc:sldMk cId="2179256592" sldId="2147483574"/>
            <ac:spMk id="117" creationId="{1E96BC04-9434-6F1B-B295-D3A33E83E60D}"/>
          </ac:spMkLst>
        </pc:spChg>
        <pc:spChg chg="mod">
          <ac:chgData name="João Pestana Almeida" userId="bde304f1-248a-4d39-9d1f-87d80248cae3" providerId="ADAL" clId="{ED09EFC3-11A3-438F-85E7-34B24DAA621B}" dt="2026-07-31T09:53:25.082" v="13963" actId="1076"/>
          <ac:spMkLst>
            <pc:docMk/>
            <pc:sldMk cId="2179256592" sldId="2147483574"/>
            <ac:spMk id="118" creationId="{8FAC469F-BC67-BCEB-F934-D94BBA9ED78A}"/>
          </ac:spMkLst>
        </pc:spChg>
        <pc:spChg chg="mod">
          <ac:chgData name="João Pestana Almeida" userId="bde304f1-248a-4d39-9d1f-87d80248cae3" providerId="ADAL" clId="{ED09EFC3-11A3-438F-85E7-34B24DAA621B}" dt="2026-07-31T09:53:25.082" v="13963" actId="1076"/>
          <ac:spMkLst>
            <pc:docMk/>
            <pc:sldMk cId="2179256592" sldId="2147483574"/>
            <ac:spMk id="119" creationId="{4107FE4C-A688-31A5-06AF-965F43729503}"/>
          </ac:spMkLst>
        </pc:spChg>
        <pc:spChg chg="mod">
          <ac:chgData name="João Pestana Almeida" userId="bde304f1-248a-4d39-9d1f-87d80248cae3" providerId="ADAL" clId="{ED09EFC3-11A3-438F-85E7-34B24DAA621B}" dt="2026-07-31T10:42:38.359" v="14235" actId="408"/>
          <ac:spMkLst>
            <pc:docMk/>
            <pc:sldMk cId="2179256592" sldId="2147483574"/>
            <ac:spMk id="120" creationId="{9C30AFD7-27BD-4727-4E6A-2A1A36A982C1}"/>
          </ac:spMkLst>
        </pc:spChg>
        <pc:spChg chg="mod">
          <ac:chgData name="João Pestana Almeida" userId="bde304f1-248a-4d39-9d1f-87d80248cae3" providerId="ADAL" clId="{ED09EFC3-11A3-438F-85E7-34B24DAA621B}" dt="2026-07-31T10:42:38.359" v="14235" actId="408"/>
          <ac:spMkLst>
            <pc:docMk/>
            <pc:sldMk cId="2179256592" sldId="2147483574"/>
            <ac:spMk id="121" creationId="{EB5AA2EA-65DB-74F7-F012-D194C9C48C5C}"/>
          </ac:spMkLst>
        </pc:spChg>
        <pc:spChg chg="mod">
          <ac:chgData name="João Pestana Almeida" userId="bde304f1-248a-4d39-9d1f-87d80248cae3" providerId="ADAL" clId="{ED09EFC3-11A3-438F-85E7-34B24DAA621B}" dt="2026-07-31T10:42:38.359" v="14235" actId="408"/>
          <ac:spMkLst>
            <pc:docMk/>
            <pc:sldMk cId="2179256592" sldId="2147483574"/>
            <ac:spMk id="122" creationId="{C7B4A453-9CF3-EE50-FEB3-8135A5782F33}"/>
          </ac:spMkLst>
        </pc:spChg>
        <pc:grpChg chg="mod">
          <ac:chgData name="João Pestana Almeida" userId="bde304f1-248a-4d39-9d1f-87d80248cae3" providerId="ADAL" clId="{ED09EFC3-11A3-438F-85E7-34B24DAA621B}" dt="2026-07-31T10:40:00.725" v="14148" actId="164"/>
          <ac:grpSpMkLst>
            <pc:docMk/>
            <pc:sldMk cId="2179256592" sldId="2147483574"/>
            <ac:grpSpMk id="36" creationId="{4A36FAB6-0347-4161-B9A8-042774E53D5D}"/>
          </ac:grpSpMkLst>
        </pc:grpChg>
        <pc:grpChg chg="add mod">
          <ac:chgData name="João Pestana Almeida" userId="bde304f1-248a-4d39-9d1f-87d80248cae3" providerId="ADAL" clId="{ED09EFC3-11A3-438F-85E7-34B24DAA621B}" dt="2026-07-31T10:40:06.055" v="14151"/>
          <ac:grpSpMkLst>
            <pc:docMk/>
            <pc:sldMk cId="2179256592" sldId="2147483574"/>
            <ac:grpSpMk id="48" creationId="{D5C3E4BD-D3C6-4962-A46E-8D350674F983}"/>
          </ac:grpSpMkLst>
        </pc:grpChg>
        <pc:grpChg chg="mod">
          <ac:chgData name="João Pestana Almeida" userId="bde304f1-248a-4d39-9d1f-87d80248cae3" providerId="ADAL" clId="{ED09EFC3-11A3-438F-85E7-34B24DAA621B}" dt="2026-07-31T10:39:52.166" v="14128" actId="164"/>
          <ac:grpSpMkLst>
            <pc:docMk/>
            <pc:sldMk cId="2179256592" sldId="2147483574"/>
            <ac:grpSpMk id="55" creationId="{E38128D8-B543-45F8-9DBC-92036F737C3D}"/>
          </ac:grpSpMkLst>
        </pc:grpChg>
        <pc:grpChg chg="add mod">
          <ac:chgData name="João Pestana Almeida" userId="bde304f1-248a-4d39-9d1f-87d80248cae3" providerId="ADAL" clId="{ED09EFC3-11A3-438F-85E7-34B24DAA621B}" dt="2026-07-31T10:42:07.104" v="14231" actId="164"/>
          <ac:grpSpMkLst>
            <pc:docMk/>
            <pc:sldMk cId="2179256592" sldId="2147483574"/>
            <ac:grpSpMk id="76" creationId="{F7186EDD-FA9A-C07E-D542-7073C238DE64}"/>
          </ac:grpSpMkLst>
        </pc:grpChg>
        <pc:grpChg chg="add mod">
          <ac:chgData name="João Pestana Almeida" userId="bde304f1-248a-4d39-9d1f-87d80248cae3" providerId="ADAL" clId="{ED09EFC3-11A3-438F-85E7-34B24DAA621B}" dt="2026-07-31T10:42:09.433" v="14232" actId="164"/>
          <ac:grpSpMkLst>
            <pc:docMk/>
            <pc:sldMk cId="2179256592" sldId="2147483574"/>
            <ac:grpSpMk id="77" creationId="{6F6F1074-0C56-6765-740B-75207B9F2113}"/>
          </ac:grpSpMkLst>
        </pc:grpChg>
        <pc:grpChg chg="add mod">
          <ac:chgData name="João Pestana Almeida" userId="bde304f1-248a-4d39-9d1f-87d80248cae3" providerId="ADAL" clId="{ED09EFC3-11A3-438F-85E7-34B24DAA621B}" dt="2026-07-31T10:42:12.236" v="14233" actId="164"/>
          <ac:grpSpMkLst>
            <pc:docMk/>
            <pc:sldMk cId="2179256592" sldId="2147483574"/>
            <ac:grpSpMk id="78" creationId="{989C8948-63D6-147C-7A71-E7309D030FBB}"/>
          </ac:grpSpMkLst>
        </pc:grpChg>
        <pc:grpChg chg="add mod">
          <ac:chgData name="João Pestana Almeida" userId="bde304f1-248a-4d39-9d1f-87d80248cae3" providerId="ADAL" clId="{ED09EFC3-11A3-438F-85E7-34B24DAA621B}" dt="2026-07-31T10:42:16.873" v="14234" actId="12788"/>
          <ac:grpSpMkLst>
            <pc:docMk/>
            <pc:sldMk cId="2179256592" sldId="2147483574"/>
            <ac:grpSpMk id="79" creationId="{1259D1CE-01E5-4279-0C6C-B42DF98B3E9F}"/>
          </ac:grpSpMkLst>
        </pc:grpChg>
        <pc:grpChg chg="add mod">
          <ac:chgData name="João Pestana Almeida" userId="bde304f1-248a-4d39-9d1f-87d80248cae3" providerId="ADAL" clId="{ED09EFC3-11A3-438F-85E7-34B24DAA621B}" dt="2026-07-31T10:42:07.104" v="14231" actId="164"/>
          <ac:grpSpMkLst>
            <pc:docMk/>
            <pc:sldMk cId="2179256592" sldId="2147483574"/>
            <ac:grpSpMk id="83" creationId="{70EFA420-7A0C-F52C-674B-DBEC8A292682}"/>
          </ac:grpSpMkLst>
        </pc:grpChg>
        <pc:grpChg chg="add mod">
          <ac:chgData name="João Pestana Almeida" userId="bde304f1-248a-4d39-9d1f-87d80248cae3" providerId="ADAL" clId="{ED09EFC3-11A3-438F-85E7-34B24DAA621B}" dt="2026-07-31T10:42:09.433" v="14232" actId="164"/>
          <ac:grpSpMkLst>
            <pc:docMk/>
            <pc:sldMk cId="2179256592" sldId="2147483574"/>
            <ac:grpSpMk id="84" creationId="{43209B83-ECC4-FA9C-6137-4C91CCAA2921}"/>
          </ac:grpSpMkLst>
        </pc:grpChg>
        <pc:grpChg chg="add mod">
          <ac:chgData name="João Pestana Almeida" userId="bde304f1-248a-4d39-9d1f-87d80248cae3" providerId="ADAL" clId="{ED09EFC3-11A3-438F-85E7-34B24DAA621B}" dt="2026-07-31T10:42:12.236" v="14233" actId="164"/>
          <ac:grpSpMkLst>
            <pc:docMk/>
            <pc:sldMk cId="2179256592" sldId="2147483574"/>
            <ac:grpSpMk id="85" creationId="{96C8AB59-A5CE-EE63-BFFF-4291A4C9AE3C}"/>
          </ac:grpSpMkLst>
        </pc:grpChg>
        <pc:grpChg chg="add mod">
          <ac:chgData name="João Pestana Almeida" userId="bde304f1-248a-4d39-9d1f-87d80248cae3" providerId="ADAL" clId="{ED09EFC3-11A3-438F-85E7-34B24DAA621B}" dt="2026-07-31T10:45:15.526" v="14313" actId="1076"/>
          <ac:grpSpMkLst>
            <pc:docMk/>
            <pc:sldMk cId="2179256592" sldId="2147483574"/>
            <ac:grpSpMk id="86" creationId="{79A9FF24-33F6-5E9C-F8BA-F63DAF925230}"/>
          </ac:grpSpMkLst>
        </pc:grpChg>
        <pc:grpChg chg="mod">
          <ac:chgData name="João Pestana Almeida" userId="bde304f1-248a-4d39-9d1f-87d80248cae3" providerId="ADAL" clId="{ED09EFC3-11A3-438F-85E7-34B24DAA621B}" dt="2026-07-31T10:43:08.416" v="14251"/>
          <ac:grpSpMkLst>
            <pc:docMk/>
            <pc:sldMk cId="2179256592" sldId="2147483574"/>
            <ac:grpSpMk id="88" creationId="{CEA725FB-DE64-4E25-1DB3-8B8A7A7BCCAA}"/>
          </ac:grpSpMkLst>
        </pc:grpChg>
        <pc:grpChg chg="mod">
          <ac:chgData name="João Pestana Almeida" userId="bde304f1-248a-4d39-9d1f-87d80248cae3" providerId="ADAL" clId="{ED09EFC3-11A3-438F-85E7-34B24DAA621B}" dt="2026-07-31T10:39:57.775" v="14147" actId="164"/>
          <ac:grpSpMkLst>
            <pc:docMk/>
            <pc:sldMk cId="2179256592" sldId="2147483574"/>
            <ac:grpSpMk id="111" creationId="{F9D639F8-606B-26BA-A9FF-2E0FCA918718}"/>
          </ac:grpSpMkLst>
        </pc:grpChg>
        <pc:cxnChg chg="mod">
          <ac:chgData name="João Pestana Almeida" userId="bde304f1-248a-4d39-9d1f-87d80248cae3" providerId="ADAL" clId="{ED09EFC3-11A3-438F-85E7-34B24DAA621B}" dt="2026-07-31T10:43:08.416" v="14251"/>
          <ac:cxnSpMkLst>
            <pc:docMk/>
            <pc:sldMk cId="2179256592" sldId="2147483574"/>
            <ac:cxnSpMk id="87" creationId="{B7B3244A-18ED-EEC4-2A1E-71D5C2516E94}"/>
          </ac:cxnSpMkLst>
        </pc:cxnChg>
      </pc:sldChg>
      <pc:sldChg chg="addSp delSp modSp mod modClrScheme chgLayout">
        <pc:chgData name="João Pestana Almeida" userId="bde304f1-248a-4d39-9d1f-87d80248cae3" providerId="ADAL" clId="{ED09EFC3-11A3-438F-85E7-34B24DAA621B}" dt="2026-08-03T15:26:13.873" v="17160"/>
        <pc:sldMkLst>
          <pc:docMk/>
          <pc:sldMk cId="1326922475" sldId="2147483575"/>
        </pc:sldMkLst>
        <pc:spChg chg="del mod">
          <ac:chgData name="João Pestana Almeida" userId="bde304f1-248a-4d39-9d1f-87d80248cae3" providerId="ADAL" clId="{ED09EFC3-11A3-438F-85E7-34B24DAA621B}" dt="2026-08-03T14:16:30.588" v="16684" actId="478"/>
          <ac:spMkLst>
            <pc:docMk/>
            <pc:sldMk cId="1326922475" sldId="2147483575"/>
            <ac:spMk id="3" creationId="{AA46FA33-E91E-11F7-5692-574FE1406838}"/>
          </ac:spMkLst>
        </pc:spChg>
        <pc:spChg chg="mod ord">
          <ac:chgData name="João Pestana Almeida" userId="bde304f1-248a-4d39-9d1f-87d80248cae3" providerId="ADAL" clId="{ED09EFC3-11A3-438F-85E7-34B24DAA621B}" dt="2026-08-03T15:17:13.078" v="16741" actId="299"/>
          <ac:spMkLst>
            <pc:docMk/>
            <pc:sldMk cId="1326922475" sldId="2147483575"/>
            <ac:spMk id="4" creationId="{92099A4D-B1CC-79EA-7A3F-6016524D3908}"/>
          </ac:spMkLst>
        </pc:spChg>
        <pc:spChg chg="add del mod">
          <ac:chgData name="João Pestana Almeida" userId="bde304f1-248a-4d39-9d1f-87d80248cae3" providerId="ADAL" clId="{ED09EFC3-11A3-438F-85E7-34B24DAA621B}" dt="2026-08-03T15:16:17.984" v="16714"/>
          <ac:spMkLst>
            <pc:docMk/>
            <pc:sldMk cId="1326922475" sldId="2147483575"/>
            <ac:spMk id="6" creationId="{C99BF9C6-56B7-7397-7AED-C2D8F9172CA4}"/>
          </ac:spMkLst>
        </pc:spChg>
        <pc:spChg chg="add del mod">
          <ac:chgData name="João Pestana Almeida" userId="bde304f1-248a-4d39-9d1f-87d80248cae3" providerId="ADAL" clId="{ED09EFC3-11A3-438F-85E7-34B24DAA621B}" dt="2026-08-03T15:16:17.981" v="16712"/>
          <ac:spMkLst>
            <pc:docMk/>
            <pc:sldMk cId="1326922475" sldId="2147483575"/>
            <ac:spMk id="7" creationId="{EA707F10-19EB-DDAF-0800-268397E313C8}"/>
          </ac:spMkLst>
        </pc:spChg>
        <pc:spChg chg="add del mod">
          <ac:chgData name="João Pestana Almeida" userId="bde304f1-248a-4d39-9d1f-87d80248cae3" providerId="ADAL" clId="{ED09EFC3-11A3-438F-85E7-34B24DAA621B}" dt="2026-08-03T15:16:17.978" v="16710"/>
          <ac:spMkLst>
            <pc:docMk/>
            <pc:sldMk cId="1326922475" sldId="2147483575"/>
            <ac:spMk id="18" creationId="{CB6BBD1E-88AF-0DCE-8212-E271854BED83}"/>
          </ac:spMkLst>
        </pc:spChg>
        <pc:spChg chg="add del mod">
          <ac:chgData name="João Pestana Almeida" userId="bde304f1-248a-4d39-9d1f-87d80248cae3" providerId="ADAL" clId="{ED09EFC3-11A3-438F-85E7-34B24DAA621B}" dt="2026-08-03T15:16:17.983" v="16713"/>
          <ac:spMkLst>
            <pc:docMk/>
            <pc:sldMk cId="1326922475" sldId="2147483575"/>
            <ac:spMk id="26" creationId="{A06E55BC-DDC2-DA1A-A6C2-D90EF11069DF}"/>
          </ac:spMkLst>
        </pc:spChg>
        <pc:spChg chg="add del mod">
          <ac:chgData name="João Pestana Almeida" userId="bde304f1-248a-4d39-9d1f-87d80248cae3" providerId="ADAL" clId="{ED09EFC3-11A3-438F-85E7-34B24DAA621B}" dt="2026-08-03T15:16:17.979" v="16711"/>
          <ac:spMkLst>
            <pc:docMk/>
            <pc:sldMk cId="1326922475" sldId="2147483575"/>
            <ac:spMk id="27" creationId="{A06E55BC-DDC2-DA1A-A6C2-D90EF11069DF}"/>
          </ac:spMkLst>
        </pc:spChg>
        <pc:spChg chg="add del mod">
          <ac:chgData name="João Pestana Almeida" userId="bde304f1-248a-4d39-9d1f-87d80248cae3" providerId="ADAL" clId="{ED09EFC3-11A3-438F-85E7-34B24DAA621B}" dt="2026-08-03T15:16:17.977" v="16709"/>
          <ac:spMkLst>
            <pc:docMk/>
            <pc:sldMk cId="1326922475" sldId="2147483575"/>
            <ac:spMk id="28" creationId="{A06E55BC-DDC2-DA1A-A6C2-D90EF11069DF}"/>
          </ac:spMkLst>
        </pc:spChg>
        <pc:spChg chg="add del">
          <ac:chgData name="João Pestana Almeida" userId="bde304f1-248a-4d39-9d1f-87d80248cae3" providerId="ADAL" clId="{ED09EFC3-11A3-438F-85E7-34B24DAA621B}" dt="2026-08-03T15:16:17.969" v="16704"/>
          <ac:spMkLst>
            <pc:docMk/>
            <pc:sldMk cId="1326922475" sldId="2147483575"/>
            <ac:spMk id="37" creationId="{C73DAE4A-4FA9-D3FC-6B6D-01534EA7CD26}"/>
          </ac:spMkLst>
        </pc:spChg>
        <pc:spChg chg="add del mod">
          <ac:chgData name="João Pestana Almeida" userId="bde304f1-248a-4d39-9d1f-87d80248cae3" providerId="ADAL" clId="{ED09EFC3-11A3-438F-85E7-34B24DAA621B}" dt="2026-08-03T15:16:17.975" v="16706"/>
          <ac:spMkLst>
            <pc:docMk/>
            <pc:sldMk cId="1326922475" sldId="2147483575"/>
            <ac:spMk id="39" creationId="{0678B245-206B-3BB2-5E7A-E7C1FDD65980}"/>
          </ac:spMkLst>
        </pc:spChg>
        <pc:spChg chg="add del mod">
          <ac:chgData name="João Pestana Almeida" userId="bde304f1-248a-4d39-9d1f-87d80248cae3" providerId="ADAL" clId="{ED09EFC3-11A3-438F-85E7-34B24DAA621B}" dt="2026-08-03T15:16:17.976" v="16708"/>
          <ac:spMkLst>
            <pc:docMk/>
            <pc:sldMk cId="1326922475" sldId="2147483575"/>
            <ac:spMk id="41" creationId="{24C18DE5-5BCF-BB53-7AD2-507843529B48}"/>
          </ac:spMkLst>
        </pc:spChg>
        <pc:spChg chg="add del mod">
          <ac:chgData name="João Pestana Almeida" userId="bde304f1-248a-4d39-9d1f-87d80248cae3" providerId="ADAL" clId="{ED09EFC3-11A3-438F-85E7-34B24DAA621B}" dt="2026-08-03T15:21:13.579" v="17061" actId="478"/>
          <ac:spMkLst>
            <pc:docMk/>
            <pc:sldMk cId="1326922475" sldId="2147483575"/>
            <ac:spMk id="43" creationId="{71E16E95-5CD8-44DD-209D-F36923C80BC1}"/>
          </ac:spMkLst>
        </pc:spChg>
        <pc:spChg chg="mod">
          <ac:chgData name="João Pestana Almeida" userId="bde304f1-248a-4d39-9d1f-87d80248cae3" providerId="ADAL" clId="{ED09EFC3-11A3-438F-85E7-34B24DAA621B}" dt="2026-08-03T15:19:27.952" v="16947" actId="14100"/>
          <ac:spMkLst>
            <pc:docMk/>
            <pc:sldMk cId="1326922475" sldId="2147483575"/>
            <ac:spMk id="47" creationId="{AE264F24-1903-B8B7-F1CC-B0A29CF9AF59}"/>
          </ac:spMkLst>
        </pc:spChg>
        <pc:spChg chg="mod">
          <ac:chgData name="João Pestana Almeida" userId="bde304f1-248a-4d39-9d1f-87d80248cae3" providerId="ADAL" clId="{ED09EFC3-11A3-438F-85E7-34B24DAA621B}" dt="2026-08-03T15:20:42.005" v="17058" actId="1037"/>
          <ac:spMkLst>
            <pc:docMk/>
            <pc:sldMk cId="1326922475" sldId="2147483575"/>
            <ac:spMk id="48" creationId="{F295F2A4-C0CC-0071-F39B-5971704B2E49}"/>
          </ac:spMkLst>
        </pc:spChg>
        <pc:spChg chg="mod">
          <ac:chgData name="João Pestana Almeida" userId="bde304f1-248a-4d39-9d1f-87d80248cae3" providerId="ADAL" clId="{ED09EFC3-11A3-438F-85E7-34B24DAA621B}" dt="2026-07-31T10:53:46.497" v="14618" actId="553"/>
          <ac:spMkLst>
            <pc:docMk/>
            <pc:sldMk cId="1326922475" sldId="2147483575"/>
            <ac:spMk id="49" creationId="{71AEA68D-2BF0-E86E-0774-32362547231E}"/>
          </ac:spMkLst>
        </pc:spChg>
        <pc:spChg chg="mod">
          <ac:chgData name="João Pestana Almeida" userId="bde304f1-248a-4d39-9d1f-87d80248cae3" providerId="ADAL" clId="{ED09EFC3-11A3-438F-85E7-34B24DAA621B}" dt="2026-08-03T15:20:42.005" v="17058" actId="1037"/>
          <ac:spMkLst>
            <pc:docMk/>
            <pc:sldMk cId="1326922475" sldId="2147483575"/>
            <ac:spMk id="50" creationId="{4A63988F-44D0-077F-922E-156E6AD9A6F5}"/>
          </ac:spMkLst>
        </pc:spChg>
        <pc:spChg chg="mod">
          <ac:chgData name="João Pestana Almeida" userId="bde304f1-248a-4d39-9d1f-87d80248cae3" providerId="ADAL" clId="{ED09EFC3-11A3-438F-85E7-34B24DAA621B}" dt="2026-08-03T15:20:42.005" v="17058" actId="1037"/>
          <ac:spMkLst>
            <pc:docMk/>
            <pc:sldMk cId="1326922475" sldId="2147483575"/>
            <ac:spMk id="53" creationId="{4270C8E5-84A6-B06E-4409-6E047E35B5AE}"/>
          </ac:spMkLst>
        </pc:spChg>
        <pc:spChg chg="mod">
          <ac:chgData name="João Pestana Almeida" userId="bde304f1-248a-4d39-9d1f-87d80248cae3" providerId="ADAL" clId="{ED09EFC3-11A3-438F-85E7-34B24DAA621B}" dt="2026-07-31T10:53:46.497" v="14618" actId="553"/>
          <ac:spMkLst>
            <pc:docMk/>
            <pc:sldMk cId="1326922475" sldId="2147483575"/>
            <ac:spMk id="54" creationId="{3E62C459-AA5B-27A6-B49B-57BC6B54661D}"/>
          </ac:spMkLst>
        </pc:spChg>
        <pc:spChg chg="mod">
          <ac:chgData name="João Pestana Almeida" userId="bde304f1-248a-4d39-9d1f-87d80248cae3" providerId="ADAL" clId="{ED09EFC3-11A3-438F-85E7-34B24DAA621B}" dt="2026-08-03T15:19:27.952" v="16947" actId="14100"/>
          <ac:spMkLst>
            <pc:docMk/>
            <pc:sldMk cId="1326922475" sldId="2147483575"/>
            <ac:spMk id="55" creationId="{38A13EAC-6BE8-FCF2-3AAC-D758C932A76D}"/>
          </ac:spMkLst>
        </pc:spChg>
        <pc:spChg chg="mod">
          <ac:chgData name="João Pestana Almeida" userId="bde304f1-248a-4d39-9d1f-87d80248cae3" providerId="ADAL" clId="{ED09EFC3-11A3-438F-85E7-34B24DAA621B}" dt="2026-08-03T15:20:42.005" v="17058" actId="1037"/>
          <ac:spMkLst>
            <pc:docMk/>
            <pc:sldMk cId="1326922475" sldId="2147483575"/>
            <ac:spMk id="57" creationId="{518C2BEE-175C-2211-66D8-370492F93DF9}"/>
          </ac:spMkLst>
        </pc:spChg>
        <pc:spChg chg="mod">
          <ac:chgData name="João Pestana Almeida" userId="bde304f1-248a-4d39-9d1f-87d80248cae3" providerId="ADAL" clId="{ED09EFC3-11A3-438F-85E7-34B24DAA621B}" dt="2026-08-03T15:20:42.005" v="17058" actId="1037"/>
          <ac:spMkLst>
            <pc:docMk/>
            <pc:sldMk cId="1326922475" sldId="2147483575"/>
            <ac:spMk id="59" creationId="{5EAEE3DB-441D-65AF-521A-8F4DAE49DB7D}"/>
          </ac:spMkLst>
        </pc:spChg>
        <pc:spChg chg="mod">
          <ac:chgData name="João Pestana Almeida" userId="bde304f1-248a-4d39-9d1f-87d80248cae3" providerId="ADAL" clId="{ED09EFC3-11A3-438F-85E7-34B24DAA621B}" dt="2026-08-03T15:20:42.005" v="17058" actId="1037"/>
          <ac:spMkLst>
            <pc:docMk/>
            <pc:sldMk cId="1326922475" sldId="2147483575"/>
            <ac:spMk id="60" creationId="{02C6CD5E-2265-D41A-401C-DC88E9C1F8DB}"/>
          </ac:spMkLst>
        </pc:spChg>
        <pc:spChg chg="mod">
          <ac:chgData name="João Pestana Almeida" userId="bde304f1-248a-4d39-9d1f-87d80248cae3" providerId="ADAL" clId="{ED09EFC3-11A3-438F-85E7-34B24DAA621B}" dt="2026-08-03T15:20:42.005" v="17058" actId="1037"/>
          <ac:spMkLst>
            <pc:docMk/>
            <pc:sldMk cId="1326922475" sldId="2147483575"/>
            <ac:spMk id="63" creationId="{B23A0946-4FF9-5557-FC15-57D3D7D14EAF}"/>
          </ac:spMkLst>
        </pc:spChg>
        <pc:spChg chg="mod">
          <ac:chgData name="João Pestana Almeida" userId="bde304f1-248a-4d39-9d1f-87d80248cae3" providerId="ADAL" clId="{ED09EFC3-11A3-438F-85E7-34B24DAA621B}" dt="2026-08-03T15:20:42.005" v="17058" actId="1037"/>
          <ac:spMkLst>
            <pc:docMk/>
            <pc:sldMk cId="1326922475" sldId="2147483575"/>
            <ac:spMk id="64" creationId="{810BCDF2-8033-92DB-9148-4F1A0EB67652}"/>
          </ac:spMkLst>
        </pc:spChg>
        <pc:spChg chg="mod">
          <ac:chgData name="João Pestana Almeida" userId="bde304f1-248a-4d39-9d1f-87d80248cae3" providerId="ADAL" clId="{ED09EFC3-11A3-438F-85E7-34B24DAA621B}" dt="2026-08-03T15:20:23.208" v="17028" actId="1076"/>
          <ac:spMkLst>
            <pc:docMk/>
            <pc:sldMk cId="1326922475" sldId="2147483575"/>
            <ac:spMk id="67" creationId="{D5B177EB-FF1D-73BB-C221-CD85371D8FD6}"/>
          </ac:spMkLst>
        </pc:spChg>
        <pc:spChg chg="mod">
          <ac:chgData name="João Pestana Almeida" userId="bde304f1-248a-4d39-9d1f-87d80248cae3" providerId="ADAL" clId="{ED09EFC3-11A3-438F-85E7-34B24DAA621B}" dt="2026-08-03T15:20:23.208" v="17028" actId="1076"/>
          <ac:spMkLst>
            <pc:docMk/>
            <pc:sldMk cId="1326922475" sldId="2147483575"/>
            <ac:spMk id="69" creationId="{0400E69F-AFDE-AD70-25F1-F107A6F3CE01}"/>
          </ac:spMkLst>
        </pc:spChg>
        <pc:spChg chg="mod">
          <ac:chgData name="João Pestana Almeida" userId="bde304f1-248a-4d39-9d1f-87d80248cae3" providerId="ADAL" clId="{ED09EFC3-11A3-438F-85E7-34B24DAA621B}" dt="2026-08-03T15:20:23.208" v="17028" actId="1076"/>
          <ac:spMkLst>
            <pc:docMk/>
            <pc:sldMk cId="1326922475" sldId="2147483575"/>
            <ac:spMk id="70" creationId="{E43DA8F9-0105-F360-3905-CD40C0D4A6CD}"/>
          </ac:spMkLst>
        </pc:spChg>
        <pc:spChg chg="mod">
          <ac:chgData name="João Pestana Almeida" userId="bde304f1-248a-4d39-9d1f-87d80248cae3" providerId="ADAL" clId="{ED09EFC3-11A3-438F-85E7-34B24DAA621B}" dt="2026-08-03T15:20:23.208" v="17028" actId="1076"/>
          <ac:spMkLst>
            <pc:docMk/>
            <pc:sldMk cId="1326922475" sldId="2147483575"/>
            <ac:spMk id="71" creationId="{13606CE8-AA4A-A27E-2CAF-DC33A77D370F}"/>
          </ac:spMkLst>
        </pc:spChg>
        <pc:spChg chg="mod">
          <ac:chgData name="João Pestana Almeida" userId="bde304f1-248a-4d39-9d1f-87d80248cae3" providerId="ADAL" clId="{ED09EFC3-11A3-438F-85E7-34B24DAA621B}" dt="2026-08-03T15:20:23.208" v="17028" actId="1076"/>
          <ac:spMkLst>
            <pc:docMk/>
            <pc:sldMk cId="1326922475" sldId="2147483575"/>
            <ac:spMk id="73" creationId="{261DDB94-7775-56D7-4ADE-2220DEB7956D}"/>
          </ac:spMkLst>
        </pc:spChg>
        <pc:spChg chg="mod">
          <ac:chgData name="João Pestana Almeida" userId="bde304f1-248a-4d39-9d1f-87d80248cae3" providerId="ADAL" clId="{ED09EFC3-11A3-438F-85E7-34B24DAA621B}" dt="2026-08-03T15:20:23.208" v="17028" actId="1076"/>
          <ac:spMkLst>
            <pc:docMk/>
            <pc:sldMk cId="1326922475" sldId="2147483575"/>
            <ac:spMk id="74" creationId="{DD513E98-1F0F-7D6F-32FC-CC6B70EE1128}"/>
          </ac:spMkLst>
        </pc:spChg>
        <pc:spChg chg="mod">
          <ac:chgData name="João Pestana Almeida" userId="bde304f1-248a-4d39-9d1f-87d80248cae3" providerId="ADAL" clId="{ED09EFC3-11A3-438F-85E7-34B24DAA621B}" dt="2026-08-03T15:20:23.208" v="17028" actId="1076"/>
          <ac:spMkLst>
            <pc:docMk/>
            <pc:sldMk cId="1326922475" sldId="2147483575"/>
            <ac:spMk id="75" creationId="{12199B70-E349-7558-28EE-A50237FF109C}"/>
          </ac:spMkLst>
        </pc:spChg>
        <pc:spChg chg="mod">
          <ac:chgData name="João Pestana Almeida" userId="bde304f1-248a-4d39-9d1f-87d80248cae3" providerId="ADAL" clId="{ED09EFC3-11A3-438F-85E7-34B24DAA621B}" dt="2026-07-31T10:53:46.497" v="14618" actId="553"/>
          <ac:spMkLst>
            <pc:docMk/>
            <pc:sldMk cId="1326922475" sldId="2147483575"/>
            <ac:spMk id="76" creationId="{1CC5DA67-BD6A-53C3-08ED-6C51400FBFEF}"/>
          </ac:spMkLst>
        </pc:spChg>
        <pc:spChg chg="mod">
          <ac:chgData name="João Pestana Almeida" userId="bde304f1-248a-4d39-9d1f-87d80248cae3" providerId="ADAL" clId="{ED09EFC3-11A3-438F-85E7-34B24DAA621B}" dt="2026-08-03T15:20:23.208" v="17028" actId="1076"/>
          <ac:spMkLst>
            <pc:docMk/>
            <pc:sldMk cId="1326922475" sldId="2147483575"/>
            <ac:spMk id="77" creationId="{90C04E12-7563-4FD7-F4E1-C52DB960BDDC}"/>
          </ac:spMkLst>
        </pc:spChg>
        <pc:spChg chg="mod">
          <ac:chgData name="João Pestana Almeida" userId="bde304f1-248a-4d39-9d1f-87d80248cae3" providerId="ADAL" clId="{ED09EFC3-11A3-438F-85E7-34B24DAA621B}" dt="2026-08-03T15:20:23.208" v="17028" actId="1076"/>
          <ac:spMkLst>
            <pc:docMk/>
            <pc:sldMk cId="1326922475" sldId="2147483575"/>
            <ac:spMk id="78" creationId="{B6FA4671-E262-34CF-3781-B35851FF84E4}"/>
          </ac:spMkLst>
        </pc:spChg>
        <pc:spChg chg="mod">
          <ac:chgData name="João Pestana Almeida" userId="bde304f1-248a-4d39-9d1f-87d80248cae3" providerId="ADAL" clId="{ED09EFC3-11A3-438F-85E7-34B24DAA621B}" dt="2026-08-03T15:20:23.208" v="17028" actId="1076"/>
          <ac:spMkLst>
            <pc:docMk/>
            <pc:sldMk cId="1326922475" sldId="2147483575"/>
            <ac:spMk id="79" creationId="{6228BC45-4749-6FD8-8CB8-5EC8ED28FB9A}"/>
          </ac:spMkLst>
        </pc:spChg>
        <pc:spChg chg="mod">
          <ac:chgData name="João Pestana Almeida" userId="bde304f1-248a-4d39-9d1f-87d80248cae3" providerId="ADAL" clId="{ED09EFC3-11A3-438F-85E7-34B24DAA621B}" dt="2026-08-03T15:19:37.222" v="16951"/>
          <ac:spMkLst>
            <pc:docMk/>
            <pc:sldMk cId="1326922475" sldId="2147483575"/>
            <ac:spMk id="81" creationId="{B6AA09C2-12B2-BE3E-CABF-BDA7353E7667}"/>
          </ac:spMkLst>
        </pc:spChg>
        <pc:spChg chg="mod">
          <ac:chgData name="João Pestana Almeida" userId="bde304f1-248a-4d39-9d1f-87d80248cae3" providerId="ADAL" clId="{ED09EFC3-11A3-438F-85E7-34B24DAA621B}" dt="2026-08-03T15:19:37.222" v="16951"/>
          <ac:spMkLst>
            <pc:docMk/>
            <pc:sldMk cId="1326922475" sldId="2147483575"/>
            <ac:spMk id="82" creationId="{723A4A9B-9E8F-DD13-2960-F041A7E19F2E}"/>
          </ac:spMkLst>
        </pc:spChg>
        <pc:spChg chg="mod">
          <ac:chgData name="João Pestana Almeida" userId="bde304f1-248a-4d39-9d1f-87d80248cae3" providerId="ADAL" clId="{ED09EFC3-11A3-438F-85E7-34B24DAA621B}" dt="2026-08-03T15:19:37.222" v="16951"/>
          <ac:spMkLst>
            <pc:docMk/>
            <pc:sldMk cId="1326922475" sldId="2147483575"/>
            <ac:spMk id="83" creationId="{ED2D0B3C-4842-BD0E-6012-77913A23CEDD}"/>
          </ac:spMkLst>
        </pc:spChg>
        <pc:spChg chg="mod">
          <ac:chgData name="João Pestana Almeida" userId="bde304f1-248a-4d39-9d1f-87d80248cae3" providerId="ADAL" clId="{ED09EFC3-11A3-438F-85E7-34B24DAA621B}" dt="2026-08-03T15:19:37.222" v="16951"/>
          <ac:spMkLst>
            <pc:docMk/>
            <pc:sldMk cId="1326922475" sldId="2147483575"/>
            <ac:spMk id="84" creationId="{EE20D682-DD61-266C-A2F3-12A90A0FC2DD}"/>
          </ac:spMkLst>
        </pc:spChg>
        <pc:spChg chg="mod">
          <ac:chgData name="João Pestana Almeida" userId="bde304f1-248a-4d39-9d1f-87d80248cae3" providerId="ADAL" clId="{ED09EFC3-11A3-438F-85E7-34B24DAA621B}" dt="2026-08-03T15:19:37.222" v="16951"/>
          <ac:spMkLst>
            <pc:docMk/>
            <pc:sldMk cId="1326922475" sldId="2147483575"/>
            <ac:spMk id="85" creationId="{9155D366-ACB8-F4AC-88F7-0B5376468B89}"/>
          </ac:spMkLst>
        </pc:spChg>
        <pc:spChg chg="mod">
          <ac:chgData name="João Pestana Almeida" userId="bde304f1-248a-4d39-9d1f-87d80248cae3" providerId="ADAL" clId="{ED09EFC3-11A3-438F-85E7-34B24DAA621B}" dt="2026-08-03T15:19:37.222" v="16951"/>
          <ac:spMkLst>
            <pc:docMk/>
            <pc:sldMk cId="1326922475" sldId="2147483575"/>
            <ac:spMk id="86" creationId="{242DC572-813C-9A97-0980-63E7BD53A80D}"/>
          </ac:spMkLst>
        </pc:spChg>
        <pc:spChg chg="mod">
          <ac:chgData name="João Pestana Almeida" userId="bde304f1-248a-4d39-9d1f-87d80248cae3" providerId="ADAL" clId="{ED09EFC3-11A3-438F-85E7-34B24DAA621B}" dt="2026-08-03T15:19:37.222" v="16951"/>
          <ac:spMkLst>
            <pc:docMk/>
            <pc:sldMk cId="1326922475" sldId="2147483575"/>
            <ac:spMk id="87" creationId="{529484A7-9996-8F58-5463-C1B32433AC7B}"/>
          </ac:spMkLst>
        </pc:spChg>
        <pc:spChg chg="mod">
          <ac:chgData name="João Pestana Almeida" userId="bde304f1-248a-4d39-9d1f-87d80248cae3" providerId="ADAL" clId="{ED09EFC3-11A3-438F-85E7-34B24DAA621B}" dt="2026-08-03T15:19:37.222" v="16951"/>
          <ac:spMkLst>
            <pc:docMk/>
            <pc:sldMk cId="1326922475" sldId="2147483575"/>
            <ac:spMk id="88" creationId="{27236FDF-2DB9-E032-189F-CC3F20B3DF5B}"/>
          </ac:spMkLst>
        </pc:spChg>
        <pc:spChg chg="mod">
          <ac:chgData name="João Pestana Almeida" userId="bde304f1-248a-4d39-9d1f-87d80248cae3" providerId="ADAL" clId="{ED09EFC3-11A3-438F-85E7-34B24DAA621B}" dt="2026-07-31T10:58:37.345" v="14714" actId="120"/>
          <ac:spMkLst>
            <pc:docMk/>
            <pc:sldMk cId="1326922475" sldId="2147483575"/>
            <ac:spMk id="90" creationId="{004CBDB7-39B7-B31C-FAA5-373723092CC4}"/>
          </ac:spMkLst>
        </pc:spChg>
        <pc:spChg chg="mod">
          <ac:chgData name="João Pestana Almeida" userId="bde304f1-248a-4d39-9d1f-87d80248cae3" providerId="ADAL" clId="{ED09EFC3-11A3-438F-85E7-34B24DAA621B}" dt="2026-08-03T15:18:47.742" v="16934"/>
          <ac:spMkLst>
            <pc:docMk/>
            <pc:sldMk cId="1326922475" sldId="2147483575"/>
            <ac:spMk id="93" creationId="{C59F0173-09D0-C789-CD66-B3253F1DABFF}"/>
          </ac:spMkLst>
        </pc:spChg>
        <pc:spChg chg="mod">
          <ac:chgData name="João Pestana Almeida" userId="bde304f1-248a-4d39-9d1f-87d80248cae3" providerId="ADAL" clId="{ED09EFC3-11A3-438F-85E7-34B24DAA621B}" dt="2026-07-31T10:58:40.839" v="14715" actId="120"/>
          <ac:spMkLst>
            <pc:docMk/>
            <pc:sldMk cId="1326922475" sldId="2147483575"/>
            <ac:spMk id="96" creationId="{A1FC1D56-54F4-A3DA-D493-61ACE1956373}"/>
          </ac:spMkLst>
        </pc:spChg>
        <pc:spChg chg="mod">
          <ac:chgData name="João Pestana Almeida" userId="bde304f1-248a-4d39-9d1f-87d80248cae3" providerId="ADAL" clId="{ED09EFC3-11A3-438F-85E7-34B24DAA621B}" dt="2026-08-03T15:24:26.229" v="17104" actId="403"/>
          <ac:spMkLst>
            <pc:docMk/>
            <pc:sldMk cId="1326922475" sldId="2147483575"/>
            <ac:spMk id="99" creationId="{114E0471-761B-B929-2DBF-7710AAA3FAA3}"/>
          </ac:spMkLst>
        </pc:spChg>
        <pc:spChg chg="mod">
          <ac:chgData name="João Pestana Almeida" userId="bde304f1-248a-4d39-9d1f-87d80248cae3" providerId="ADAL" clId="{ED09EFC3-11A3-438F-85E7-34B24DAA621B}" dt="2026-08-03T15:24:26.229" v="17104" actId="403"/>
          <ac:spMkLst>
            <pc:docMk/>
            <pc:sldMk cId="1326922475" sldId="2147483575"/>
            <ac:spMk id="100" creationId="{7B29AAEB-0DC5-9D09-5710-9551F71AE2DD}"/>
          </ac:spMkLst>
        </pc:spChg>
        <pc:spChg chg="mod">
          <ac:chgData name="João Pestana Almeida" userId="bde304f1-248a-4d39-9d1f-87d80248cae3" providerId="ADAL" clId="{ED09EFC3-11A3-438F-85E7-34B24DAA621B}" dt="2026-08-03T15:24:44.397" v="17114"/>
          <ac:spMkLst>
            <pc:docMk/>
            <pc:sldMk cId="1326922475" sldId="2147483575"/>
            <ac:spMk id="102" creationId="{F04F4351-D793-D898-AF23-6589AD92C16B}"/>
          </ac:spMkLst>
        </pc:spChg>
        <pc:spChg chg="mod">
          <ac:chgData name="João Pestana Almeida" userId="bde304f1-248a-4d39-9d1f-87d80248cae3" providerId="ADAL" clId="{ED09EFC3-11A3-438F-85E7-34B24DAA621B}" dt="2026-08-03T15:24:44.397" v="17114"/>
          <ac:spMkLst>
            <pc:docMk/>
            <pc:sldMk cId="1326922475" sldId="2147483575"/>
            <ac:spMk id="103" creationId="{02AF4D35-BE4A-0B7F-B630-17034F000E9F}"/>
          </ac:spMkLst>
        </pc:spChg>
        <pc:spChg chg="mod">
          <ac:chgData name="João Pestana Almeida" userId="bde304f1-248a-4d39-9d1f-87d80248cae3" providerId="ADAL" clId="{ED09EFC3-11A3-438F-85E7-34B24DAA621B}" dt="2026-08-03T15:24:44.395" v="17112"/>
          <ac:spMkLst>
            <pc:docMk/>
            <pc:sldMk cId="1326922475" sldId="2147483575"/>
            <ac:spMk id="105" creationId="{5165B280-BD2B-7F62-0FF1-EF31FCA9B177}"/>
          </ac:spMkLst>
        </pc:spChg>
        <pc:spChg chg="mod">
          <ac:chgData name="João Pestana Almeida" userId="bde304f1-248a-4d39-9d1f-87d80248cae3" providerId="ADAL" clId="{ED09EFC3-11A3-438F-85E7-34B24DAA621B}" dt="2026-08-03T15:24:44.395" v="17112"/>
          <ac:spMkLst>
            <pc:docMk/>
            <pc:sldMk cId="1326922475" sldId="2147483575"/>
            <ac:spMk id="106" creationId="{84E5E09F-0797-8C41-C642-121C49981B15}"/>
          </ac:spMkLst>
        </pc:spChg>
        <pc:spChg chg="add mod">
          <ac:chgData name="João Pestana Almeida" userId="bde304f1-248a-4d39-9d1f-87d80248cae3" providerId="ADAL" clId="{ED09EFC3-11A3-438F-85E7-34B24DAA621B}" dt="2026-08-03T15:24:50.474" v="17118" actId="12788"/>
          <ac:spMkLst>
            <pc:docMk/>
            <pc:sldMk cId="1326922475" sldId="2147483575"/>
            <ac:spMk id="107" creationId="{F304B80E-868A-9559-EB19-57C49DBA8641}"/>
          </ac:spMkLst>
        </pc:spChg>
        <pc:spChg chg="add mod">
          <ac:chgData name="João Pestana Almeida" userId="bde304f1-248a-4d39-9d1f-87d80248cae3" providerId="ADAL" clId="{ED09EFC3-11A3-438F-85E7-34B24DAA621B}" dt="2026-08-03T15:20:34.932" v="17043" actId="1038"/>
          <ac:spMkLst>
            <pc:docMk/>
            <pc:sldMk cId="1326922475" sldId="2147483575"/>
            <ac:spMk id="108" creationId="{DF06A166-D52F-FEE5-794E-F1B9F77158D8}"/>
          </ac:spMkLst>
        </pc:spChg>
        <pc:spChg chg="add mod">
          <ac:chgData name="João Pestana Almeida" userId="bde304f1-248a-4d39-9d1f-87d80248cae3" providerId="ADAL" clId="{ED09EFC3-11A3-438F-85E7-34B24DAA621B}" dt="2026-08-03T15:20:18.219" v="17027" actId="1037"/>
          <ac:spMkLst>
            <pc:docMk/>
            <pc:sldMk cId="1326922475" sldId="2147483575"/>
            <ac:spMk id="109" creationId="{CC750C89-6AFD-71D3-B72D-DC0CE8052631}"/>
          </ac:spMkLst>
        </pc:spChg>
        <pc:spChg chg="add mod">
          <ac:chgData name="João Pestana Almeida" userId="bde304f1-248a-4d39-9d1f-87d80248cae3" providerId="ADAL" clId="{ED09EFC3-11A3-438F-85E7-34B24DAA621B}" dt="2026-08-03T15:16:53.774" v="16737" actId="12789"/>
          <ac:spMkLst>
            <pc:docMk/>
            <pc:sldMk cId="1326922475" sldId="2147483575"/>
            <ac:spMk id="111" creationId="{EC22C4CA-7243-799C-B52E-C5BD539B6986}"/>
          </ac:spMkLst>
        </pc:spChg>
        <pc:spChg chg="add mod">
          <ac:chgData name="João Pestana Almeida" userId="bde304f1-248a-4d39-9d1f-87d80248cae3" providerId="ADAL" clId="{ED09EFC3-11A3-438F-85E7-34B24DAA621B}" dt="2026-08-03T15:24:02.980" v="17101" actId="20577"/>
          <ac:spMkLst>
            <pc:docMk/>
            <pc:sldMk cId="1326922475" sldId="2147483575"/>
            <ac:spMk id="113" creationId="{7EC2A64D-8EFC-C2FE-284D-678DCA2071CB}"/>
          </ac:spMkLst>
        </pc:spChg>
        <pc:spChg chg="add del mod">
          <ac:chgData name="João Pestana Almeida" userId="bde304f1-248a-4d39-9d1f-87d80248cae3" providerId="ADAL" clId="{ED09EFC3-11A3-438F-85E7-34B24DAA621B}" dt="2026-08-03T15:17:15.279" v="16742" actId="478"/>
          <ac:spMkLst>
            <pc:docMk/>
            <pc:sldMk cId="1326922475" sldId="2147483575"/>
            <ac:spMk id="114" creationId="{10A886AB-6641-9B82-D6E9-873FD02D4821}"/>
          </ac:spMkLst>
        </pc:spChg>
        <pc:spChg chg="add del mod">
          <ac:chgData name="João Pestana Almeida" userId="bde304f1-248a-4d39-9d1f-87d80248cae3" providerId="ADAL" clId="{ED09EFC3-11A3-438F-85E7-34B24DAA621B}" dt="2026-08-03T15:22:39.719" v="17084" actId="1076"/>
          <ac:spMkLst>
            <pc:docMk/>
            <pc:sldMk cId="1326922475" sldId="2147483575"/>
            <ac:spMk id="116" creationId="{8C6D08E0-543F-57A0-5E12-0539095DE4C3}"/>
          </ac:spMkLst>
        </pc:spChg>
        <pc:spChg chg="add del mod">
          <ac:chgData name="João Pestana Almeida" userId="bde304f1-248a-4d39-9d1f-87d80248cae3" providerId="ADAL" clId="{ED09EFC3-11A3-438F-85E7-34B24DAA621B}" dt="2026-08-03T15:23:08.914" v="17091" actId="113"/>
          <ac:spMkLst>
            <pc:docMk/>
            <pc:sldMk cId="1326922475" sldId="2147483575"/>
            <ac:spMk id="118" creationId="{17410944-3B0D-4AED-2A18-36CBDE02FC1D}"/>
          </ac:spMkLst>
        </pc:spChg>
        <pc:spChg chg="add mod">
          <ac:chgData name="João Pestana Almeida" userId="bde304f1-248a-4d39-9d1f-87d80248cae3" providerId="ADAL" clId="{ED09EFC3-11A3-438F-85E7-34B24DAA621B}" dt="2026-08-03T15:25:22.577" v="17135" actId="1076"/>
          <ac:spMkLst>
            <pc:docMk/>
            <pc:sldMk cId="1326922475" sldId="2147483575"/>
            <ac:spMk id="120" creationId="{3D339E50-2D38-0B03-23BB-8586812F4FD3}"/>
          </ac:spMkLst>
        </pc:spChg>
        <pc:spChg chg="add mod">
          <ac:chgData name="João Pestana Almeida" userId="bde304f1-248a-4d39-9d1f-87d80248cae3" providerId="ADAL" clId="{ED09EFC3-11A3-438F-85E7-34B24DAA621B}" dt="2026-08-03T15:24:40.975" v="17110" actId="767"/>
          <ac:spMkLst>
            <pc:docMk/>
            <pc:sldMk cId="1326922475" sldId="2147483575"/>
            <ac:spMk id="121" creationId="{B01CB7CA-8FBA-0140-8B3F-3393A567D351}"/>
          </ac:spMkLst>
        </pc:spChg>
        <pc:spChg chg="add del mod">
          <ac:chgData name="João Pestana Almeida" userId="bde304f1-248a-4d39-9d1f-87d80248cae3" providerId="ADAL" clId="{ED09EFC3-11A3-438F-85E7-34B24DAA621B}" dt="2026-08-03T15:24:46.872" v="17117"/>
          <ac:spMkLst>
            <pc:docMk/>
            <pc:sldMk cId="1326922475" sldId="2147483575"/>
            <ac:spMk id="122" creationId="{A26B7216-AEEE-0E9D-5B6B-5C6FE1264618}"/>
          </ac:spMkLst>
        </pc:spChg>
        <pc:spChg chg="add mod">
          <ac:chgData name="João Pestana Almeida" userId="bde304f1-248a-4d39-9d1f-87d80248cae3" providerId="ADAL" clId="{ED09EFC3-11A3-438F-85E7-34B24DAA621B}" dt="2026-08-03T15:25:42.677" v="17141" actId="20577"/>
          <ac:spMkLst>
            <pc:docMk/>
            <pc:sldMk cId="1326922475" sldId="2147483575"/>
            <ac:spMk id="124" creationId="{CB5C3B3A-7427-E5B4-F826-B5B375663517}"/>
          </ac:spMkLst>
        </pc:spChg>
        <pc:spChg chg="add mod">
          <ac:chgData name="João Pestana Almeida" userId="bde304f1-248a-4d39-9d1f-87d80248cae3" providerId="ADAL" clId="{ED09EFC3-11A3-438F-85E7-34B24DAA621B}" dt="2026-08-03T15:26:05.613" v="17146" actId="20577"/>
          <ac:spMkLst>
            <pc:docMk/>
            <pc:sldMk cId="1326922475" sldId="2147483575"/>
            <ac:spMk id="126" creationId="{656C7C3F-6011-928E-2756-C928AF7A2DF6}"/>
          </ac:spMkLst>
        </pc:spChg>
        <pc:spChg chg="add mod">
          <ac:chgData name="João Pestana Almeida" userId="bde304f1-248a-4d39-9d1f-87d80248cae3" providerId="ADAL" clId="{ED09EFC3-11A3-438F-85E7-34B24DAA621B}" dt="2026-08-03T15:26:13.873" v="17160"/>
          <ac:spMkLst>
            <pc:docMk/>
            <pc:sldMk cId="1326922475" sldId="2147483575"/>
            <ac:spMk id="127" creationId="{890A0DDB-92CE-A3A2-76F2-EE20E56CDFFE}"/>
          </ac:spMkLst>
        </pc:spChg>
        <pc:grpChg chg="add del mod ord">
          <ac:chgData name="João Pestana Almeida" userId="bde304f1-248a-4d39-9d1f-87d80248cae3" providerId="ADAL" clId="{ED09EFC3-11A3-438F-85E7-34B24DAA621B}" dt="2026-08-03T15:16:21.088" v="16722" actId="478"/>
          <ac:grpSpMkLst>
            <pc:docMk/>
            <pc:sldMk cId="1326922475" sldId="2147483575"/>
            <ac:grpSpMk id="11" creationId="{F90509F4-99F6-3DF4-B448-63B6C8A8190D}"/>
          </ac:grpSpMkLst>
        </pc:grpChg>
        <pc:grpChg chg="mod">
          <ac:chgData name="João Pestana Almeida" userId="bde304f1-248a-4d39-9d1f-87d80248cae3" providerId="ADAL" clId="{ED09EFC3-11A3-438F-85E7-34B24DAA621B}" dt="2026-07-31T10:55:11.375" v="14673" actId="208"/>
          <ac:grpSpMkLst>
            <pc:docMk/>
            <pc:sldMk cId="1326922475" sldId="2147483575"/>
            <ac:grpSpMk id="44" creationId="{ACDBEA8E-F5B6-EDC7-E1C0-72249CFE84C5}"/>
          </ac:grpSpMkLst>
        </pc:grpChg>
        <pc:grpChg chg="mod">
          <ac:chgData name="João Pestana Almeida" userId="bde304f1-248a-4d39-9d1f-87d80248cae3" providerId="ADAL" clId="{ED09EFC3-11A3-438F-85E7-34B24DAA621B}" dt="2026-07-31T10:55:16.982" v="14674" actId="208"/>
          <ac:grpSpMkLst>
            <pc:docMk/>
            <pc:sldMk cId="1326922475" sldId="2147483575"/>
            <ac:grpSpMk id="66" creationId="{07E80501-9092-88B2-B18F-2890F2FD7855}"/>
          </ac:grpSpMkLst>
        </pc:grpChg>
        <pc:grpChg chg="add mod">
          <ac:chgData name="João Pestana Almeida" userId="bde304f1-248a-4d39-9d1f-87d80248cae3" providerId="ADAL" clId="{ED09EFC3-11A3-438F-85E7-34B24DAA621B}" dt="2026-08-03T15:20:34.932" v="17043" actId="1038"/>
          <ac:grpSpMkLst>
            <pc:docMk/>
            <pc:sldMk cId="1326922475" sldId="2147483575"/>
            <ac:grpSpMk id="80" creationId="{095F521B-10B1-A48C-4522-8C5348ABDDCA}"/>
          </ac:grpSpMkLst>
        </pc:grpChg>
        <pc:grpChg chg="add mod">
          <ac:chgData name="João Pestana Almeida" userId="bde304f1-248a-4d39-9d1f-87d80248cae3" providerId="ADAL" clId="{ED09EFC3-11A3-438F-85E7-34B24DAA621B}" dt="2026-08-03T15:24:50.474" v="17118" actId="12788"/>
          <ac:grpSpMkLst>
            <pc:docMk/>
            <pc:sldMk cId="1326922475" sldId="2147483575"/>
            <ac:grpSpMk id="89" creationId="{C51A0422-FD05-DF8F-1F5E-72D4BDEEBC6E}"/>
          </ac:grpSpMkLst>
        </pc:grpChg>
        <pc:grpChg chg="add mod">
          <ac:chgData name="João Pestana Almeida" userId="bde304f1-248a-4d39-9d1f-87d80248cae3" providerId="ADAL" clId="{ED09EFC3-11A3-438F-85E7-34B24DAA621B}" dt="2026-08-03T15:20:34.932" v="17043" actId="1038"/>
          <ac:grpSpMkLst>
            <pc:docMk/>
            <pc:sldMk cId="1326922475" sldId="2147483575"/>
            <ac:grpSpMk id="92" creationId="{857D73E0-FE04-852D-D977-8523DDAC484D}"/>
          </ac:grpSpMkLst>
        </pc:grpChg>
        <pc:grpChg chg="add mod">
          <ac:chgData name="João Pestana Almeida" userId="bde304f1-248a-4d39-9d1f-87d80248cae3" providerId="ADAL" clId="{ED09EFC3-11A3-438F-85E7-34B24DAA621B}" dt="2026-08-03T15:20:18.219" v="17027" actId="1037"/>
          <ac:grpSpMkLst>
            <pc:docMk/>
            <pc:sldMk cId="1326922475" sldId="2147483575"/>
            <ac:grpSpMk id="95" creationId="{D9365691-B152-5F6B-A367-C449DB902BD9}"/>
          </ac:grpSpMkLst>
        </pc:grpChg>
        <pc:grpChg chg="add mod">
          <ac:chgData name="João Pestana Almeida" userId="bde304f1-248a-4d39-9d1f-87d80248cae3" providerId="ADAL" clId="{ED09EFC3-11A3-438F-85E7-34B24DAA621B}" dt="2026-08-03T15:24:50.474" v="17118" actId="12788"/>
          <ac:grpSpMkLst>
            <pc:docMk/>
            <pc:sldMk cId="1326922475" sldId="2147483575"/>
            <ac:grpSpMk id="98" creationId="{A6084932-489C-6728-EEC5-3FECEEECC47B}"/>
          </ac:grpSpMkLst>
        </pc:grpChg>
        <pc:grpChg chg="add mod">
          <ac:chgData name="João Pestana Almeida" userId="bde304f1-248a-4d39-9d1f-87d80248cae3" providerId="ADAL" clId="{ED09EFC3-11A3-438F-85E7-34B24DAA621B}" dt="2026-08-03T15:24:44.397" v="17114"/>
          <ac:grpSpMkLst>
            <pc:docMk/>
            <pc:sldMk cId="1326922475" sldId="2147483575"/>
            <ac:grpSpMk id="101" creationId="{97ADB8A2-5DC2-E434-4B85-C6E048B44874}"/>
          </ac:grpSpMkLst>
        </pc:grpChg>
        <pc:grpChg chg="add mod">
          <ac:chgData name="João Pestana Almeida" userId="bde304f1-248a-4d39-9d1f-87d80248cae3" providerId="ADAL" clId="{ED09EFC3-11A3-438F-85E7-34B24DAA621B}" dt="2026-08-03T15:24:44.395" v="17112"/>
          <ac:grpSpMkLst>
            <pc:docMk/>
            <pc:sldMk cId="1326922475" sldId="2147483575"/>
            <ac:grpSpMk id="104" creationId="{DF1B11CE-042F-48C7-062F-C5BAD8757BEF}"/>
          </ac:grpSpMkLst>
        </pc:grpChg>
        <pc:graphicFrameChg chg="mod">
          <ac:chgData name="João Pestana Almeida" userId="bde304f1-248a-4d39-9d1f-87d80248cae3" providerId="ADAL" clId="{ED09EFC3-11A3-438F-85E7-34B24DAA621B}" dt="2026-08-03T15:16:18.051" v="16721"/>
          <ac:graphicFrameMkLst>
            <pc:docMk/>
            <pc:sldMk cId="1326922475" sldId="2147483575"/>
            <ac:graphicFrameMk id="8" creationId="{2B84005C-DB13-5537-A8FE-C88B3C6F71FA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5:16:17.989" v="16716"/>
          <ac:graphicFrameMkLst>
            <pc:docMk/>
            <pc:sldMk cId="1326922475" sldId="2147483575"/>
            <ac:graphicFrameMk id="32" creationId="{711ECE5C-4A3D-41C7-80A2-2B48238D5C64}"/>
          </ac:graphicFrameMkLst>
        </pc:graphicFrameChg>
        <pc:cxnChg chg="mod">
          <ac:chgData name="João Pestana Almeida" userId="bde304f1-248a-4d39-9d1f-87d80248cae3" providerId="ADAL" clId="{ED09EFC3-11A3-438F-85E7-34B24DAA621B}" dt="2026-08-03T15:16:21.088" v="16722" actId="478"/>
          <ac:cxnSpMkLst>
            <pc:docMk/>
            <pc:sldMk cId="1326922475" sldId="2147483575"/>
            <ac:cxnSpMk id="13" creationId="{A8EE9816-C9AF-EA49-017A-0D0FFD423C45}"/>
          </ac:cxnSpMkLst>
        </pc:cxnChg>
        <pc:cxnChg chg="mod">
          <ac:chgData name="João Pestana Almeida" userId="bde304f1-248a-4d39-9d1f-87d80248cae3" providerId="ADAL" clId="{ED09EFC3-11A3-438F-85E7-34B24DAA621B}" dt="2026-07-31T10:57:58.008" v="14707" actId="403"/>
          <ac:cxnSpMkLst>
            <pc:docMk/>
            <pc:sldMk cId="1326922475" sldId="2147483575"/>
            <ac:cxnSpMk id="91" creationId="{008FF2B0-81FC-9A54-967E-01D7202AF637}"/>
          </ac:cxnSpMkLst>
        </pc:cxnChg>
        <pc:cxnChg chg="mod">
          <ac:chgData name="João Pestana Almeida" userId="bde304f1-248a-4d39-9d1f-87d80248cae3" providerId="ADAL" clId="{ED09EFC3-11A3-438F-85E7-34B24DAA621B}" dt="2026-08-03T15:18:47.742" v="16934"/>
          <ac:cxnSpMkLst>
            <pc:docMk/>
            <pc:sldMk cId="1326922475" sldId="2147483575"/>
            <ac:cxnSpMk id="94" creationId="{0B6CB049-7487-E505-0C26-FA19584448C9}"/>
          </ac:cxnSpMkLst>
        </pc:cxnChg>
        <pc:cxnChg chg="mod">
          <ac:chgData name="João Pestana Almeida" userId="bde304f1-248a-4d39-9d1f-87d80248cae3" providerId="ADAL" clId="{ED09EFC3-11A3-438F-85E7-34B24DAA621B}" dt="2026-07-31T10:57:51.073" v="14705" actId="403"/>
          <ac:cxnSpMkLst>
            <pc:docMk/>
            <pc:sldMk cId="1326922475" sldId="2147483575"/>
            <ac:cxnSpMk id="97" creationId="{9C0AE14E-D854-B93E-B104-BC67DD29AA75}"/>
          </ac:cxnSpMkLst>
        </pc:cxnChg>
      </pc:sldChg>
      <pc:sldChg chg="modSp mod modClrScheme chgLayout">
        <pc:chgData name="João Pestana Almeida" userId="bde304f1-248a-4d39-9d1f-87d80248cae3" providerId="ADAL" clId="{ED09EFC3-11A3-438F-85E7-34B24DAA621B}" dt="2026-08-03T16:18:50.689" v="18554" actId="403"/>
        <pc:sldMkLst>
          <pc:docMk/>
          <pc:sldMk cId="3517086737" sldId="2147483579"/>
        </pc:sldMkLst>
        <pc:spChg chg="mod">
          <ac:chgData name="João Pestana Almeida" userId="bde304f1-248a-4d39-9d1f-87d80248cae3" providerId="ADAL" clId="{ED09EFC3-11A3-438F-85E7-34B24DAA621B}" dt="2026-08-03T16:18:50.689" v="18554" actId="403"/>
          <ac:spMkLst>
            <pc:docMk/>
            <pc:sldMk cId="3517086737" sldId="2147483579"/>
            <ac:spMk id="14" creationId="{32F1958C-31CE-842A-45C1-B5EDEF694D3C}"/>
          </ac:spMkLst>
        </pc:spChg>
      </pc:sldChg>
      <pc:sldChg chg="addSp delSp modSp add mod">
        <pc:chgData name="João Pestana Almeida" userId="bde304f1-248a-4d39-9d1f-87d80248cae3" providerId="ADAL" clId="{ED09EFC3-11A3-438F-85E7-34B24DAA621B}" dt="2026-08-03T14:09:17.433" v="16592" actId="1035"/>
        <pc:sldMkLst>
          <pc:docMk/>
          <pc:sldMk cId="3827570945" sldId="2147483641"/>
        </pc:sldMkLst>
        <pc:spChg chg="mod ord topLvl">
          <ac:chgData name="João Pestana Almeida" userId="bde304f1-248a-4d39-9d1f-87d80248cae3" providerId="ADAL" clId="{ED09EFC3-11A3-438F-85E7-34B24DAA621B}" dt="2026-08-03T14:09:17.433" v="16592" actId="1035"/>
          <ac:spMkLst>
            <pc:docMk/>
            <pc:sldMk cId="3827570945" sldId="2147483641"/>
            <ac:spMk id="2" creationId="{04F2ED80-9BF4-7FCD-5626-B1D18A9074AD}"/>
          </ac:spMkLst>
        </pc:spChg>
        <pc:spChg chg="mod ord">
          <ac:chgData name="João Pestana Almeida" userId="bde304f1-248a-4d39-9d1f-87d80248cae3" providerId="ADAL" clId="{ED09EFC3-11A3-438F-85E7-34B24DAA621B}" dt="2026-08-03T14:09:17.433" v="16592" actId="1035"/>
          <ac:spMkLst>
            <pc:docMk/>
            <pc:sldMk cId="3827570945" sldId="2147483641"/>
            <ac:spMk id="3" creationId="{4A86F7E1-6068-B6C1-8BDA-60A97D56C205}"/>
          </ac:spMkLst>
        </pc:spChg>
        <pc:spChg chg="mod ord">
          <ac:chgData name="João Pestana Almeida" userId="bde304f1-248a-4d39-9d1f-87d80248cae3" providerId="ADAL" clId="{ED09EFC3-11A3-438F-85E7-34B24DAA621B}" dt="2026-08-03T14:08:00.414" v="16393"/>
          <ac:spMkLst>
            <pc:docMk/>
            <pc:sldMk cId="3827570945" sldId="2147483641"/>
            <ac:spMk id="4" creationId="{A5C3AF13-F819-500C-860F-8462718D874B}"/>
          </ac:spMkLst>
        </pc:spChg>
        <pc:spChg chg="mod ord">
          <ac:chgData name="João Pestana Almeida" userId="bde304f1-248a-4d39-9d1f-87d80248cae3" providerId="ADAL" clId="{ED09EFC3-11A3-438F-85E7-34B24DAA621B}" dt="2026-08-03T14:09:17.433" v="16592" actId="1035"/>
          <ac:spMkLst>
            <pc:docMk/>
            <pc:sldMk cId="3827570945" sldId="2147483641"/>
            <ac:spMk id="6" creationId="{488C5127-0069-D3D2-C532-FE009A19AD77}"/>
          </ac:spMkLst>
        </pc:spChg>
        <pc:spChg chg="mod ord">
          <ac:chgData name="João Pestana Almeida" userId="bde304f1-248a-4d39-9d1f-87d80248cae3" providerId="ADAL" clId="{ED09EFC3-11A3-438F-85E7-34B24DAA621B}" dt="2026-08-03T14:08:47.823" v="16550" actId="1036"/>
          <ac:spMkLst>
            <pc:docMk/>
            <pc:sldMk cId="3827570945" sldId="2147483641"/>
            <ac:spMk id="7" creationId="{FC233C28-CCE2-22B0-0783-C322F437FB1F}"/>
          </ac:spMkLst>
        </pc:spChg>
        <pc:spChg chg="mod ord">
          <ac:chgData name="João Pestana Almeida" userId="bde304f1-248a-4d39-9d1f-87d80248cae3" providerId="ADAL" clId="{ED09EFC3-11A3-438F-85E7-34B24DAA621B}" dt="2026-08-03T14:08:47.823" v="16550" actId="1036"/>
          <ac:spMkLst>
            <pc:docMk/>
            <pc:sldMk cId="3827570945" sldId="2147483641"/>
            <ac:spMk id="9" creationId="{04D68DBF-F4C4-74AC-E4CF-48D6389BDBE7}"/>
          </ac:spMkLst>
        </pc:spChg>
        <pc:spChg chg="mod ord topLvl">
          <ac:chgData name="João Pestana Almeida" userId="bde304f1-248a-4d39-9d1f-87d80248cae3" providerId="ADAL" clId="{ED09EFC3-11A3-438F-85E7-34B24DAA621B}" dt="2026-08-03T14:09:17.433" v="16592" actId="1035"/>
          <ac:spMkLst>
            <pc:docMk/>
            <pc:sldMk cId="3827570945" sldId="2147483641"/>
            <ac:spMk id="10" creationId="{C497D2CB-F7BF-A98C-68DC-D5D132331B85}"/>
          </ac:spMkLst>
        </pc:spChg>
        <pc:spChg chg="mod ord topLvl">
          <ac:chgData name="João Pestana Almeida" userId="bde304f1-248a-4d39-9d1f-87d80248cae3" providerId="ADAL" clId="{ED09EFC3-11A3-438F-85E7-34B24DAA621B}" dt="2026-08-03T14:08:47.823" v="16550" actId="1036"/>
          <ac:spMkLst>
            <pc:docMk/>
            <pc:sldMk cId="3827570945" sldId="2147483641"/>
            <ac:spMk id="11" creationId="{4FD42EE3-0974-60A1-37D6-A9A8E3D6D9CD}"/>
          </ac:spMkLst>
        </pc:spChg>
        <pc:spChg chg="mod ord">
          <ac:chgData name="João Pestana Almeida" userId="bde304f1-248a-4d39-9d1f-87d80248cae3" providerId="ADAL" clId="{ED09EFC3-11A3-438F-85E7-34B24DAA621B}" dt="2026-08-03T14:08:00.414" v="16430"/>
          <ac:spMkLst>
            <pc:docMk/>
            <pc:sldMk cId="3827570945" sldId="2147483641"/>
            <ac:spMk id="12" creationId="{364ABE65-A623-A62D-8CC2-52504BE044C4}"/>
          </ac:spMkLst>
        </pc:spChg>
        <pc:spChg chg="mod ord topLvl">
          <ac:chgData name="João Pestana Almeida" userId="bde304f1-248a-4d39-9d1f-87d80248cae3" providerId="ADAL" clId="{ED09EFC3-11A3-438F-85E7-34B24DAA621B}" dt="2026-08-03T14:08:47.823" v="16550" actId="1036"/>
          <ac:spMkLst>
            <pc:docMk/>
            <pc:sldMk cId="3827570945" sldId="2147483641"/>
            <ac:spMk id="13" creationId="{2B1A12F0-1133-12FF-E1C9-0116F774F2F8}"/>
          </ac:spMkLst>
        </pc:spChg>
        <pc:spChg chg="mod ord">
          <ac:chgData name="João Pestana Almeida" userId="bde304f1-248a-4d39-9d1f-87d80248cae3" providerId="ADAL" clId="{ED09EFC3-11A3-438F-85E7-34B24DAA621B}" dt="2026-08-03T14:09:17.433" v="16592" actId="1035"/>
          <ac:spMkLst>
            <pc:docMk/>
            <pc:sldMk cId="3827570945" sldId="2147483641"/>
            <ac:spMk id="14" creationId="{765B6F98-72B0-2F4D-170B-E6E8097A8E3D}"/>
          </ac:spMkLst>
        </pc:spChg>
        <pc:spChg chg="mod ord topLvl">
          <ac:chgData name="João Pestana Almeida" userId="bde304f1-248a-4d39-9d1f-87d80248cae3" providerId="ADAL" clId="{ED09EFC3-11A3-438F-85E7-34B24DAA621B}" dt="2026-08-03T14:08:47.823" v="16550" actId="1036"/>
          <ac:spMkLst>
            <pc:docMk/>
            <pc:sldMk cId="3827570945" sldId="2147483641"/>
            <ac:spMk id="15" creationId="{F6B55934-8523-29DF-FCFC-5A4B15B03F19}"/>
          </ac:spMkLst>
        </pc:spChg>
        <pc:spChg chg="del">
          <ac:chgData name="João Pestana Almeida" userId="bde304f1-248a-4d39-9d1f-87d80248cae3" providerId="ADAL" clId="{ED09EFC3-11A3-438F-85E7-34B24DAA621B}" dt="2026-08-03T14:06:53.920" v="15815" actId="478"/>
          <ac:spMkLst>
            <pc:docMk/>
            <pc:sldMk cId="3827570945" sldId="2147483641"/>
            <ac:spMk id="16" creationId="{3954C61B-6949-ECD7-F693-ED9F86144185}"/>
          </ac:spMkLst>
        </pc:spChg>
        <pc:spChg chg="mod ord">
          <ac:chgData name="João Pestana Almeida" userId="bde304f1-248a-4d39-9d1f-87d80248cae3" providerId="ADAL" clId="{ED09EFC3-11A3-438F-85E7-34B24DAA621B}" dt="2026-07-30T15:12:05.082" v="5511" actId="164"/>
          <ac:spMkLst>
            <pc:docMk/>
            <pc:sldMk cId="3827570945" sldId="2147483641"/>
            <ac:spMk id="17" creationId="{1E6BF294-975C-069C-3A99-0A4FE487D791}"/>
          </ac:spMkLst>
        </pc:spChg>
        <pc:spChg chg="mod">
          <ac:chgData name="João Pestana Almeida" userId="bde304f1-248a-4d39-9d1f-87d80248cae3" providerId="ADAL" clId="{ED09EFC3-11A3-438F-85E7-34B24DAA621B}" dt="2026-07-30T15:12:05.082" v="5511" actId="164"/>
          <ac:spMkLst>
            <pc:docMk/>
            <pc:sldMk cId="3827570945" sldId="2147483641"/>
            <ac:spMk id="18" creationId="{26FA05BD-3F0F-73D5-F3C2-8D054FD1A43F}"/>
          </ac:spMkLst>
        </pc:spChg>
        <pc:spChg chg="mod topLvl">
          <ac:chgData name="João Pestana Almeida" userId="bde304f1-248a-4d39-9d1f-87d80248cae3" providerId="ADAL" clId="{ED09EFC3-11A3-438F-85E7-34B24DAA621B}" dt="2026-07-30T15:12:05.082" v="5511" actId="164"/>
          <ac:spMkLst>
            <pc:docMk/>
            <pc:sldMk cId="3827570945" sldId="2147483641"/>
            <ac:spMk id="19" creationId="{E1185840-BC35-E80B-30F3-31305CF8B336}"/>
          </ac:spMkLst>
        </pc:spChg>
        <pc:spChg chg="mod">
          <ac:chgData name="João Pestana Almeida" userId="bde304f1-248a-4d39-9d1f-87d80248cae3" providerId="ADAL" clId="{ED09EFC3-11A3-438F-85E7-34B24DAA621B}" dt="2026-07-30T15:12:05.082" v="5511" actId="164"/>
          <ac:spMkLst>
            <pc:docMk/>
            <pc:sldMk cId="3827570945" sldId="2147483641"/>
            <ac:spMk id="20" creationId="{313A7A96-94FB-4D64-9B26-22D40FFCFFC4}"/>
          </ac:spMkLst>
        </pc:spChg>
        <pc:spChg chg="mod topLvl">
          <ac:chgData name="João Pestana Almeida" userId="bde304f1-248a-4d39-9d1f-87d80248cae3" providerId="ADAL" clId="{ED09EFC3-11A3-438F-85E7-34B24DAA621B}" dt="2026-07-30T15:12:05.082" v="5511" actId="164"/>
          <ac:spMkLst>
            <pc:docMk/>
            <pc:sldMk cId="3827570945" sldId="2147483641"/>
            <ac:spMk id="21" creationId="{B44FE1FB-91D7-C594-DE02-4476B780F85F}"/>
          </ac:spMkLst>
        </pc:spChg>
        <pc:spChg chg="mod">
          <ac:chgData name="João Pestana Almeida" userId="bde304f1-248a-4d39-9d1f-87d80248cae3" providerId="ADAL" clId="{ED09EFC3-11A3-438F-85E7-34B24DAA621B}" dt="2026-07-30T15:12:05.082" v="5511" actId="164"/>
          <ac:spMkLst>
            <pc:docMk/>
            <pc:sldMk cId="3827570945" sldId="2147483641"/>
            <ac:spMk id="22" creationId="{016ED684-0D1D-9552-4BCF-CB6921AF6615}"/>
          </ac:spMkLst>
        </pc:spChg>
        <pc:spChg chg="add del mod modVis">
          <ac:chgData name="João Pestana Almeida" userId="bde304f1-248a-4d39-9d1f-87d80248cae3" providerId="ADAL" clId="{ED09EFC3-11A3-438F-85E7-34B24DAA621B}" dt="2026-08-03T14:07:28.567" v="15964"/>
          <ac:spMkLst>
            <pc:docMk/>
            <pc:sldMk cId="3827570945" sldId="2147483641"/>
            <ac:spMk id="23" creationId="{C46D8F80-6AFF-A259-DADE-E15C65EE334D}"/>
          </ac:spMkLst>
        </pc:spChg>
        <pc:spChg chg="mod ord">
          <ac:chgData name="João Pestana Almeida" userId="bde304f1-248a-4d39-9d1f-87d80248cae3" providerId="ADAL" clId="{ED09EFC3-11A3-438F-85E7-34B24DAA621B}" dt="2026-07-30T15:12:08.581" v="5512" actId="164"/>
          <ac:spMkLst>
            <pc:docMk/>
            <pc:sldMk cId="3827570945" sldId="2147483641"/>
            <ac:spMk id="24" creationId="{B4466A63-445E-2851-5C2D-FE7231BFEDD6}"/>
          </ac:spMkLst>
        </pc:spChg>
        <pc:spChg chg="mod topLvl">
          <ac:chgData name="João Pestana Almeida" userId="bde304f1-248a-4d39-9d1f-87d80248cae3" providerId="ADAL" clId="{ED09EFC3-11A3-438F-85E7-34B24DAA621B}" dt="2026-07-30T15:12:08.581" v="5512" actId="164"/>
          <ac:spMkLst>
            <pc:docMk/>
            <pc:sldMk cId="3827570945" sldId="2147483641"/>
            <ac:spMk id="25" creationId="{110A92DF-6D3B-9FAD-38E0-F2FF83DEE190}"/>
          </ac:spMkLst>
        </pc:spChg>
        <pc:spChg chg="mod">
          <ac:chgData name="João Pestana Almeida" userId="bde304f1-248a-4d39-9d1f-87d80248cae3" providerId="ADAL" clId="{ED09EFC3-11A3-438F-85E7-34B24DAA621B}" dt="2026-07-30T15:12:08.581" v="5512" actId="164"/>
          <ac:spMkLst>
            <pc:docMk/>
            <pc:sldMk cId="3827570945" sldId="2147483641"/>
            <ac:spMk id="26" creationId="{CA995269-1C65-134A-57EF-08595CDC4413}"/>
          </ac:spMkLst>
        </pc:spChg>
        <pc:spChg chg="mod topLvl">
          <ac:chgData name="João Pestana Almeida" userId="bde304f1-248a-4d39-9d1f-87d80248cae3" providerId="ADAL" clId="{ED09EFC3-11A3-438F-85E7-34B24DAA621B}" dt="2026-07-30T15:12:08.581" v="5512" actId="164"/>
          <ac:spMkLst>
            <pc:docMk/>
            <pc:sldMk cId="3827570945" sldId="2147483641"/>
            <ac:spMk id="27" creationId="{CE7D5C0D-145B-381B-FE09-872EB5AC5966}"/>
          </ac:spMkLst>
        </pc:spChg>
        <pc:spChg chg="mod topLvl">
          <ac:chgData name="João Pestana Almeida" userId="bde304f1-248a-4d39-9d1f-87d80248cae3" providerId="ADAL" clId="{ED09EFC3-11A3-438F-85E7-34B24DAA621B}" dt="2026-07-30T15:12:08.581" v="5512" actId="164"/>
          <ac:spMkLst>
            <pc:docMk/>
            <pc:sldMk cId="3827570945" sldId="2147483641"/>
            <ac:spMk id="28" creationId="{C5CDDA13-EC09-6A86-20C7-7EEC965B1C49}"/>
          </ac:spMkLst>
        </pc:spChg>
        <pc:spChg chg="mod topLvl">
          <ac:chgData name="João Pestana Almeida" userId="bde304f1-248a-4d39-9d1f-87d80248cae3" providerId="ADAL" clId="{ED09EFC3-11A3-438F-85E7-34B24DAA621B}" dt="2026-07-30T15:12:08.581" v="5512" actId="164"/>
          <ac:spMkLst>
            <pc:docMk/>
            <pc:sldMk cId="3827570945" sldId="2147483641"/>
            <ac:spMk id="29" creationId="{08E2652B-F23C-6663-5F84-75D8DA3BDAAE}"/>
          </ac:spMkLst>
        </pc:spChg>
        <pc:spChg chg="mod ord">
          <ac:chgData name="João Pestana Almeida" userId="bde304f1-248a-4d39-9d1f-87d80248cae3" providerId="ADAL" clId="{ED09EFC3-11A3-438F-85E7-34B24DAA621B}" dt="2026-07-30T15:12:00.543" v="5510" actId="164"/>
          <ac:spMkLst>
            <pc:docMk/>
            <pc:sldMk cId="3827570945" sldId="2147483641"/>
            <ac:spMk id="31" creationId="{5FA4C369-3A16-B675-944D-345E61769E7D}"/>
          </ac:spMkLst>
        </pc:spChg>
        <pc:spChg chg="mod">
          <ac:chgData name="João Pestana Almeida" userId="bde304f1-248a-4d39-9d1f-87d80248cae3" providerId="ADAL" clId="{ED09EFC3-11A3-438F-85E7-34B24DAA621B}" dt="2026-07-30T15:12:00.543" v="5510" actId="164"/>
          <ac:spMkLst>
            <pc:docMk/>
            <pc:sldMk cId="3827570945" sldId="2147483641"/>
            <ac:spMk id="32" creationId="{DE7F8FFB-82D6-19A1-6879-0C94EDE3A7A5}"/>
          </ac:spMkLst>
        </pc:spChg>
        <pc:spChg chg="mod">
          <ac:chgData name="João Pestana Almeida" userId="bde304f1-248a-4d39-9d1f-87d80248cae3" providerId="ADAL" clId="{ED09EFC3-11A3-438F-85E7-34B24DAA621B}" dt="2026-07-30T15:12:00.543" v="5510" actId="164"/>
          <ac:spMkLst>
            <pc:docMk/>
            <pc:sldMk cId="3827570945" sldId="2147483641"/>
            <ac:spMk id="33" creationId="{B7F82DD6-0C92-FD4D-CEB6-32DEB782DE83}"/>
          </ac:spMkLst>
        </pc:spChg>
        <pc:spChg chg="mod topLvl">
          <ac:chgData name="João Pestana Almeida" userId="bde304f1-248a-4d39-9d1f-87d80248cae3" providerId="ADAL" clId="{ED09EFC3-11A3-438F-85E7-34B24DAA621B}" dt="2026-07-30T15:12:00.543" v="5510" actId="164"/>
          <ac:spMkLst>
            <pc:docMk/>
            <pc:sldMk cId="3827570945" sldId="2147483641"/>
            <ac:spMk id="34" creationId="{E94F890D-59FB-C88A-4CF0-2D409DE30292}"/>
          </ac:spMkLst>
        </pc:spChg>
        <pc:spChg chg="mod topLvl">
          <ac:chgData name="João Pestana Almeida" userId="bde304f1-248a-4d39-9d1f-87d80248cae3" providerId="ADAL" clId="{ED09EFC3-11A3-438F-85E7-34B24DAA621B}" dt="2026-07-30T15:12:00.543" v="5510" actId="164"/>
          <ac:spMkLst>
            <pc:docMk/>
            <pc:sldMk cId="3827570945" sldId="2147483641"/>
            <ac:spMk id="35" creationId="{3CDD4001-633D-E7C7-238A-0E93EC4151BB}"/>
          </ac:spMkLst>
        </pc:spChg>
        <pc:spChg chg="mod">
          <ac:chgData name="João Pestana Almeida" userId="bde304f1-248a-4d39-9d1f-87d80248cae3" providerId="ADAL" clId="{ED09EFC3-11A3-438F-85E7-34B24DAA621B}" dt="2026-07-30T15:12:00.543" v="5510" actId="164"/>
          <ac:spMkLst>
            <pc:docMk/>
            <pc:sldMk cId="3827570945" sldId="2147483641"/>
            <ac:spMk id="36" creationId="{E6397237-E520-A1B9-9E77-9ABEA5B85B31}"/>
          </ac:spMkLst>
        </pc:spChg>
        <pc:spChg chg="mod">
          <ac:chgData name="João Pestana Almeida" userId="bde304f1-248a-4d39-9d1f-87d80248cae3" providerId="ADAL" clId="{ED09EFC3-11A3-438F-85E7-34B24DAA621B}" dt="2026-08-03T14:08:00.414" v="16394"/>
          <ac:spMkLst>
            <pc:docMk/>
            <pc:sldMk cId="3827570945" sldId="2147483641"/>
            <ac:spMk id="40" creationId="{4A6446D0-C47D-3342-F7D0-9AB9D6CF0A42}"/>
          </ac:spMkLst>
        </pc:spChg>
        <pc:spChg chg="add mod ord">
          <ac:chgData name="João Pestana Almeida" userId="bde304f1-248a-4d39-9d1f-87d80248cae3" providerId="ADAL" clId="{ED09EFC3-11A3-438F-85E7-34B24DAA621B}" dt="2026-08-03T14:09:17.433" v="16592" actId="1035"/>
          <ac:spMkLst>
            <pc:docMk/>
            <pc:sldMk cId="3827570945" sldId="2147483641"/>
            <ac:spMk id="112" creationId="{A9A3E146-5E2A-A488-F5C6-AC8DAD0B1B1D}"/>
          </ac:spMkLst>
        </pc:spChg>
        <pc:spChg chg="mod">
          <ac:chgData name="João Pestana Almeida" userId="bde304f1-248a-4d39-9d1f-87d80248cae3" providerId="ADAL" clId="{ED09EFC3-11A3-438F-85E7-34B24DAA621B}" dt="2026-07-31T09:29:57.728" v="11639" actId="20577"/>
          <ac:spMkLst>
            <pc:docMk/>
            <pc:sldMk cId="3827570945" sldId="2147483641"/>
            <ac:spMk id="152" creationId="{8314C431-D833-F974-E67C-AFCD50F5D038}"/>
          </ac:spMkLst>
        </pc:spChg>
        <pc:spChg chg="add del mod">
          <ac:chgData name="João Pestana Almeida" userId="bde304f1-248a-4d39-9d1f-87d80248cae3" providerId="ADAL" clId="{ED09EFC3-11A3-438F-85E7-34B24DAA621B}" dt="2026-08-03T14:07:33.652" v="15965" actId="478"/>
          <ac:spMkLst>
            <pc:docMk/>
            <pc:sldMk cId="3827570945" sldId="2147483641"/>
            <ac:spMk id="160" creationId="{3E22A9B6-DF21-F4DC-F84D-22684AA9D293}"/>
          </ac:spMkLst>
        </pc:spChg>
        <pc:spChg chg="add mod ord">
          <ac:chgData name="João Pestana Almeida" userId="bde304f1-248a-4d39-9d1f-87d80248cae3" providerId="ADAL" clId="{ED09EFC3-11A3-438F-85E7-34B24DAA621B}" dt="2026-08-03T14:08:03.420" v="16449"/>
          <ac:spMkLst>
            <pc:docMk/>
            <pc:sldMk cId="3827570945" sldId="2147483641"/>
            <ac:spMk id="162" creationId="{180D9818-9516-CEBC-E91C-CD8B887198FF}"/>
          </ac:spMkLst>
        </pc:spChg>
        <pc:spChg chg="add mod ord">
          <ac:chgData name="João Pestana Almeida" userId="bde304f1-248a-4d39-9d1f-87d80248cae3" providerId="ADAL" clId="{ED09EFC3-11A3-438F-85E7-34B24DAA621B}" dt="2026-08-03T14:08:03.424" v="16452"/>
          <ac:spMkLst>
            <pc:docMk/>
            <pc:sldMk cId="3827570945" sldId="2147483641"/>
            <ac:spMk id="163" creationId="{C622DAD0-D16B-EE73-4EDD-B77A228826FF}"/>
          </ac:spMkLst>
        </pc:spChg>
        <pc:spChg chg="add mod ord">
          <ac:chgData name="João Pestana Almeida" userId="bde304f1-248a-4d39-9d1f-87d80248cae3" providerId="ADAL" clId="{ED09EFC3-11A3-438F-85E7-34B24DAA621B}" dt="2026-08-03T14:08:03.424" v="16455"/>
          <ac:spMkLst>
            <pc:docMk/>
            <pc:sldMk cId="3827570945" sldId="2147483641"/>
            <ac:spMk id="164" creationId="{F1F67025-53C2-4881-B3DB-EEF208C172BC}"/>
          </ac:spMkLst>
        </pc:spChg>
        <pc:spChg chg="add mod">
          <ac:chgData name="João Pestana Almeida" userId="bde304f1-248a-4d39-9d1f-87d80248cae3" providerId="ADAL" clId="{ED09EFC3-11A3-438F-85E7-34B24DAA621B}" dt="2026-08-03T14:08:03.420" v="16450"/>
          <ac:spMkLst>
            <pc:docMk/>
            <pc:sldMk cId="3827570945" sldId="2147483641"/>
            <ac:spMk id="165" creationId="{F2636C42-B8FE-0CFF-B412-A64291F25DBF}"/>
          </ac:spMkLst>
        </pc:spChg>
        <pc:spChg chg="add mod">
          <ac:chgData name="João Pestana Almeida" userId="bde304f1-248a-4d39-9d1f-87d80248cae3" providerId="ADAL" clId="{ED09EFC3-11A3-438F-85E7-34B24DAA621B}" dt="2026-08-03T14:08:03.424" v="16453"/>
          <ac:spMkLst>
            <pc:docMk/>
            <pc:sldMk cId="3827570945" sldId="2147483641"/>
            <ac:spMk id="166" creationId="{B3EFD143-68FC-E177-B060-6472156DAC8C}"/>
          </ac:spMkLst>
        </pc:spChg>
        <pc:spChg chg="add mod">
          <ac:chgData name="João Pestana Almeida" userId="bde304f1-248a-4d39-9d1f-87d80248cae3" providerId="ADAL" clId="{ED09EFC3-11A3-438F-85E7-34B24DAA621B}" dt="2026-08-03T14:08:03.426" v="16456"/>
          <ac:spMkLst>
            <pc:docMk/>
            <pc:sldMk cId="3827570945" sldId="2147483641"/>
            <ac:spMk id="167" creationId="{B861F3BC-E953-80D9-9073-03A6DEF832CA}"/>
          </ac:spMkLst>
        </pc:spChg>
        <pc:spChg chg="add del mod">
          <ac:chgData name="João Pestana Almeida" userId="bde304f1-248a-4d39-9d1f-87d80248cae3" providerId="ADAL" clId="{ED09EFC3-11A3-438F-85E7-34B24DAA621B}" dt="2026-08-03T14:07:53.913" v="16354"/>
          <ac:spMkLst>
            <pc:docMk/>
            <pc:sldMk cId="3827570945" sldId="2147483641"/>
            <ac:spMk id="181" creationId="{B9A7F8E0-A30D-ED7C-FDD8-820D9F0321F8}"/>
          </ac:spMkLst>
        </pc:spChg>
        <pc:spChg chg="add del mod">
          <ac:chgData name="João Pestana Almeida" userId="bde304f1-248a-4d39-9d1f-87d80248cae3" providerId="ADAL" clId="{ED09EFC3-11A3-438F-85E7-34B24DAA621B}" dt="2026-08-03T14:07:53.913" v="16353"/>
          <ac:spMkLst>
            <pc:docMk/>
            <pc:sldMk cId="3827570945" sldId="2147483641"/>
            <ac:spMk id="182" creationId="{537C8F86-F898-28F4-601B-EFBF11A66620}"/>
          </ac:spMkLst>
        </pc:spChg>
        <pc:spChg chg="add del mod">
          <ac:chgData name="João Pestana Almeida" userId="bde304f1-248a-4d39-9d1f-87d80248cae3" providerId="ADAL" clId="{ED09EFC3-11A3-438F-85E7-34B24DAA621B}" dt="2026-08-03T14:07:53.913" v="16352"/>
          <ac:spMkLst>
            <pc:docMk/>
            <pc:sldMk cId="3827570945" sldId="2147483641"/>
            <ac:spMk id="183" creationId="{17EE1F96-0DB3-B223-C131-395A369643DB}"/>
          </ac:spMkLst>
        </pc:spChg>
        <pc:spChg chg="add del mod">
          <ac:chgData name="João Pestana Almeida" userId="bde304f1-248a-4d39-9d1f-87d80248cae3" providerId="ADAL" clId="{ED09EFC3-11A3-438F-85E7-34B24DAA621B}" dt="2026-08-03T14:07:53.913" v="16349"/>
          <ac:spMkLst>
            <pc:docMk/>
            <pc:sldMk cId="3827570945" sldId="2147483641"/>
            <ac:spMk id="184" creationId="{D6288FD8-A507-780F-ABD6-1AB568747574}"/>
          </ac:spMkLst>
        </pc:spChg>
        <pc:spChg chg="add del mod">
          <ac:chgData name="João Pestana Almeida" userId="bde304f1-248a-4d39-9d1f-87d80248cae3" providerId="ADAL" clId="{ED09EFC3-11A3-438F-85E7-34B24DAA621B}" dt="2026-08-03T14:07:53.913" v="16346"/>
          <ac:spMkLst>
            <pc:docMk/>
            <pc:sldMk cId="3827570945" sldId="2147483641"/>
            <ac:spMk id="185" creationId="{85EFDF78-7C17-1768-009A-DA3809593BE6}"/>
          </ac:spMkLst>
        </pc:spChg>
        <pc:spChg chg="add del mod ord">
          <ac:chgData name="João Pestana Almeida" userId="bde304f1-248a-4d39-9d1f-87d80248cae3" providerId="ADAL" clId="{ED09EFC3-11A3-438F-85E7-34B24DAA621B}" dt="2026-08-03T14:07:53.913" v="16356"/>
          <ac:spMkLst>
            <pc:docMk/>
            <pc:sldMk cId="3827570945" sldId="2147483641"/>
            <ac:spMk id="187" creationId="{DB629558-2C01-5490-2916-B9739BA62DF4}"/>
          </ac:spMkLst>
        </pc:spChg>
        <pc:spChg chg="add del mod">
          <ac:chgData name="João Pestana Almeida" userId="bde304f1-248a-4d39-9d1f-87d80248cae3" providerId="ADAL" clId="{ED09EFC3-11A3-438F-85E7-34B24DAA621B}" dt="2026-08-03T14:07:53.913" v="16360"/>
          <ac:spMkLst>
            <pc:docMk/>
            <pc:sldMk cId="3827570945" sldId="2147483641"/>
            <ac:spMk id="188" creationId="{1269CD78-F361-2B18-BF27-3A8A3029E81D}"/>
          </ac:spMkLst>
        </pc:spChg>
        <pc:spChg chg="add del mod">
          <ac:chgData name="João Pestana Almeida" userId="bde304f1-248a-4d39-9d1f-87d80248cae3" providerId="ADAL" clId="{ED09EFC3-11A3-438F-85E7-34B24DAA621B}" dt="2026-08-03T14:07:53.913" v="16357"/>
          <ac:spMkLst>
            <pc:docMk/>
            <pc:sldMk cId="3827570945" sldId="2147483641"/>
            <ac:spMk id="189" creationId="{75F76AEF-405F-197B-0C99-099647C21444}"/>
          </ac:spMkLst>
        </pc:spChg>
        <pc:grpChg chg="add mod ord">
          <ac:chgData name="João Pestana Almeida" userId="bde304f1-248a-4d39-9d1f-87d80248cae3" providerId="ADAL" clId="{ED09EFC3-11A3-438F-85E7-34B24DAA621B}" dt="2026-08-03T14:08:54.777" v="16570" actId="1035"/>
          <ac:grpSpMkLst>
            <pc:docMk/>
            <pc:sldMk cId="3827570945" sldId="2147483641"/>
            <ac:grpSpMk id="107" creationId="{12F75B50-2F06-5809-DBE9-50B0CFCE66C6}"/>
          </ac:grpSpMkLst>
        </pc:grpChg>
        <pc:grpChg chg="add mod ord">
          <ac:chgData name="João Pestana Almeida" userId="bde304f1-248a-4d39-9d1f-87d80248cae3" providerId="ADAL" clId="{ED09EFC3-11A3-438F-85E7-34B24DAA621B}" dt="2026-08-03T14:09:00.500" v="16571" actId="465"/>
          <ac:grpSpMkLst>
            <pc:docMk/>
            <pc:sldMk cId="3827570945" sldId="2147483641"/>
            <ac:grpSpMk id="108" creationId="{09A14CD5-9B92-E92E-0DEC-CDAFFABF6B2F}"/>
          </ac:grpSpMkLst>
        </pc:grpChg>
        <pc:grpChg chg="add mod ord">
          <ac:chgData name="João Pestana Almeida" userId="bde304f1-248a-4d39-9d1f-87d80248cae3" providerId="ADAL" clId="{ED09EFC3-11A3-438F-85E7-34B24DAA621B}" dt="2026-08-03T14:08:30.966" v="16513" actId="1035"/>
          <ac:grpSpMkLst>
            <pc:docMk/>
            <pc:sldMk cId="3827570945" sldId="2147483641"/>
            <ac:grpSpMk id="109" creationId="{310502C1-5933-E5ED-AB14-86A5A3577703}"/>
          </ac:grpSpMkLst>
        </pc:grpChg>
        <pc:grpChg chg="add mod ord">
          <ac:chgData name="João Pestana Almeida" userId="bde304f1-248a-4d39-9d1f-87d80248cae3" providerId="ADAL" clId="{ED09EFC3-11A3-438F-85E7-34B24DAA621B}" dt="2026-08-03T14:08:14.120" v="16462" actId="14100"/>
          <ac:grpSpMkLst>
            <pc:docMk/>
            <pc:sldMk cId="3827570945" sldId="2147483641"/>
            <ac:grpSpMk id="151" creationId="{DC168351-65B0-ABB2-C542-A1ADE653532F}"/>
          </ac:grpSpMkLst>
        </pc:grpChg>
        <pc:graphicFrameChg chg="mod">
          <ac:chgData name="João Pestana Almeida" userId="bde304f1-248a-4d39-9d1f-87d80248cae3" providerId="ADAL" clId="{ED09EFC3-11A3-438F-85E7-34B24DAA621B}" dt="2026-08-03T14:08:03.426" v="16458"/>
          <ac:graphicFrameMkLst>
            <pc:docMk/>
            <pc:sldMk cId="3827570945" sldId="2147483641"/>
            <ac:graphicFrameMk id="5" creationId="{B171FA3D-4A2D-FB67-C7CB-079EA7B88E36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4:07:43.865" v="16095"/>
          <ac:graphicFrameMkLst>
            <pc:docMk/>
            <pc:sldMk cId="3827570945" sldId="2147483641"/>
            <ac:graphicFrameMk id="41" creationId="{E93F8CE0-ECCC-9308-F49C-35404C6FA6E9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4:07:53.928" v="16362"/>
          <ac:graphicFrameMkLst>
            <pc:docMk/>
            <pc:sldMk cId="3827570945" sldId="2147483641"/>
            <ac:graphicFrameMk id="42" creationId="{A5F12663-3EF0-533D-E666-809EFA07E7CD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4:07:52.020" v="16267"/>
          <ac:graphicFrameMkLst>
            <pc:docMk/>
            <pc:sldMk cId="3827570945" sldId="2147483641"/>
            <ac:graphicFrameMk id="43" creationId="{25CEF5BA-FE86-FB16-C9C6-15375F9C70FA}"/>
          </ac:graphicFrameMkLst>
        </pc:graphicFrameChg>
        <pc:graphicFrameChg chg="add del mod ord">
          <ac:chgData name="João Pestana Almeida" userId="bde304f1-248a-4d39-9d1f-87d80248cae3" providerId="ADAL" clId="{ED09EFC3-11A3-438F-85E7-34B24DAA621B}" dt="2026-08-03T14:08:00.398" v="16386"/>
          <ac:graphicFrameMkLst>
            <pc:docMk/>
            <pc:sldMk cId="3827570945" sldId="2147483641"/>
            <ac:graphicFrameMk id="44" creationId="{0F01F195-D489-250C-5FF7-64A12D0F580B}"/>
          </ac:graphicFrameMkLst>
        </pc:graphicFrameChg>
        <pc:graphicFrameChg chg="del mod ord">
          <ac:chgData name="João Pestana Almeida" userId="bde304f1-248a-4d39-9d1f-87d80248cae3" providerId="ADAL" clId="{ED09EFC3-11A3-438F-85E7-34B24DAA621B}" dt="2026-08-03T14:07:49.005" v="16175"/>
          <ac:graphicFrameMkLst>
            <pc:docMk/>
            <pc:sldMk cId="3827570945" sldId="2147483641"/>
            <ac:graphicFrameMk id="45" creationId="{AF6DAC13-58D8-735F-EE4B-B231F4FDF74D}"/>
          </ac:graphicFrameMkLst>
        </pc:graphicFrameChg>
        <pc:graphicFrameChg chg="add mod ord">
          <ac:chgData name="João Pestana Almeida" userId="bde304f1-248a-4d39-9d1f-87d80248cae3" providerId="ADAL" clId="{ED09EFC3-11A3-438F-85E7-34B24DAA621B}" dt="2026-08-03T14:08:00.414" v="16436"/>
          <ac:graphicFrameMkLst>
            <pc:docMk/>
            <pc:sldMk cId="3827570945" sldId="2147483641"/>
            <ac:graphicFrameMk id="46" creationId="{3B5A6A6C-13BD-308F-4862-DEC201B38479}"/>
          </ac:graphicFrameMkLst>
        </pc:graphicFrameChg>
        <pc:graphicFrameChg chg="del">
          <ac:chgData name="João Pestana Almeida" userId="bde304f1-248a-4d39-9d1f-87d80248cae3" providerId="ADAL" clId="{ED09EFC3-11A3-438F-85E7-34B24DAA621B}" dt="2026-08-03T14:07:40.383" v="15981"/>
          <ac:graphicFrameMkLst>
            <pc:docMk/>
            <pc:sldMk cId="3827570945" sldId="2147483641"/>
            <ac:graphicFrameMk id="49" creationId="{D85B0810-ADA3-77B8-F86F-C82F227692CC}"/>
          </ac:graphicFrameMkLst>
        </pc:graphicFrameChg>
        <pc:cxnChg chg="mod ord">
          <ac:chgData name="João Pestana Almeida" userId="bde304f1-248a-4d39-9d1f-87d80248cae3" providerId="ADAL" clId="{ED09EFC3-11A3-438F-85E7-34B24DAA621B}" dt="2026-08-03T14:09:06.552" v="16572" actId="14100"/>
          <ac:cxnSpMkLst>
            <pc:docMk/>
            <pc:sldMk cId="3827570945" sldId="2147483641"/>
            <ac:cxnSpMk id="8" creationId="{91AD5EA9-DC35-19F1-C40E-233066182950}"/>
          </ac:cxnSpMkLst>
        </pc:cxnChg>
        <pc:cxnChg chg="mod ord">
          <ac:chgData name="João Pestana Almeida" userId="bde304f1-248a-4d39-9d1f-87d80248cae3" providerId="ADAL" clId="{ED09EFC3-11A3-438F-85E7-34B24DAA621B}" dt="2026-08-03T14:09:10.919" v="16574"/>
          <ac:cxnSpMkLst>
            <pc:docMk/>
            <pc:sldMk cId="3827570945" sldId="2147483641"/>
            <ac:cxnSpMk id="37" creationId="{23655C28-1A4B-5126-72B6-1E143AB34C44}"/>
          </ac:cxnSpMkLst>
        </pc:cxnChg>
        <pc:cxnChg chg="mod ord">
          <ac:chgData name="João Pestana Almeida" userId="bde304f1-248a-4d39-9d1f-87d80248cae3" providerId="ADAL" clId="{ED09EFC3-11A3-438F-85E7-34B24DAA621B}" dt="2026-08-03T14:09:10.919" v="16576"/>
          <ac:cxnSpMkLst>
            <pc:docMk/>
            <pc:sldMk cId="3827570945" sldId="2147483641"/>
            <ac:cxnSpMk id="38" creationId="{F79CE152-F19B-BA89-A7D6-D9A2193DEA2E}"/>
          </ac:cxnSpMkLst>
        </pc:cxnChg>
        <pc:cxnChg chg="mod ord topLvl">
          <ac:chgData name="João Pestana Almeida" userId="bde304f1-248a-4d39-9d1f-87d80248cae3" providerId="ADAL" clId="{ED09EFC3-11A3-438F-85E7-34B24DAA621B}" dt="2026-08-03T14:09:10.919" v="16578"/>
          <ac:cxnSpMkLst>
            <pc:docMk/>
            <pc:sldMk cId="3827570945" sldId="2147483641"/>
            <ac:cxnSpMk id="39" creationId="{CE43D7C5-AAF6-8785-C248-4AD4B4B3DA35}"/>
          </ac:cxnSpMkLst>
        </pc:cxnChg>
        <pc:cxnChg chg="mod">
          <ac:chgData name="João Pestana Almeida" userId="bde304f1-248a-4d39-9d1f-87d80248cae3" providerId="ADAL" clId="{ED09EFC3-11A3-438F-85E7-34B24DAA621B}" dt="2026-07-30T15:15:33.494" v="7801" actId="403"/>
          <ac:cxnSpMkLst>
            <pc:docMk/>
            <pc:sldMk cId="3827570945" sldId="2147483641"/>
            <ac:cxnSpMk id="153" creationId="{A19E2CED-6048-F185-8C23-1159CD22A0C8}"/>
          </ac:cxnSpMkLst>
        </pc:cxnChg>
        <pc:cxnChg chg="add del mod ord">
          <ac:chgData name="João Pestana Almeida" userId="bde304f1-248a-4d39-9d1f-87d80248cae3" providerId="ADAL" clId="{ED09EFC3-11A3-438F-85E7-34B24DAA621B}" dt="2026-08-03T14:07:53.913" v="16351"/>
          <ac:cxnSpMkLst>
            <pc:docMk/>
            <pc:sldMk cId="3827570945" sldId="2147483641"/>
            <ac:cxnSpMk id="180" creationId="{AD58252E-6BF7-4E8A-C22F-1D6903E95A77}"/>
          </ac:cxnSpMkLst>
        </pc:cxnChg>
        <pc:cxnChg chg="del mod ord">
          <ac:chgData name="João Pestana Almeida" userId="bde304f1-248a-4d39-9d1f-87d80248cae3" providerId="ADAL" clId="{ED09EFC3-11A3-438F-85E7-34B24DAA621B}" dt="2026-08-03T14:07:53.913" v="16359"/>
          <ac:cxnSpMkLst>
            <pc:docMk/>
            <pc:sldMk cId="3827570945" sldId="2147483641"/>
            <ac:cxnSpMk id="186" creationId="{B31F34F2-2AE4-EBF2-E6CE-0991D7AC8D3A}"/>
          </ac:cxnSpMkLst>
        </pc:cxnChg>
        <pc:cxnChg chg="add del mod ord">
          <ac:chgData name="João Pestana Almeida" userId="bde304f1-248a-4d39-9d1f-87d80248cae3" providerId="ADAL" clId="{ED09EFC3-11A3-438F-85E7-34B24DAA621B}" dt="2026-08-03T14:07:53.913" v="16348"/>
          <ac:cxnSpMkLst>
            <pc:docMk/>
            <pc:sldMk cId="3827570945" sldId="2147483641"/>
            <ac:cxnSpMk id="198" creationId="{114DD472-25D2-F38C-8A73-F672214E6354}"/>
          </ac:cxnSpMkLst>
        </pc:cxnChg>
      </pc:sldChg>
      <pc:sldChg chg="addSp delSp modSp add mod modClrScheme chgLayout">
        <pc:chgData name="João Pestana Almeida" userId="bde304f1-248a-4d39-9d1f-87d80248cae3" providerId="ADAL" clId="{ED09EFC3-11A3-438F-85E7-34B24DAA621B}" dt="2026-08-03T16:32:58.102" v="18659" actId="555"/>
        <pc:sldMkLst>
          <pc:docMk/>
          <pc:sldMk cId="1235517689" sldId="2147483642"/>
        </pc:sldMkLst>
        <pc:spChg chg="mod ord">
          <ac:chgData name="João Pestana Almeida" userId="bde304f1-248a-4d39-9d1f-87d80248cae3" providerId="ADAL" clId="{ED09EFC3-11A3-438F-85E7-34B24DAA621B}" dt="2026-07-30T14:15:16.546" v="4858"/>
          <ac:spMkLst>
            <pc:docMk/>
            <pc:sldMk cId="1235517689" sldId="2147483642"/>
            <ac:spMk id="4" creationId="{822E87E3-4BAD-1419-15E3-D531C452EFE3}"/>
          </ac:spMkLst>
        </pc:spChg>
        <pc:spChg chg="mod">
          <ac:chgData name="João Pestana Almeida" userId="bde304f1-248a-4d39-9d1f-87d80248cae3" providerId="ADAL" clId="{ED09EFC3-11A3-438F-85E7-34B24DAA621B}" dt="2026-08-03T16:26:05.990" v="18576" actId="1076"/>
          <ac:spMkLst>
            <pc:docMk/>
            <pc:sldMk cId="1235517689" sldId="2147483642"/>
            <ac:spMk id="10" creationId="{03D4732F-1201-5160-A868-E1EEC7F38F11}"/>
          </ac:spMkLst>
        </pc:spChg>
        <pc:spChg chg="mod">
          <ac:chgData name="João Pestana Almeida" userId="bde304f1-248a-4d39-9d1f-87d80248cae3" providerId="ADAL" clId="{ED09EFC3-11A3-438F-85E7-34B24DAA621B}" dt="2026-08-03T16:27:49.768" v="18580" actId="14100"/>
          <ac:spMkLst>
            <pc:docMk/>
            <pc:sldMk cId="1235517689" sldId="2147483642"/>
            <ac:spMk id="253" creationId="{F301E1D3-A2AA-1DBF-E8F0-8F63D6E37B2B}"/>
          </ac:spMkLst>
        </pc:spChg>
        <pc:spChg chg="mod">
          <ac:chgData name="João Pestana Almeida" userId="bde304f1-248a-4d39-9d1f-87d80248cae3" providerId="ADAL" clId="{ED09EFC3-11A3-438F-85E7-34B24DAA621B}" dt="2026-08-03T16:29:02.529" v="18588" actId="403"/>
          <ac:spMkLst>
            <pc:docMk/>
            <pc:sldMk cId="1235517689" sldId="2147483642"/>
            <ac:spMk id="257" creationId="{13F2E557-513A-448D-7BF4-63F293B2B23E}"/>
          </ac:spMkLst>
        </pc:spChg>
        <pc:spChg chg="mod">
          <ac:chgData name="João Pestana Almeida" userId="bde304f1-248a-4d39-9d1f-87d80248cae3" providerId="ADAL" clId="{ED09EFC3-11A3-438F-85E7-34B24DAA621B}" dt="2026-08-03T16:29:02.529" v="18588" actId="403"/>
          <ac:spMkLst>
            <pc:docMk/>
            <pc:sldMk cId="1235517689" sldId="2147483642"/>
            <ac:spMk id="260" creationId="{AA421A09-CDCF-7922-3801-CAB4DCB6E1C3}"/>
          </ac:spMkLst>
        </pc:spChg>
        <pc:spChg chg="mod">
          <ac:chgData name="João Pestana Almeida" userId="bde304f1-248a-4d39-9d1f-87d80248cae3" providerId="ADAL" clId="{ED09EFC3-11A3-438F-85E7-34B24DAA621B}" dt="2026-08-03T16:29:02.529" v="18588" actId="403"/>
          <ac:spMkLst>
            <pc:docMk/>
            <pc:sldMk cId="1235517689" sldId="2147483642"/>
            <ac:spMk id="263" creationId="{AB536723-5A01-4D5F-2912-F0165526948F}"/>
          </ac:spMkLst>
        </pc:spChg>
        <pc:spChg chg="mod">
          <ac:chgData name="João Pestana Almeida" userId="bde304f1-248a-4d39-9d1f-87d80248cae3" providerId="ADAL" clId="{ED09EFC3-11A3-438F-85E7-34B24DAA621B}" dt="2026-08-03T16:30:00.934" v="18633" actId="1038"/>
          <ac:spMkLst>
            <pc:docMk/>
            <pc:sldMk cId="1235517689" sldId="2147483642"/>
            <ac:spMk id="266" creationId="{36B22DB7-C6AF-0F9F-3B06-240647853D73}"/>
          </ac:spMkLst>
        </pc:spChg>
        <pc:spChg chg="mod">
          <ac:chgData name="João Pestana Almeida" userId="bde304f1-248a-4d39-9d1f-87d80248cae3" providerId="ADAL" clId="{ED09EFC3-11A3-438F-85E7-34B24DAA621B}" dt="2026-08-03T16:30:05.368" v="18634" actId="1038"/>
          <ac:spMkLst>
            <pc:docMk/>
            <pc:sldMk cId="1235517689" sldId="2147483642"/>
            <ac:spMk id="269" creationId="{C6D281AF-15FF-37B0-9D94-0CC2EE5EE2BA}"/>
          </ac:spMkLst>
        </pc:spChg>
        <pc:spChg chg="mod topLvl">
          <ac:chgData name="João Pestana Almeida" userId="bde304f1-248a-4d39-9d1f-87d80248cae3" providerId="ADAL" clId="{ED09EFC3-11A3-438F-85E7-34B24DAA621B}" dt="2026-08-03T16:27:49.768" v="18580" actId="14100"/>
          <ac:spMkLst>
            <pc:docMk/>
            <pc:sldMk cId="1235517689" sldId="2147483642"/>
            <ac:spMk id="271" creationId="{537B6D8E-4349-8D1D-76EF-EAE1696E80FC}"/>
          </ac:spMkLst>
        </pc:spChg>
        <pc:spChg chg="mod">
          <ac:chgData name="João Pestana Almeida" userId="bde304f1-248a-4d39-9d1f-87d80248cae3" providerId="ADAL" clId="{ED09EFC3-11A3-438F-85E7-34B24DAA621B}" dt="2026-08-03T16:31:37.253" v="18650"/>
          <ac:spMkLst>
            <pc:docMk/>
            <pc:sldMk cId="1235517689" sldId="2147483642"/>
            <ac:spMk id="273" creationId="{8982E48E-FF58-33CC-4E01-BE1006E6E6B1}"/>
          </ac:spMkLst>
        </pc:spChg>
        <pc:spChg chg="mod topLvl">
          <ac:chgData name="João Pestana Almeida" userId="bde304f1-248a-4d39-9d1f-87d80248cae3" providerId="ADAL" clId="{ED09EFC3-11A3-438F-85E7-34B24DAA621B}" dt="2026-08-03T16:31:44.172" v="18656" actId="20577"/>
          <ac:spMkLst>
            <pc:docMk/>
            <pc:sldMk cId="1235517689" sldId="2147483642"/>
            <ac:spMk id="274" creationId="{10FC422A-9F33-5D3B-628F-0EE45BA19968}"/>
          </ac:spMkLst>
        </pc:spChg>
        <pc:spChg chg="mod topLvl">
          <ac:chgData name="João Pestana Almeida" userId="bde304f1-248a-4d39-9d1f-87d80248cae3" providerId="ADAL" clId="{ED09EFC3-11A3-438F-85E7-34B24DAA621B}" dt="2026-08-03T16:31:37.249" v="18648"/>
          <ac:spMkLst>
            <pc:docMk/>
            <pc:sldMk cId="1235517689" sldId="2147483642"/>
            <ac:spMk id="276" creationId="{4D3A03DD-2CAE-23A0-C6AB-2213C0976EB0}"/>
          </ac:spMkLst>
        </pc:spChg>
        <pc:spChg chg="mod">
          <ac:chgData name="João Pestana Almeida" userId="bde304f1-248a-4d39-9d1f-87d80248cae3" providerId="ADAL" clId="{ED09EFC3-11A3-438F-85E7-34B24DAA621B}" dt="2026-08-03T16:29:02.529" v="18588" actId="403"/>
          <ac:spMkLst>
            <pc:docMk/>
            <pc:sldMk cId="1235517689" sldId="2147483642"/>
            <ac:spMk id="281" creationId="{06B9264B-93E1-3B0F-AFF7-93B0C66C47C9}"/>
          </ac:spMkLst>
        </pc:spChg>
        <pc:spChg chg="mod">
          <ac:chgData name="João Pestana Almeida" userId="bde304f1-248a-4d39-9d1f-87d80248cae3" providerId="ADAL" clId="{ED09EFC3-11A3-438F-85E7-34B24DAA621B}" dt="2026-08-03T16:28:45.316" v="18586" actId="403"/>
          <ac:spMkLst>
            <pc:docMk/>
            <pc:sldMk cId="1235517689" sldId="2147483642"/>
            <ac:spMk id="284" creationId="{F45BC8B8-B6F5-D128-2545-B6F163941D30}"/>
          </ac:spMkLst>
        </pc:spChg>
        <pc:spChg chg="mod">
          <ac:chgData name="João Pestana Almeida" userId="bde304f1-248a-4d39-9d1f-87d80248cae3" providerId="ADAL" clId="{ED09EFC3-11A3-438F-85E7-34B24DAA621B}" dt="2026-08-03T16:28:45.316" v="18586" actId="403"/>
          <ac:spMkLst>
            <pc:docMk/>
            <pc:sldMk cId="1235517689" sldId="2147483642"/>
            <ac:spMk id="287" creationId="{797DF173-9E92-3DB5-1749-E2947E643964}"/>
          </ac:spMkLst>
        </pc:spChg>
        <pc:spChg chg="mod topLvl">
          <ac:chgData name="João Pestana Almeida" userId="bde304f1-248a-4d39-9d1f-87d80248cae3" providerId="ADAL" clId="{ED09EFC3-11A3-438F-85E7-34B24DAA621B}" dt="2026-08-03T16:31:37.256" v="18654"/>
          <ac:spMkLst>
            <pc:docMk/>
            <pc:sldMk cId="1235517689" sldId="2147483642"/>
            <ac:spMk id="290" creationId="{EF4D3E7F-9B4B-F36F-3EE6-C49ECEC26447}"/>
          </ac:spMkLst>
        </pc:spChg>
        <pc:spChg chg="mod topLvl">
          <ac:chgData name="João Pestana Almeida" userId="bde304f1-248a-4d39-9d1f-87d80248cae3" providerId="ADAL" clId="{ED09EFC3-11A3-438F-85E7-34B24DAA621B}" dt="2026-08-03T16:28:10.012" v="18583" actId="404"/>
          <ac:spMkLst>
            <pc:docMk/>
            <pc:sldMk cId="1235517689" sldId="2147483642"/>
            <ac:spMk id="298" creationId="{51F77D27-72AB-D32D-9816-2BB21242F3C2}"/>
          </ac:spMkLst>
        </pc:spChg>
        <pc:spChg chg="mod">
          <ac:chgData name="João Pestana Almeida" userId="bde304f1-248a-4d39-9d1f-87d80248cae3" providerId="ADAL" clId="{ED09EFC3-11A3-438F-85E7-34B24DAA621B}" dt="2026-08-03T16:28:10.012" v="18583" actId="404"/>
          <ac:spMkLst>
            <pc:docMk/>
            <pc:sldMk cId="1235517689" sldId="2147483642"/>
            <ac:spMk id="302" creationId="{DB185C16-0886-8E73-D5F7-0BD8FAC3B064}"/>
          </ac:spMkLst>
        </pc:spChg>
        <pc:spChg chg="mod">
          <ac:chgData name="João Pestana Almeida" userId="bde304f1-248a-4d39-9d1f-87d80248cae3" providerId="ADAL" clId="{ED09EFC3-11A3-438F-85E7-34B24DAA621B}" dt="2026-08-03T16:28:10.012" v="18583" actId="404"/>
          <ac:spMkLst>
            <pc:docMk/>
            <pc:sldMk cId="1235517689" sldId="2147483642"/>
            <ac:spMk id="305" creationId="{5F4F2705-DE91-9662-3B4A-96B1F2FC083F}"/>
          </ac:spMkLst>
        </pc:spChg>
        <pc:spChg chg="mod topLvl">
          <ac:chgData name="João Pestana Almeida" userId="bde304f1-248a-4d39-9d1f-87d80248cae3" providerId="ADAL" clId="{ED09EFC3-11A3-438F-85E7-34B24DAA621B}" dt="2026-08-03T16:28:10.012" v="18583" actId="404"/>
          <ac:spMkLst>
            <pc:docMk/>
            <pc:sldMk cId="1235517689" sldId="2147483642"/>
            <ac:spMk id="307" creationId="{2B5C2DA5-7BA9-7042-8792-9D5B7813FD09}"/>
          </ac:spMkLst>
        </pc:spChg>
        <pc:spChg chg="mod">
          <ac:chgData name="João Pestana Almeida" userId="bde304f1-248a-4d39-9d1f-87d80248cae3" providerId="ADAL" clId="{ED09EFC3-11A3-438F-85E7-34B24DAA621B}" dt="2026-08-03T16:32:28.817" v="18658" actId="12788"/>
          <ac:spMkLst>
            <pc:docMk/>
            <pc:sldMk cId="1235517689" sldId="2147483642"/>
            <ac:spMk id="309" creationId="{B170D7E8-F6EA-0B95-F6F4-01B497409FE2}"/>
          </ac:spMkLst>
        </pc:spChg>
        <pc:spChg chg="mod">
          <ac:chgData name="João Pestana Almeida" userId="bde304f1-248a-4d39-9d1f-87d80248cae3" providerId="ADAL" clId="{ED09EFC3-11A3-438F-85E7-34B24DAA621B}" dt="2026-08-03T16:32:28.817" v="18658" actId="12788"/>
          <ac:spMkLst>
            <pc:docMk/>
            <pc:sldMk cId="1235517689" sldId="2147483642"/>
            <ac:spMk id="310" creationId="{D5FFA5E4-B68E-6A46-8223-931621159F67}"/>
          </ac:spMkLst>
        </pc:spChg>
        <pc:spChg chg="mod topLvl">
          <ac:chgData name="João Pestana Almeida" userId="bde304f1-248a-4d39-9d1f-87d80248cae3" providerId="ADAL" clId="{ED09EFC3-11A3-438F-85E7-34B24DAA621B}" dt="2026-08-03T16:32:28.817" v="18658" actId="12788"/>
          <ac:spMkLst>
            <pc:docMk/>
            <pc:sldMk cId="1235517689" sldId="2147483642"/>
            <ac:spMk id="311" creationId="{6E6ECCCE-E29E-A69B-4EE6-D0E222123BE5}"/>
          </ac:spMkLst>
        </pc:spChg>
        <pc:spChg chg="mod">
          <ac:chgData name="João Pestana Almeida" userId="bde304f1-248a-4d39-9d1f-87d80248cae3" providerId="ADAL" clId="{ED09EFC3-11A3-438F-85E7-34B24DAA621B}" dt="2026-08-03T16:32:28.817" v="18658" actId="12788"/>
          <ac:spMkLst>
            <pc:docMk/>
            <pc:sldMk cId="1235517689" sldId="2147483642"/>
            <ac:spMk id="312" creationId="{6047D5E7-52CD-B07C-F607-BE8F13F48E38}"/>
          </ac:spMkLst>
        </pc:spChg>
        <pc:spChg chg="mod">
          <ac:chgData name="João Pestana Almeida" userId="bde304f1-248a-4d39-9d1f-87d80248cae3" providerId="ADAL" clId="{ED09EFC3-11A3-438F-85E7-34B24DAA621B}" dt="2026-08-03T16:32:28.817" v="18658" actId="12788"/>
          <ac:spMkLst>
            <pc:docMk/>
            <pc:sldMk cId="1235517689" sldId="2147483642"/>
            <ac:spMk id="313" creationId="{0FF28671-B71A-D8D0-331C-B7669456F0A9}"/>
          </ac:spMkLst>
        </pc:spChg>
        <pc:spChg chg="mod topLvl">
          <ac:chgData name="João Pestana Almeida" userId="bde304f1-248a-4d39-9d1f-87d80248cae3" providerId="ADAL" clId="{ED09EFC3-11A3-438F-85E7-34B24DAA621B}" dt="2026-08-03T16:28:10.012" v="18583" actId="404"/>
          <ac:spMkLst>
            <pc:docMk/>
            <pc:sldMk cId="1235517689" sldId="2147483642"/>
            <ac:spMk id="317" creationId="{F24BDF61-6A2E-E44B-A82E-6EAD41DA6E5B}"/>
          </ac:spMkLst>
        </pc:spChg>
        <pc:spChg chg="mod">
          <ac:chgData name="João Pestana Almeida" userId="bde304f1-248a-4d39-9d1f-87d80248cae3" providerId="ADAL" clId="{ED09EFC3-11A3-438F-85E7-34B24DAA621B}" dt="2026-08-03T16:28:10.012" v="18583" actId="404"/>
          <ac:spMkLst>
            <pc:docMk/>
            <pc:sldMk cId="1235517689" sldId="2147483642"/>
            <ac:spMk id="319" creationId="{292C58C5-8308-B32C-0799-E3A8650C2186}"/>
          </ac:spMkLst>
        </pc:spChg>
        <pc:spChg chg="mod">
          <ac:chgData name="João Pestana Almeida" userId="bde304f1-248a-4d39-9d1f-87d80248cae3" providerId="ADAL" clId="{ED09EFC3-11A3-438F-85E7-34B24DAA621B}" dt="2026-08-03T16:28:10.012" v="18583" actId="404"/>
          <ac:spMkLst>
            <pc:docMk/>
            <pc:sldMk cId="1235517689" sldId="2147483642"/>
            <ac:spMk id="320" creationId="{A303DA12-39E2-058A-0750-9C13500AB60C}"/>
          </ac:spMkLst>
        </pc:spChg>
        <pc:spChg chg="mod">
          <ac:chgData name="João Pestana Almeida" userId="bde304f1-248a-4d39-9d1f-87d80248cae3" providerId="ADAL" clId="{ED09EFC3-11A3-438F-85E7-34B24DAA621B}" dt="2026-08-03T16:30:38.384" v="18638" actId="14100"/>
          <ac:spMkLst>
            <pc:docMk/>
            <pc:sldMk cId="1235517689" sldId="2147483642"/>
            <ac:spMk id="340" creationId="{10AAD293-7E46-EE5B-131C-A67C18CD975B}"/>
          </ac:spMkLst>
        </pc:spChg>
        <pc:spChg chg="mod">
          <ac:chgData name="João Pestana Almeida" userId="bde304f1-248a-4d39-9d1f-87d80248cae3" providerId="ADAL" clId="{ED09EFC3-11A3-438F-85E7-34B24DAA621B}" dt="2026-08-03T16:29:31.921" v="18611"/>
          <ac:spMkLst>
            <pc:docMk/>
            <pc:sldMk cId="1235517689" sldId="2147483642"/>
            <ac:spMk id="341" creationId="{48B7A6A1-E9F2-2277-9978-F6579B1431D2}"/>
          </ac:spMkLst>
        </pc:spChg>
        <pc:spChg chg="mod">
          <ac:chgData name="João Pestana Almeida" userId="bde304f1-248a-4d39-9d1f-87d80248cae3" providerId="ADAL" clId="{ED09EFC3-11A3-438F-85E7-34B24DAA621B}" dt="2026-08-03T16:29:31.915" v="18609"/>
          <ac:spMkLst>
            <pc:docMk/>
            <pc:sldMk cId="1235517689" sldId="2147483642"/>
            <ac:spMk id="350" creationId="{5C46362D-1F3A-AF4E-2C4C-E4095F8BB720}"/>
          </ac:spMkLst>
        </pc:spChg>
        <pc:spChg chg="mod">
          <ac:chgData name="João Pestana Almeida" userId="bde304f1-248a-4d39-9d1f-87d80248cae3" providerId="ADAL" clId="{ED09EFC3-11A3-438F-85E7-34B24DAA621B}" dt="2026-08-03T16:29:31.915" v="18609"/>
          <ac:spMkLst>
            <pc:docMk/>
            <pc:sldMk cId="1235517689" sldId="2147483642"/>
            <ac:spMk id="351" creationId="{DB6818F3-8B45-37A4-5A12-B7B3D2842006}"/>
          </ac:spMkLst>
        </pc:spChg>
        <pc:spChg chg="mod">
          <ac:chgData name="João Pestana Almeida" userId="bde304f1-248a-4d39-9d1f-87d80248cae3" providerId="ADAL" clId="{ED09EFC3-11A3-438F-85E7-34B24DAA621B}" dt="2026-08-03T16:29:31.925" v="18613"/>
          <ac:spMkLst>
            <pc:docMk/>
            <pc:sldMk cId="1235517689" sldId="2147483642"/>
            <ac:spMk id="355" creationId="{B13BB249-146B-2B92-848F-A8DD5E5CE427}"/>
          </ac:spMkLst>
        </pc:spChg>
        <pc:spChg chg="mod">
          <ac:chgData name="João Pestana Almeida" userId="bde304f1-248a-4d39-9d1f-87d80248cae3" providerId="ADAL" clId="{ED09EFC3-11A3-438F-85E7-34B24DAA621B}" dt="2026-08-03T16:29:31.925" v="18613"/>
          <ac:spMkLst>
            <pc:docMk/>
            <pc:sldMk cId="1235517689" sldId="2147483642"/>
            <ac:spMk id="356" creationId="{9B65A159-21D7-AEE1-F2E1-4E48B79CDBAD}"/>
          </ac:spMkLst>
        </pc:spChg>
        <pc:spChg chg="mod">
          <ac:chgData name="João Pestana Almeida" userId="bde304f1-248a-4d39-9d1f-87d80248cae3" providerId="ADAL" clId="{ED09EFC3-11A3-438F-85E7-34B24DAA621B}" dt="2026-08-03T16:29:31.915" v="18609"/>
          <ac:spMkLst>
            <pc:docMk/>
            <pc:sldMk cId="1235517689" sldId="2147483642"/>
            <ac:spMk id="371" creationId="{F3C0C2B3-E709-65C8-851F-ED8CD25ED8AE}"/>
          </ac:spMkLst>
        </pc:spChg>
        <pc:grpChg chg="add mod">
          <ac:chgData name="João Pestana Almeida" userId="bde304f1-248a-4d39-9d1f-87d80248cae3" providerId="ADAL" clId="{ED09EFC3-11A3-438F-85E7-34B24DAA621B}" dt="2026-08-03T16:29:31.925" v="18613"/>
          <ac:grpSpMkLst>
            <pc:docMk/>
            <pc:sldMk cId="1235517689" sldId="2147483642"/>
            <ac:grpSpMk id="176" creationId="{80B1F93F-AD6D-A328-36B2-65D69807FA2F}"/>
          </ac:grpSpMkLst>
        </pc:grpChg>
        <pc:grpChg chg="add mod">
          <ac:chgData name="João Pestana Almeida" userId="bde304f1-248a-4d39-9d1f-87d80248cae3" providerId="ADAL" clId="{ED09EFC3-11A3-438F-85E7-34B24DAA621B}" dt="2026-08-03T16:30:31.377" v="18637" actId="1035"/>
          <ac:grpSpMkLst>
            <pc:docMk/>
            <pc:sldMk cId="1235517689" sldId="2147483642"/>
            <ac:grpSpMk id="178" creationId="{14B2A0B5-6D53-9D3D-A737-93C685B3847D}"/>
          </ac:grpSpMkLst>
        </pc:grpChg>
        <pc:grpChg chg="add mod">
          <ac:chgData name="João Pestana Almeida" userId="bde304f1-248a-4d39-9d1f-87d80248cae3" providerId="ADAL" clId="{ED09EFC3-11A3-438F-85E7-34B24DAA621B}" dt="2026-08-03T16:29:31.915" v="18609"/>
          <ac:grpSpMkLst>
            <pc:docMk/>
            <pc:sldMk cId="1235517689" sldId="2147483642"/>
            <ac:grpSpMk id="179" creationId="{11BC4992-BE7E-3F42-D670-3803D77619F7}"/>
          </ac:grpSpMkLst>
        </pc:grpChg>
        <pc:grpChg chg="mod">
          <ac:chgData name="João Pestana Almeida" userId="bde304f1-248a-4d39-9d1f-87d80248cae3" providerId="ADAL" clId="{ED09EFC3-11A3-438F-85E7-34B24DAA621B}" dt="2026-08-03T16:32:58.102" v="18659" actId="555"/>
          <ac:grpSpMkLst>
            <pc:docMk/>
            <pc:sldMk cId="1235517689" sldId="2147483642"/>
            <ac:grpSpMk id="252" creationId="{BC27E244-87C5-D365-69A0-94957CC22201}"/>
          </ac:grpSpMkLst>
        </pc:grpChg>
        <pc:grpChg chg="mod">
          <ac:chgData name="João Pestana Almeida" userId="bde304f1-248a-4d39-9d1f-87d80248cae3" providerId="ADAL" clId="{ED09EFC3-11A3-438F-85E7-34B24DAA621B}" dt="2026-08-03T16:32:58.102" v="18659" actId="555"/>
          <ac:grpSpMkLst>
            <pc:docMk/>
            <pc:sldMk cId="1235517689" sldId="2147483642"/>
            <ac:grpSpMk id="256" creationId="{359A467D-BDDA-E193-679C-AAF25524B565}"/>
          </ac:grpSpMkLst>
        </pc:grpChg>
        <pc:grpChg chg="mod">
          <ac:chgData name="João Pestana Almeida" userId="bde304f1-248a-4d39-9d1f-87d80248cae3" providerId="ADAL" clId="{ED09EFC3-11A3-438F-85E7-34B24DAA621B}" dt="2026-08-03T16:32:58.102" v="18659" actId="555"/>
          <ac:grpSpMkLst>
            <pc:docMk/>
            <pc:sldMk cId="1235517689" sldId="2147483642"/>
            <ac:grpSpMk id="259" creationId="{1B3B502A-BB31-076E-C1D5-BDB8DD91E170}"/>
          </ac:grpSpMkLst>
        </pc:grpChg>
        <pc:grpChg chg="mod">
          <ac:chgData name="João Pestana Almeida" userId="bde304f1-248a-4d39-9d1f-87d80248cae3" providerId="ADAL" clId="{ED09EFC3-11A3-438F-85E7-34B24DAA621B}" dt="2026-08-03T16:32:58.102" v="18659" actId="555"/>
          <ac:grpSpMkLst>
            <pc:docMk/>
            <pc:sldMk cId="1235517689" sldId="2147483642"/>
            <ac:grpSpMk id="262" creationId="{D367D392-5734-3527-B949-232F0F524B7E}"/>
          </ac:grpSpMkLst>
        </pc:grpChg>
        <pc:grpChg chg="mod">
          <ac:chgData name="João Pestana Almeida" userId="bde304f1-248a-4d39-9d1f-87d80248cae3" providerId="ADAL" clId="{ED09EFC3-11A3-438F-85E7-34B24DAA621B}" dt="2026-08-03T16:32:58.102" v="18659" actId="555"/>
          <ac:grpSpMkLst>
            <pc:docMk/>
            <pc:sldMk cId="1235517689" sldId="2147483642"/>
            <ac:grpSpMk id="265" creationId="{44C1418F-B2C3-E0F7-9425-1C8330DDA279}"/>
          </ac:grpSpMkLst>
        </pc:grpChg>
        <pc:grpChg chg="mod">
          <ac:chgData name="João Pestana Almeida" userId="bde304f1-248a-4d39-9d1f-87d80248cae3" providerId="ADAL" clId="{ED09EFC3-11A3-438F-85E7-34B24DAA621B}" dt="2026-08-03T16:32:58.102" v="18659" actId="555"/>
          <ac:grpSpMkLst>
            <pc:docMk/>
            <pc:sldMk cId="1235517689" sldId="2147483642"/>
            <ac:grpSpMk id="268" creationId="{01B29129-6093-13D0-4874-C33AEB2DA144}"/>
          </ac:grpSpMkLst>
        </pc:grpChg>
        <pc:grpChg chg="del">
          <ac:chgData name="João Pestana Almeida" userId="bde304f1-248a-4d39-9d1f-87d80248cae3" providerId="ADAL" clId="{ED09EFC3-11A3-438F-85E7-34B24DAA621B}" dt="2026-08-03T16:31:06.891" v="18639" actId="165"/>
          <ac:grpSpMkLst>
            <pc:docMk/>
            <pc:sldMk cId="1235517689" sldId="2147483642"/>
            <ac:grpSpMk id="275" creationId="{9493EACD-EDD6-5050-8736-9F2738DDB57B}"/>
          </ac:grpSpMkLst>
        </pc:grpChg>
        <pc:grpChg chg="mod">
          <ac:chgData name="João Pestana Almeida" userId="bde304f1-248a-4d39-9d1f-87d80248cae3" providerId="ADAL" clId="{ED09EFC3-11A3-438F-85E7-34B24DAA621B}" dt="2026-08-03T16:32:58.102" v="18659" actId="555"/>
          <ac:grpSpMkLst>
            <pc:docMk/>
            <pc:sldMk cId="1235517689" sldId="2147483642"/>
            <ac:grpSpMk id="280" creationId="{783756B8-2437-8A1D-A8C8-67F1B03CBB41}"/>
          </ac:grpSpMkLst>
        </pc:grpChg>
        <pc:grpChg chg="mod">
          <ac:chgData name="João Pestana Almeida" userId="bde304f1-248a-4d39-9d1f-87d80248cae3" providerId="ADAL" clId="{ED09EFC3-11A3-438F-85E7-34B24DAA621B}" dt="2026-08-03T16:30:11.588" v="18635" actId="1036"/>
          <ac:grpSpMkLst>
            <pc:docMk/>
            <pc:sldMk cId="1235517689" sldId="2147483642"/>
            <ac:grpSpMk id="283" creationId="{FBE3142A-6248-07C3-C826-7A449B87D13F}"/>
          </ac:grpSpMkLst>
        </pc:grpChg>
        <pc:grpChg chg="mod">
          <ac:chgData name="João Pestana Almeida" userId="bde304f1-248a-4d39-9d1f-87d80248cae3" providerId="ADAL" clId="{ED09EFC3-11A3-438F-85E7-34B24DAA621B}" dt="2026-08-03T16:30:12.948" v="18636" actId="1036"/>
          <ac:grpSpMkLst>
            <pc:docMk/>
            <pc:sldMk cId="1235517689" sldId="2147483642"/>
            <ac:grpSpMk id="286" creationId="{F2E018F9-33F0-7588-7349-45D714A8B005}"/>
          </ac:grpSpMkLst>
        </pc:grpChg>
        <pc:grpChg chg="mod">
          <ac:chgData name="João Pestana Almeida" userId="bde304f1-248a-4d39-9d1f-87d80248cae3" providerId="ADAL" clId="{ED09EFC3-11A3-438F-85E7-34B24DAA621B}" dt="2026-08-03T16:29:31.921" v="18611"/>
          <ac:grpSpMkLst>
            <pc:docMk/>
            <pc:sldMk cId="1235517689" sldId="2147483642"/>
            <ac:grpSpMk id="338" creationId="{3C268D6B-76F8-FBBA-0C11-0D4BD599366E}"/>
          </ac:grpSpMkLst>
        </pc:grpChg>
        <pc:grpChg chg="mod">
          <ac:chgData name="João Pestana Almeida" userId="bde304f1-248a-4d39-9d1f-87d80248cae3" providerId="ADAL" clId="{ED09EFC3-11A3-438F-85E7-34B24DAA621B}" dt="2026-08-03T16:29:31.915" v="18609"/>
          <ac:grpSpMkLst>
            <pc:docMk/>
            <pc:sldMk cId="1235517689" sldId="2147483642"/>
            <ac:grpSpMk id="348" creationId="{AA6D0265-605F-F564-DEDA-E597DFBCE9DA}"/>
          </ac:grpSpMkLst>
        </pc:grpChg>
        <pc:grpChg chg="mod">
          <ac:chgData name="João Pestana Almeida" userId="bde304f1-248a-4d39-9d1f-87d80248cae3" providerId="ADAL" clId="{ED09EFC3-11A3-438F-85E7-34B24DAA621B}" dt="2026-08-03T16:29:31.925" v="18613"/>
          <ac:grpSpMkLst>
            <pc:docMk/>
            <pc:sldMk cId="1235517689" sldId="2147483642"/>
            <ac:grpSpMk id="353" creationId="{C2A47017-8997-EFC9-B3A9-A18D39E8A3FD}"/>
          </ac:grpSpMkLst>
        </pc:grpChg>
        <pc:graphicFrameChg chg="mod">
          <ac:chgData name="João Pestana Almeida" userId="bde304f1-248a-4d39-9d1f-87d80248cae3" providerId="ADAL" clId="{ED09EFC3-11A3-438F-85E7-34B24DAA621B}" dt="2026-07-30T14:15:16.553" v="4885"/>
          <ac:graphicFrameMkLst>
            <pc:docMk/>
            <pc:sldMk cId="1235517689" sldId="2147483642"/>
            <ac:graphicFrameMk id="8" creationId="{D877944C-BD34-AB8B-3B30-F96CEFB70791}"/>
          </ac:graphicFrameMkLst>
        </pc:graphicFrameChg>
        <pc:picChg chg="mod">
          <ac:chgData name="João Pestana Almeida" userId="bde304f1-248a-4d39-9d1f-87d80248cae3" providerId="ADAL" clId="{ED09EFC3-11A3-438F-85E7-34B24DAA621B}" dt="2026-08-03T16:31:29.034" v="18646" actId="14100"/>
          <ac:picMkLst>
            <pc:docMk/>
            <pc:sldMk cId="1235517689" sldId="2147483642"/>
            <ac:picMk id="272" creationId="{ED4553DD-CCBF-D292-4C1D-D336D5F8146D}"/>
          </ac:picMkLst>
        </pc:picChg>
        <pc:picChg chg="mod topLvl">
          <ac:chgData name="João Pestana Almeida" userId="bde304f1-248a-4d39-9d1f-87d80248cae3" providerId="ADAL" clId="{ED09EFC3-11A3-438F-85E7-34B24DAA621B}" dt="2026-08-03T16:31:29.034" v="18646" actId="14100"/>
          <ac:picMkLst>
            <pc:docMk/>
            <pc:sldMk cId="1235517689" sldId="2147483642"/>
            <ac:picMk id="277" creationId="{CA5DD919-963B-DF41-2A50-5656C512CC30}"/>
          </ac:picMkLst>
        </pc:picChg>
        <pc:picChg chg="mod">
          <ac:chgData name="João Pestana Almeida" userId="bde304f1-248a-4d39-9d1f-87d80248cae3" providerId="ADAL" clId="{ED09EFC3-11A3-438F-85E7-34B24DAA621B}" dt="2026-08-03T16:31:29.034" v="18646" actId="14100"/>
          <ac:picMkLst>
            <pc:docMk/>
            <pc:sldMk cId="1235517689" sldId="2147483642"/>
            <ac:picMk id="291" creationId="{3E1ECD60-8A27-A082-E75F-E66CFD52122A}"/>
          </ac:picMkLst>
        </pc:picChg>
        <pc:picChg chg="mod">
          <ac:chgData name="João Pestana Almeida" userId="bde304f1-248a-4d39-9d1f-87d80248cae3" providerId="ADAL" clId="{ED09EFC3-11A3-438F-85E7-34B24DAA621B}" dt="2026-08-03T16:31:29.034" v="18646" actId="14100"/>
          <ac:picMkLst>
            <pc:docMk/>
            <pc:sldMk cId="1235517689" sldId="2147483642"/>
            <ac:picMk id="292" creationId="{F4D5607E-15E8-0150-6134-B06D52D40F6E}"/>
          </ac:picMkLst>
        </pc:picChg>
        <pc:picChg chg="mod">
          <ac:chgData name="João Pestana Almeida" userId="bde304f1-248a-4d39-9d1f-87d80248cae3" providerId="ADAL" clId="{ED09EFC3-11A3-438F-85E7-34B24DAA621B}" dt="2026-08-03T16:31:29.034" v="18646" actId="14100"/>
          <ac:picMkLst>
            <pc:docMk/>
            <pc:sldMk cId="1235517689" sldId="2147483642"/>
            <ac:picMk id="293" creationId="{2A604E6E-863B-5ACF-39DE-9B804C1DE66E}"/>
          </ac:picMkLst>
        </pc:picChg>
        <pc:picChg chg="mod">
          <ac:chgData name="João Pestana Almeida" userId="bde304f1-248a-4d39-9d1f-87d80248cae3" providerId="ADAL" clId="{ED09EFC3-11A3-438F-85E7-34B24DAA621B}" dt="2026-08-03T16:29:31.925" v="18613"/>
          <ac:picMkLst>
            <pc:docMk/>
            <pc:sldMk cId="1235517689" sldId="2147483642"/>
            <ac:picMk id="365" creationId="{FB153D3D-8E06-ABC1-86CC-914C8DA19B70}"/>
          </ac:picMkLst>
        </pc:picChg>
        <pc:picChg chg="mod">
          <ac:chgData name="João Pestana Almeida" userId="bde304f1-248a-4d39-9d1f-87d80248cae3" providerId="ADAL" clId="{ED09EFC3-11A3-438F-85E7-34B24DAA621B}" dt="2026-08-03T16:29:31.921" v="18611"/>
          <ac:picMkLst>
            <pc:docMk/>
            <pc:sldMk cId="1235517689" sldId="2147483642"/>
            <ac:picMk id="367" creationId="{15B92DB4-7AB3-CD31-BBE9-FA87371FC333}"/>
          </ac:picMkLst>
        </pc:picChg>
        <pc:cxnChg chg="mod">
          <ac:chgData name="João Pestana Almeida" userId="bde304f1-248a-4d39-9d1f-87d80248cae3" providerId="ADAL" clId="{ED09EFC3-11A3-438F-85E7-34B24DAA621B}" dt="2026-08-03T16:29:02.529" v="18588" actId="403"/>
          <ac:cxnSpMkLst>
            <pc:docMk/>
            <pc:sldMk cId="1235517689" sldId="2147483642"/>
            <ac:cxnSpMk id="261" creationId="{135C5325-70BD-344E-1C78-0AA1BA3E8A70}"/>
          </ac:cxnSpMkLst>
        </pc:cxnChg>
        <pc:cxnChg chg="mod">
          <ac:chgData name="João Pestana Almeida" userId="bde304f1-248a-4d39-9d1f-87d80248cae3" providerId="ADAL" clId="{ED09EFC3-11A3-438F-85E7-34B24DAA621B}" dt="2026-08-03T16:30:00.934" v="18633" actId="1038"/>
          <ac:cxnSpMkLst>
            <pc:docMk/>
            <pc:sldMk cId="1235517689" sldId="2147483642"/>
            <ac:cxnSpMk id="267" creationId="{3EC8C210-A2E5-FAF4-EAB1-9385C088EEEC}"/>
          </ac:cxnSpMkLst>
        </pc:cxnChg>
        <pc:cxnChg chg="mod">
          <ac:chgData name="João Pestana Almeida" userId="bde304f1-248a-4d39-9d1f-87d80248cae3" providerId="ADAL" clId="{ED09EFC3-11A3-438F-85E7-34B24DAA621B}" dt="2026-08-03T16:30:05.368" v="18634" actId="1038"/>
          <ac:cxnSpMkLst>
            <pc:docMk/>
            <pc:sldMk cId="1235517689" sldId="2147483642"/>
            <ac:cxnSpMk id="270" creationId="{D544BB54-F4E7-EE68-CA66-050CB157355E}"/>
          </ac:cxnSpMkLst>
        </pc:cxnChg>
        <pc:cxnChg chg="mod">
          <ac:chgData name="João Pestana Almeida" userId="bde304f1-248a-4d39-9d1f-87d80248cae3" providerId="ADAL" clId="{ED09EFC3-11A3-438F-85E7-34B24DAA621B}" dt="2026-08-03T16:31:56.107" v="18657" actId="1076"/>
          <ac:cxnSpMkLst>
            <pc:docMk/>
            <pc:sldMk cId="1235517689" sldId="2147483642"/>
            <ac:cxnSpMk id="279" creationId="{DA5C009B-D1C5-5432-5394-80858E095BC0}"/>
          </ac:cxnSpMkLst>
        </pc:cxnChg>
        <pc:cxnChg chg="mod">
          <ac:chgData name="João Pestana Almeida" userId="bde304f1-248a-4d39-9d1f-87d80248cae3" providerId="ADAL" clId="{ED09EFC3-11A3-438F-85E7-34B24DAA621B}" dt="2026-08-03T16:29:02.529" v="18588" actId="403"/>
          <ac:cxnSpMkLst>
            <pc:docMk/>
            <pc:sldMk cId="1235517689" sldId="2147483642"/>
            <ac:cxnSpMk id="282" creationId="{3F49CF80-8EA6-9FA9-E4B6-25D1C74CBB27}"/>
          </ac:cxnSpMkLst>
        </pc:cxnChg>
        <pc:cxnChg chg="mod">
          <ac:chgData name="João Pestana Almeida" userId="bde304f1-248a-4d39-9d1f-87d80248cae3" providerId="ADAL" clId="{ED09EFC3-11A3-438F-85E7-34B24DAA621B}" dt="2026-08-03T16:28:45.316" v="18586" actId="403"/>
          <ac:cxnSpMkLst>
            <pc:docMk/>
            <pc:sldMk cId="1235517689" sldId="2147483642"/>
            <ac:cxnSpMk id="285" creationId="{EEDFD8E7-AF65-895F-F12F-FC2BB867C6CC}"/>
          </ac:cxnSpMkLst>
        </pc:cxnChg>
        <pc:cxnChg chg="mod">
          <ac:chgData name="João Pestana Almeida" userId="bde304f1-248a-4d39-9d1f-87d80248cae3" providerId="ADAL" clId="{ED09EFC3-11A3-438F-85E7-34B24DAA621B}" dt="2026-08-03T16:28:45.316" v="18586" actId="403"/>
          <ac:cxnSpMkLst>
            <pc:docMk/>
            <pc:sldMk cId="1235517689" sldId="2147483642"/>
            <ac:cxnSpMk id="288" creationId="{C32FA76C-E958-A669-80E8-CF7DCA69F0BE}"/>
          </ac:cxnSpMkLst>
        </pc:cxnChg>
      </pc:sldChg>
      <pc:sldChg chg="addSp delSp modSp add mod modClrScheme chgLayout">
        <pc:chgData name="João Pestana Almeida" userId="bde304f1-248a-4d39-9d1f-87d80248cae3" providerId="ADAL" clId="{ED09EFC3-11A3-438F-85E7-34B24DAA621B}" dt="2026-08-03T16:00:13.360" v="18290" actId="26606"/>
        <pc:sldMkLst>
          <pc:docMk/>
          <pc:sldMk cId="3698015480" sldId="2147483643"/>
        </pc:sldMkLst>
        <pc:spChg chg="mod ord">
          <ac:chgData name="João Pestana Almeida" userId="bde304f1-248a-4d39-9d1f-87d80248cae3" providerId="ADAL" clId="{ED09EFC3-11A3-438F-85E7-34B24DAA621B}" dt="2026-08-03T14:15:30.340" v="16649" actId="299"/>
          <ac:spMkLst>
            <pc:docMk/>
            <pc:sldMk cId="3698015480" sldId="2147483643"/>
            <ac:spMk id="2" creationId="{DF12FEA7-61C9-C05F-7768-CB312D0E1F43}"/>
          </ac:spMkLst>
        </pc:spChg>
        <pc:spChg chg="del">
          <ac:chgData name="João Pestana Almeida" userId="bde304f1-248a-4d39-9d1f-87d80248cae3" providerId="ADAL" clId="{ED09EFC3-11A3-438F-85E7-34B24DAA621B}" dt="2026-08-03T14:12:18.248" v="16602" actId="478"/>
          <ac:spMkLst>
            <pc:docMk/>
            <pc:sldMk cId="3698015480" sldId="2147483643"/>
            <ac:spMk id="3" creationId="{43EB163E-A41D-19F5-D605-545FE1B229BF}"/>
          </ac:spMkLst>
        </pc:spChg>
        <pc:spChg chg="add del mod">
          <ac:chgData name="João Pestana Almeida" userId="bde304f1-248a-4d39-9d1f-87d80248cae3" providerId="ADAL" clId="{ED09EFC3-11A3-438F-85E7-34B24DAA621B}" dt="2026-08-03T15:51:57.115" v="17217" actId="478"/>
          <ac:spMkLst>
            <pc:docMk/>
            <pc:sldMk cId="3698015480" sldId="2147483643"/>
            <ac:spMk id="5" creationId="{29E97036-9916-833D-6D46-5897588730C9}"/>
          </ac:spMkLst>
        </pc:spChg>
        <pc:spChg chg="mod">
          <ac:chgData name="João Pestana Almeida" userId="bde304f1-248a-4d39-9d1f-87d80248cae3" providerId="ADAL" clId="{ED09EFC3-11A3-438F-85E7-34B24DAA621B}" dt="2026-08-03T15:51:52.064" v="17208"/>
          <ac:spMkLst>
            <pc:docMk/>
            <pc:sldMk cId="3698015480" sldId="2147483643"/>
            <ac:spMk id="8" creationId="{C6911C8D-F20C-5DAF-B03C-E14CC1E0AE86}"/>
          </ac:spMkLst>
        </pc:spChg>
        <pc:spChg chg="mod">
          <ac:chgData name="João Pestana Almeida" userId="bde304f1-248a-4d39-9d1f-87d80248cae3" providerId="ADAL" clId="{ED09EFC3-11A3-438F-85E7-34B24DAA621B}" dt="2026-08-03T15:53:09.994" v="17259" actId="2085"/>
          <ac:spMkLst>
            <pc:docMk/>
            <pc:sldMk cId="3698015480" sldId="2147483643"/>
            <ac:spMk id="9" creationId="{CC3FEF76-E06F-4FA3-0F1F-33645B5FA6DE}"/>
          </ac:spMkLst>
        </pc:spChg>
        <pc:spChg chg="mod">
          <ac:chgData name="João Pestana Almeida" userId="bde304f1-248a-4d39-9d1f-87d80248cae3" providerId="ADAL" clId="{ED09EFC3-11A3-438F-85E7-34B24DAA621B}" dt="2026-08-03T15:52:03.173" v="17236" actId="1038"/>
          <ac:spMkLst>
            <pc:docMk/>
            <pc:sldMk cId="3698015480" sldId="2147483643"/>
            <ac:spMk id="10" creationId="{A732A0C8-58A5-ED2E-9325-25DCBFFBF3A4}"/>
          </ac:spMkLst>
        </pc:spChg>
        <pc:spChg chg="add del mod">
          <ac:chgData name="João Pestana Almeida" userId="bde304f1-248a-4d39-9d1f-87d80248cae3" providerId="ADAL" clId="{ED09EFC3-11A3-438F-85E7-34B24DAA621B}" dt="2026-08-03T15:51:06.517" v="17187" actId="478"/>
          <ac:spMkLst>
            <pc:docMk/>
            <pc:sldMk cId="3698015480" sldId="2147483643"/>
            <ac:spMk id="12" creationId="{7191804E-56EA-1447-5CED-C55498D622DF}"/>
          </ac:spMkLst>
        </pc:spChg>
        <pc:spChg chg="mod">
          <ac:chgData name="João Pestana Almeida" userId="bde304f1-248a-4d39-9d1f-87d80248cae3" providerId="ADAL" clId="{ED09EFC3-11A3-438F-85E7-34B24DAA621B}" dt="2026-08-03T14:13:05.816" v="16614" actId="207"/>
          <ac:spMkLst>
            <pc:docMk/>
            <pc:sldMk cId="3698015480" sldId="2147483643"/>
            <ac:spMk id="14" creationId="{DD422E2E-C843-9F0D-1CCE-F6C69F3AB32E}"/>
          </ac:spMkLst>
        </pc:spChg>
        <pc:spChg chg="add del mod">
          <ac:chgData name="João Pestana Almeida" userId="bde304f1-248a-4d39-9d1f-87d80248cae3" providerId="ADAL" clId="{ED09EFC3-11A3-438F-85E7-34B24DAA621B}" dt="2026-08-03T15:52:27.859" v="17251" actId="478"/>
          <ac:spMkLst>
            <pc:docMk/>
            <pc:sldMk cId="3698015480" sldId="2147483643"/>
            <ac:spMk id="15" creationId="{E58C7A04-C50D-3D37-54DD-0FE4934E6881}"/>
          </ac:spMkLst>
        </pc:spChg>
        <pc:spChg chg="mod">
          <ac:chgData name="João Pestana Almeida" userId="bde304f1-248a-4d39-9d1f-87d80248cae3" providerId="ADAL" clId="{ED09EFC3-11A3-438F-85E7-34B24DAA621B}" dt="2026-08-03T14:13:50.051" v="16620" actId="207"/>
          <ac:spMkLst>
            <pc:docMk/>
            <pc:sldMk cId="3698015480" sldId="2147483643"/>
            <ac:spMk id="16" creationId="{765C2682-0F72-7849-3AE1-83062CEB65B2}"/>
          </ac:spMkLst>
        </pc:spChg>
        <pc:spChg chg="mod">
          <ac:chgData name="João Pestana Almeida" userId="bde304f1-248a-4d39-9d1f-87d80248cae3" providerId="ADAL" clId="{ED09EFC3-11A3-438F-85E7-34B24DAA621B}" dt="2026-08-03T15:51:52.064" v="17206"/>
          <ac:spMkLst>
            <pc:docMk/>
            <pc:sldMk cId="3698015480" sldId="2147483643"/>
            <ac:spMk id="18" creationId="{144301F2-08B2-E21A-ECA5-DFA75B336D29}"/>
          </ac:spMkLst>
        </pc:spChg>
        <pc:spChg chg="mod">
          <ac:chgData name="João Pestana Almeida" userId="bde304f1-248a-4d39-9d1f-87d80248cae3" providerId="ADAL" clId="{ED09EFC3-11A3-438F-85E7-34B24DAA621B}" dt="2026-08-03T15:53:09.994" v="17259" actId="2085"/>
          <ac:spMkLst>
            <pc:docMk/>
            <pc:sldMk cId="3698015480" sldId="2147483643"/>
            <ac:spMk id="19" creationId="{929291EC-6A67-23F6-1943-33349E93103D}"/>
          </ac:spMkLst>
        </pc:spChg>
        <pc:spChg chg="mod">
          <ac:chgData name="João Pestana Almeida" userId="bde304f1-248a-4d39-9d1f-87d80248cae3" providerId="ADAL" clId="{ED09EFC3-11A3-438F-85E7-34B24DAA621B}" dt="2026-08-03T15:52:03.173" v="17236" actId="1038"/>
          <ac:spMkLst>
            <pc:docMk/>
            <pc:sldMk cId="3698015480" sldId="2147483643"/>
            <ac:spMk id="20" creationId="{D7436564-063B-192A-E885-61E3585B58FE}"/>
          </ac:spMkLst>
        </pc:spChg>
        <pc:spChg chg="mod">
          <ac:chgData name="João Pestana Almeida" userId="bde304f1-248a-4d39-9d1f-87d80248cae3" providerId="ADAL" clId="{ED09EFC3-11A3-438F-85E7-34B24DAA621B}" dt="2026-08-03T15:51:52.064" v="17204"/>
          <ac:spMkLst>
            <pc:docMk/>
            <pc:sldMk cId="3698015480" sldId="2147483643"/>
            <ac:spMk id="21" creationId="{DD5A51A6-17ED-DDBA-FC91-13BD7AAA9C55}"/>
          </ac:spMkLst>
        </pc:spChg>
        <pc:spChg chg="mod">
          <ac:chgData name="João Pestana Almeida" userId="bde304f1-248a-4d39-9d1f-87d80248cae3" providerId="ADAL" clId="{ED09EFC3-11A3-438F-85E7-34B24DAA621B}" dt="2026-08-03T15:53:09.994" v="17259" actId="2085"/>
          <ac:spMkLst>
            <pc:docMk/>
            <pc:sldMk cId="3698015480" sldId="2147483643"/>
            <ac:spMk id="22" creationId="{D48176DB-CDD2-1CE4-1DF7-7D623F93CA14}"/>
          </ac:spMkLst>
        </pc:spChg>
        <pc:spChg chg="mod">
          <ac:chgData name="João Pestana Almeida" userId="bde304f1-248a-4d39-9d1f-87d80248cae3" providerId="ADAL" clId="{ED09EFC3-11A3-438F-85E7-34B24DAA621B}" dt="2026-08-03T15:52:03.173" v="17236" actId="1038"/>
          <ac:spMkLst>
            <pc:docMk/>
            <pc:sldMk cId="3698015480" sldId="2147483643"/>
            <ac:spMk id="23" creationId="{8AE4FE05-C1CF-A86E-F99E-6BEA75D4588F}"/>
          </ac:spMkLst>
        </pc:spChg>
        <pc:spChg chg="mod">
          <ac:chgData name="João Pestana Almeida" userId="bde304f1-248a-4d39-9d1f-87d80248cae3" providerId="ADAL" clId="{ED09EFC3-11A3-438F-85E7-34B24DAA621B}" dt="2026-08-03T15:52:03.173" v="17236" actId="1038"/>
          <ac:spMkLst>
            <pc:docMk/>
            <pc:sldMk cId="3698015480" sldId="2147483643"/>
            <ac:spMk id="25" creationId="{0DCF448D-EF98-B7BF-8D77-E759D2955354}"/>
          </ac:spMkLst>
        </pc:spChg>
        <pc:spChg chg="mod topLvl">
          <ac:chgData name="João Pestana Almeida" userId="bde304f1-248a-4d39-9d1f-87d80248cae3" providerId="ADAL" clId="{ED09EFC3-11A3-438F-85E7-34B24DAA621B}" dt="2026-08-03T15:51:52.057" v="17202"/>
          <ac:spMkLst>
            <pc:docMk/>
            <pc:sldMk cId="3698015480" sldId="2147483643"/>
            <ac:spMk id="27" creationId="{EB671DBA-4282-6822-ACE0-23397396831A}"/>
          </ac:spMkLst>
        </pc:spChg>
        <pc:spChg chg="mod topLvl">
          <ac:chgData name="João Pestana Almeida" userId="bde304f1-248a-4d39-9d1f-87d80248cae3" providerId="ADAL" clId="{ED09EFC3-11A3-438F-85E7-34B24DAA621B}" dt="2026-08-03T15:51:32.642" v="17190" actId="165"/>
          <ac:spMkLst>
            <pc:docMk/>
            <pc:sldMk cId="3698015480" sldId="2147483643"/>
            <ac:spMk id="28" creationId="{C1C94CBC-0DA7-1B01-2556-3B6A17B6A7E6}"/>
          </ac:spMkLst>
        </pc:spChg>
        <pc:spChg chg="mod">
          <ac:chgData name="João Pestana Almeida" userId="bde304f1-248a-4d39-9d1f-87d80248cae3" providerId="ADAL" clId="{ED09EFC3-11A3-438F-85E7-34B24DAA621B}" dt="2026-08-03T15:53:09.994" v="17259" actId="2085"/>
          <ac:spMkLst>
            <pc:docMk/>
            <pc:sldMk cId="3698015480" sldId="2147483643"/>
            <ac:spMk id="31" creationId="{8753E3B5-3A4B-BC56-8C2E-85634EA4BD5F}"/>
          </ac:spMkLst>
        </pc:spChg>
        <pc:spChg chg="mod">
          <ac:chgData name="João Pestana Almeida" userId="bde304f1-248a-4d39-9d1f-87d80248cae3" providerId="ADAL" clId="{ED09EFC3-11A3-438F-85E7-34B24DAA621B}" dt="2026-08-03T14:13:55.555" v="16621" actId="207"/>
          <ac:spMkLst>
            <pc:docMk/>
            <pc:sldMk cId="3698015480" sldId="2147483643"/>
            <ac:spMk id="32" creationId="{B5AA56F2-F731-5250-7BA4-E821F1085A69}"/>
          </ac:spMkLst>
        </pc:spChg>
        <pc:spChg chg="mod">
          <ac:chgData name="João Pestana Almeida" userId="bde304f1-248a-4d39-9d1f-87d80248cae3" providerId="ADAL" clId="{ED09EFC3-11A3-438F-85E7-34B24DAA621B}" dt="2026-08-03T15:52:03.173" v="17236" actId="1038"/>
          <ac:spMkLst>
            <pc:docMk/>
            <pc:sldMk cId="3698015480" sldId="2147483643"/>
            <ac:spMk id="34" creationId="{5BE33033-75D2-49B6-0BBE-D1691BD248AC}"/>
          </ac:spMkLst>
        </pc:spChg>
        <pc:spChg chg="mod">
          <ac:chgData name="João Pestana Almeida" userId="bde304f1-248a-4d39-9d1f-87d80248cae3" providerId="ADAL" clId="{ED09EFC3-11A3-438F-85E7-34B24DAA621B}" dt="2026-08-03T15:52:03.173" v="17236" actId="1038"/>
          <ac:spMkLst>
            <pc:docMk/>
            <pc:sldMk cId="3698015480" sldId="2147483643"/>
            <ac:spMk id="35" creationId="{EEF9EBB3-23F0-3983-24BE-72B2141BFDB0}"/>
          </ac:spMkLst>
        </pc:spChg>
        <pc:grpChg chg="del mod">
          <ac:chgData name="João Pestana Almeida" userId="bde304f1-248a-4d39-9d1f-87d80248cae3" providerId="ADAL" clId="{ED09EFC3-11A3-438F-85E7-34B24DAA621B}" dt="2026-08-03T15:51:32.642" v="17190" actId="165"/>
          <ac:grpSpMkLst>
            <pc:docMk/>
            <pc:sldMk cId="3698015480" sldId="2147483643"/>
            <ac:grpSpMk id="43" creationId="{4D603B85-448B-4FBE-A511-18C0B299FD76}"/>
          </ac:grpSpMkLst>
        </pc:grpChg>
        <pc:picChg chg="mod topLvl">
          <ac:chgData name="João Pestana Almeida" userId="bde304f1-248a-4d39-9d1f-87d80248cae3" providerId="ADAL" clId="{ED09EFC3-11A3-438F-85E7-34B24DAA621B}" dt="2026-08-03T15:51:32.642" v="17190" actId="165"/>
          <ac:picMkLst>
            <pc:docMk/>
            <pc:sldMk cId="3698015480" sldId="2147483643"/>
            <ac:picMk id="26" creationId="{DD62DE7B-35E5-394E-5B65-CF0C8DC820C0}"/>
          </ac:picMkLst>
        </pc:picChg>
        <pc:picChg chg="mod">
          <ac:chgData name="João Pestana Almeida" userId="bde304f1-248a-4d39-9d1f-87d80248cae3" providerId="ADAL" clId="{ED09EFC3-11A3-438F-85E7-34B24DAA621B}" dt="2026-08-03T16:00:13.360" v="18290" actId="26606"/>
          <ac:picMkLst>
            <pc:docMk/>
            <pc:sldMk cId="3698015480" sldId="2147483643"/>
            <ac:picMk id="30" creationId="{8B296349-9918-9E3F-B285-7C5B228D6378}"/>
          </ac:picMkLst>
        </pc:picChg>
        <pc:picChg chg="mod">
          <ac:chgData name="João Pestana Almeida" userId="bde304f1-248a-4d39-9d1f-87d80248cae3" providerId="ADAL" clId="{ED09EFC3-11A3-438F-85E7-34B24DAA621B}" dt="2026-08-03T15:52:03.173" v="17236" actId="1038"/>
          <ac:picMkLst>
            <pc:docMk/>
            <pc:sldMk cId="3698015480" sldId="2147483643"/>
            <ac:picMk id="36" creationId="{C20E6869-2767-B033-3CFA-4F0C38335C95}"/>
          </ac:picMkLst>
        </pc:picChg>
      </pc:sldChg>
      <pc:sldChg chg="addSp delSp modSp add mod">
        <pc:chgData name="João Pestana Almeida" userId="bde304f1-248a-4d39-9d1f-87d80248cae3" providerId="ADAL" clId="{ED09EFC3-11A3-438F-85E7-34B24DAA621B}" dt="2026-07-30T16:39:52.393" v="10551" actId="1036"/>
        <pc:sldMkLst>
          <pc:docMk/>
          <pc:sldMk cId="1077728005" sldId="2147483644"/>
        </pc:sldMkLst>
        <pc:spChg chg="mod">
          <ac:chgData name="João Pestana Almeida" userId="bde304f1-248a-4d39-9d1f-87d80248cae3" providerId="ADAL" clId="{ED09EFC3-11A3-438F-85E7-34B24DAA621B}" dt="2026-07-30T15:57:52.740" v="10059" actId="299"/>
          <ac:spMkLst>
            <pc:docMk/>
            <pc:sldMk cId="1077728005" sldId="2147483644"/>
            <ac:spMk id="4" creationId="{EA141047-8EA2-6632-BAB1-D541D4ADBBB6}"/>
          </ac:spMkLst>
        </pc:spChg>
        <pc:spChg chg="add">
          <ac:chgData name="João Pestana Almeida" userId="bde304f1-248a-4d39-9d1f-87d80248cae3" providerId="ADAL" clId="{ED09EFC3-11A3-438F-85E7-34B24DAA621B}" dt="2026-07-30T15:41:10.518" v="9746" actId="22"/>
          <ac:spMkLst>
            <pc:docMk/>
            <pc:sldMk cId="1077728005" sldId="2147483644"/>
            <ac:spMk id="6" creationId="{1E889BB3-F320-972C-C6FB-6A14B227450D}"/>
          </ac:spMkLst>
        </pc:spChg>
        <pc:spChg chg="add">
          <ac:chgData name="João Pestana Almeida" userId="bde304f1-248a-4d39-9d1f-87d80248cae3" providerId="ADAL" clId="{ED09EFC3-11A3-438F-85E7-34B24DAA621B}" dt="2026-07-30T15:41:10.518" v="9746" actId="22"/>
          <ac:spMkLst>
            <pc:docMk/>
            <pc:sldMk cId="1077728005" sldId="2147483644"/>
            <ac:spMk id="9" creationId="{226ABC29-6594-F9A8-DE63-6BD6F4AE6CE6}"/>
          </ac:spMkLst>
        </pc:spChg>
        <pc:spChg chg="add mod">
          <ac:chgData name="João Pestana Almeida" userId="bde304f1-248a-4d39-9d1f-87d80248cae3" providerId="ADAL" clId="{ED09EFC3-11A3-438F-85E7-34B24DAA621B}" dt="2026-07-30T15:57:44.547" v="10050" actId="122"/>
          <ac:spMkLst>
            <pc:docMk/>
            <pc:sldMk cId="1077728005" sldId="2147483644"/>
            <ac:spMk id="11" creationId="{C4A8971C-7317-B200-D170-B0766ED519A6}"/>
          </ac:spMkLst>
        </pc:spChg>
        <pc:spChg chg="add mod">
          <ac:chgData name="João Pestana Almeida" userId="bde304f1-248a-4d39-9d1f-87d80248cae3" providerId="ADAL" clId="{ED09EFC3-11A3-438F-85E7-34B24DAA621B}" dt="2026-07-30T15:45:18.852" v="9768" actId="207"/>
          <ac:spMkLst>
            <pc:docMk/>
            <pc:sldMk cId="1077728005" sldId="2147483644"/>
            <ac:spMk id="21" creationId="{68FAF429-B4A3-9BFE-64BE-4A4ED5BF5260}"/>
          </ac:spMkLst>
        </pc:spChg>
        <pc:spChg chg="add mod">
          <ac:chgData name="João Pestana Almeida" userId="bde304f1-248a-4d39-9d1f-87d80248cae3" providerId="ADAL" clId="{ED09EFC3-11A3-438F-85E7-34B24DAA621B}" dt="2026-07-30T15:57:44.547" v="10050" actId="122"/>
          <ac:spMkLst>
            <pc:docMk/>
            <pc:sldMk cId="1077728005" sldId="2147483644"/>
            <ac:spMk id="23" creationId="{EE786FDE-7DE6-AB31-4BC3-1EFA54758C4D}"/>
          </ac:spMkLst>
        </pc:spChg>
        <pc:spChg chg="add mod">
          <ac:chgData name="João Pestana Almeida" userId="bde304f1-248a-4d39-9d1f-87d80248cae3" providerId="ADAL" clId="{ED09EFC3-11A3-438F-85E7-34B24DAA621B}" dt="2026-07-30T15:57:44.547" v="10050" actId="122"/>
          <ac:spMkLst>
            <pc:docMk/>
            <pc:sldMk cId="1077728005" sldId="2147483644"/>
            <ac:spMk id="25" creationId="{815570E7-4DD0-EE5E-E5F7-D62D312EF5E0}"/>
          </ac:spMkLst>
        </pc:spChg>
        <pc:spChg chg="add mod">
          <ac:chgData name="João Pestana Almeida" userId="bde304f1-248a-4d39-9d1f-87d80248cae3" providerId="ADAL" clId="{ED09EFC3-11A3-438F-85E7-34B24DAA621B}" dt="2026-07-30T15:57:44.547" v="10050" actId="122"/>
          <ac:spMkLst>
            <pc:docMk/>
            <pc:sldMk cId="1077728005" sldId="2147483644"/>
            <ac:spMk id="27" creationId="{3DBB04C0-BD83-1CE9-9F42-14B05D720287}"/>
          </ac:spMkLst>
        </pc:spChg>
        <pc:spChg chg="mod topLvl">
          <ac:chgData name="João Pestana Almeida" userId="bde304f1-248a-4d39-9d1f-87d80248cae3" providerId="ADAL" clId="{ED09EFC3-11A3-438F-85E7-34B24DAA621B}" dt="2026-07-30T15:57:00.200" v="10016" actId="164"/>
          <ac:spMkLst>
            <pc:docMk/>
            <pc:sldMk cId="1077728005" sldId="2147483644"/>
            <ac:spMk id="29" creationId="{E3B390E0-2601-9C7A-A06C-29258ACB0384}"/>
          </ac:spMkLst>
        </pc:spChg>
        <pc:spChg chg="mod topLvl">
          <ac:chgData name="João Pestana Almeida" userId="bde304f1-248a-4d39-9d1f-87d80248cae3" providerId="ADAL" clId="{ED09EFC3-11A3-438F-85E7-34B24DAA621B}" dt="2026-07-30T16:39:52.393" v="10551" actId="1036"/>
          <ac:spMkLst>
            <pc:docMk/>
            <pc:sldMk cId="1077728005" sldId="2147483644"/>
            <ac:spMk id="30" creationId="{7113D8A5-7956-C909-E468-BCA208CFBD7F}"/>
          </ac:spMkLst>
        </pc:spChg>
        <pc:spChg chg="mod topLvl">
          <ac:chgData name="João Pestana Almeida" userId="bde304f1-248a-4d39-9d1f-87d80248cae3" providerId="ADAL" clId="{ED09EFC3-11A3-438F-85E7-34B24DAA621B}" dt="2026-07-30T15:57:35.316" v="10048" actId="12788"/>
          <ac:spMkLst>
            <pc:docMk/>
            <pc:sldMk cId="1077728005" sldId="2147483644"/>
            <ac:spMk id="32" creationId="{ADBC6429-FA96-377E-5DE1-F302DBBCAC0D}"/>
          </ac:spMkLst>
        </pc:spChg>
        <pc:spChg chg="mod topLvl">
          <ac:chgData name="João Pestana Almeida" userId="bde304f1-248a-4d39-9d1f-87d80248cae3" providerId="ADAL" clId="{ED09EFC3-11A3-438F-85E7-34B24DAA621B}" dt="2026-07-30T15:57:35.316" v="10048" actId="12788"/>
          <ac:spMkLst>
            <pc:docMk/>
            <pc:sldMk cId="1077728005" sldId="2147483644"/>
            <ac:spMk id="33" creationId="{5EC4F675-58EC-BC77-C908-5ECA5FCCE1F8}"/>
          </ac:spMkLst>
        </pc:spChg>
        <pc:spChg chg="mod topLvl">
          <ac:chgData name="João Pestana Almeida" userId="bde304f1-248a-4d39-9d1f-87d80248cae3" providerId="ADAL" clId="{ED09EFC3-11A3-438F-85E7-34B24DAA621B}" dt="2026-07-30T15:57:58.868" v="10060" actId="1076"/>
          <ac:spMkLst>
            <pc:docMk/>
            <pc:sldMk cId="1077728005" sldId="2147483644"/>
            <ac:spMk id="35" creationId="{E0FB76E8-2E69-02D6-F22C-F8A29FD47F9E}"/>
          </ac:spMkLst>
        </pc:spChg>
        <pc:spChg chg="mod topLvl">
          <ac:chgData name="João Pestana Almeida" userId="bde304f1-248a-4d39-9d1f-87d80248cae3" providerId="ADAL" clId="{ED09EFC3-11A3-438F-85E7-34B24DAA621B}" dt="2026-07-30T15:57:44.547" v="10050" actId="122"/>
          <ac:spMkLst>
            <pc:docMk/>
            <pc:sldMk cId="1077728005" sldId="2147483644"/>
            <ac:spMk id="36" creationId="{0E4E4BEC-C196-4207-798B-7AFB999008C3}"/>
          </ac:spMkLst>
        </pc:spChg>
        <pc:spChg chg="add mod">
          <ac:chgData name="João Pestana Almeida" userId="bde304f1-248a-4d39-9d1f-87d80248cae3" providerId="ADAL" clId="{ED09EFC3-11A3-438F-85E7-34B24DAA621B}" dt="2026-07-30T15:57:44.547" v="10050" actId="122"/>
          <ac:spMkLst>
            <pc:docMk/>
            <pc:sldMk cId="1077728005" sldId="2147483644"/>
            <ac:spMk id="37" creationId="{48181061-4C37-68DA-3261-9CD6EF461E79}"/>
          </ac:spMkLst>
        </pc:spChg>
        <pc:spChg chg="add mod">
          <ac:chgData name="João Pestana Almeida" userId="bde304f1-248a-4d39-9d1f-87d80248cae3" providerId="ADAL" clId="{ED09EFC3-11A3-438F-85E7-34B24DAA621B}" dt="2026-07-30T15:55:54.115" v="9995" actId="1076"/>
          <ac:spMkLst>
            <pc:docMk/>
            <pc:sldMk cId="1077728005" sldId="2147483644"/>
            <ac:spMk id="38" creationId="{1DE9643B-609C-B9B5-E6DA-9AEDD4290AE5}"/>
          </ac:spMkLst>
        </pc:spChg>
        <pc:spChg chg="add mod">
          <ac:chgData name="João Pestana Almeida" userId="bde304f1-248a-4d39-9d1f-87d80248cae3" providerId="ADAL" clId="{ED09EFC3-11A3-438F-85E7-34B24DAA621B}" dt="2026-07-30T15:57:44.547" v="10050" actId="122"/>
          <ac:spMkLst>
            <pc:docMk/>
            <pc:sldMk cId="1077728005" sldId="2147483644"/>
            <ac:spMk id="40" creationId="{07EE6D52-4170-EDD9-50AB-2E3C78FAD225}"/>
          </ac:spMkLst>
        </pc:spChg>
        <pc:spChg chg="add mod">
          <ac:chgData name="João Pestana Almeida" userId="bde304f1-248a-4d39-9d1f-87d80248cae3" providerId="ADAL" clId="{ED09EFC3-11A3-438F-85E7-34B24DAA621B}" dt="2026-07-30T16:39:52.393" v="10551" actId="1036"/>
          <ac:spMkLst>
            <pc:docMk/>
            <pc:sldMk cId="1077728005" sldId="2147483644"/>
            <ac:spMk id="42" creationId="{F5CEC3ED-9FA5-BA24-600D-E86301F1F429}"/>
          </ac:spMkLst>
        </pc:spChg>
        <pc:spChg chg="add mod">
          <ac:chgData name="João Pestana Almeida" userId="bde304f1-248a-4d39-9d1f-87d80248cae3" providerId="ADAL" clId="{ED09EFC3-11A3-438F-85E7-34B24DAA621B}" dt="2026-07-30T15:46:01.450" v="9777" actId="208"/>
          <ac:spMkLst>
            <pc:docMk/>
            <pc:sldMk cId="1077728005" sldId="2147483644"/>
            <ac:spMk id="44" creationId="{6F1A335A-D666-10DE-7F65-B540D544E70F}"/>
          </ac:spMkLst>
        </pc:spChg>
        <pc:spChg chg="mod">
          <ac:chgData name="João Pestana Almeida" userId="bde304f1-248a-4d39-9d1f-87d80248cae3" providerId="ADAL" clId="{ED09EFC3-11A3-438F-85E7-34B24DAA621B}" dt="2026-07-30T15:47:22.901" v="9790" actId="2085"/>
          <ac:spMkLst>
            <pc:docMk/>
            <pc:sldMk cId="1077728005" sldId="2147483644"/>
            <ac:spMk id="46" creationId="{EF93D3C0-236F-6809-0812-D2939730EC2A}"/>
          </ac:spMkLst>
        </pc:spChg>
        <pc:spChg chg="mod">
          <ac:chgData name="João Pestana Almeida" userId="bde304f1-248a-4d39-9d1f-87d80248cae3" providerId="ADAL" clId="{ED09EFC3-11A3-438F-85E7-34B24DAA621B}" dt="2026-07-30T15:47:22.901" v="9790" actId="2085"/>
          <ac:spMkLst>
            <pc:docMk/>
            <pc:sldMk cId="1077728005" sldId="2147483644"/>
            <ac:spMk id="47" creationId="{D4549C10-EDE8-85A5-39FC-4B2C40EE919B}"/>
          </ac:spMkLst>
        </pc:spChg>
        <pc:spChg chg="mod">
          <ac:chgData name="João Pestana Almeida" userId="bde304f1-248a-4d39-9d1f-87d80248cae3" providerId="ADAL" clId="{ED09EFC3-11A3-438F-85E7-34B24DAA621B}" dt="2026-07-30T15:47:22.901" v="9790" actId="2085"/>
          <ac:spMkLst>
            <pc:docMk/>
            <pc:sldMk cId="1077728005" sldId="2147483644"/>
            <ac:spMk id="48" creationId="{3E42D748-3E52-2BD1-52C9-8A755C2E8B41}"/>
          </ac:spMkLst>
        </pc:spChg>
        <pc:spChg chg="mod">
          <ac:chgData name="João Pestana Almeida" userId="bde304f1-248a-4d39-9d1f-87d80248cae3" providerId="ADAL" clId="{ED09EFC3-11A3-438F-85E7-34B24DAA621B}" dt="2026-07-30T15:47:22.901" v="9790" actId="2085"/>
          <ac:spMkLst>
            <pc:docMk/>
            <pc:sldMk cId="1077728005" sldId="2147483644"/>
            <ac:spMk id="49" creationId="{A479DFF1-03B2-3BE2-CECD-DF60E2A868A3}"/>
          </ac:spMkLst>
        </pc:spChg>
        <pc:spChg chg="mod">
          <ac:chgData name="João Pestana Almeida" userId="bde304f1-248a-4d39-9d1f-87d80248cae3" providerId="ADAL" clId="{ED09EFC3-11A3-438F-85E7-34B24DAA621B}" dt="2026-07-30T15:47:22.901" v="9790" actId="2085"/>
          <ac:spMkLst>
            <pc:docMk/>
            <pc:sldMk cId="1077728005" sldId="2147483644"/>
            <ac:spMk id="50" creationId="{1674C182-D02C-1873-A099-25141AEAAD8B}"/>
          </ac:spMkLst>
        </pc:spChg>
        <pc:spChg chg="mod">
          <ac:chgData name="João Pestana Almeida" userId="bde304f1-248a-4d39-9d1f-87d80248cae3" providerId="ADAL" clId="{ED09EFC3-11A3-438F-85E7-34B24DAA621B}" dt="2026-07-30T15:50:03.272" v="9825" actId="1076"/>
          <ac:spMkLst>
            <pc:docMk/>
            <pc:sldMk cId="1077728005" sldId="2147483644"/>
            <ac:spMk id="53" creationId="{0CE80B64-E940-46BA-9888-1274553E326E}"/>
          </ac:spMkLst>
        </pc:spChg>
        <pc:spChg chg="mod">
          <ac:chgData name="João Pestana Almeida" userId="bde304f1-248a-4d39-9d1f-87d80248cae3" providerId="ADAL" clId="{ED09EFC3-11A3-438F-85E7-34B24DAA621B}" dt="2026-07-30T15:50:03.272" v="9825" actId="1076"/>
          <ac:spMkLst>
            <pc:docMk/>
            <pc:sldMk cId="1077728005" sldId="2147483644"/>
            <ac:spMk id="54" creationId="{9C7B7B06-6791-47E8-9057-511E4A21E825}"/>
          </ac:spMkLst>
        </pc:spChg>
        <pc:spChg chg="mod">
          <ac:chgData name="João Pestana Almeida" userId="bde304f1-248a-4d39-9d1f-87d80248cae3" providerId="ADAL" clId="{ED09EFC3-11A3-438F-85E7-34B24DAA621B}" dt="2026-07-30T15:50:03.272" v="9825" actId="1076"/>
          <ac:spMkLst>
            <pc:docMk/>
            <pc:sldMk cId="1077728005" sldId="2147483644"/>
            <ac:spMk id="55" creationId="{B20B125F-6DEC-455D-9065-34B731F119D1}"/>
          </ac:spMkLst>
        </pc:spChg>
        <pc:spChg chg="mod">
          <ac:chgData name="João Pestana Almeida" userId="bde304f1-248a-4d39-9d1f-87d80248cae3" providerId="ADAL" clId="{ED09EFC3-11A3-438F-85E7-34B24DAA621B}" dt="2026-07-30T16:39:52.393" v="10551" actId="1036"/>
          <ac:spMkLst>
            <pc:docMk/>
            <pc:sldMk cId="1077728005" sldId="2147483644"/>
            <ac:spMk id="56" creationId="{EB30C272-5C63-426F-A496-5F2F8CFF6014}"/>
          </ac:spMkLst>
        </pc:spChg>
        <pc:spChg chg="mod">
          <ac:chgData name="João Pestana Almeida" userId="bde304f1-248a-4d39-9d1f-87d80248cae3" providerId="ADAL" clId="{ED09EFC3-11A3-438F-85E7-34B24DAA621B}" dt="2026-07-30T16:39:52.393" v="10551" actId="1036"/>
          <ac:spMkLst>
            <pc:docMk/>
            <pc:sldMk cId="1077728005" sldId="2147483644"/>
            <ac:spMk id="57" creationId="{85BA0C69-DFE1-4E3E-9D9C-984CC1455828}"/>
          </ac:spMkLst>
        </pc:spChg>
        <pc:spChg chg="mod">
          <ac:chgData name="João Pestana Almeida" userId="bde304f1-248a-4d39-9d1f-87d80248cae3" providerId="ADAL" clId="{ED09EFC3-11A3-438F-85E7-34B24DAA621B}" dt="2026-07-30T16:39:52.393" v="10551" actId="1036"/>
          <ac:spMkLst>
            <pc:docMk/>
            <pc:sldMk cId="1077728005" sldId="2147483644"/>
            <ac:spMk id="58" creationId="{08A7D841-7AF3-489A-9250-0914BDACF1B6}"/>
          </ac:spMkLst>
        </pc:spChg>
        <pc:spChg chg="mod">
          <ac:chgData name="João Pestana Almeida" userId="bde304f1-248a-4d39-9d1f-87d80248cae3" providerId="ADAL" clId="{ED09EFC3-11A3-438F-85E7-34B24DAA621B}" dt="2026-07-30T15:50:03.272" v="9825" actId="1076"/>
          <ac:spMkLst>
            <pc:docMk/>
            <pc:sldMk cId="1077728005" sldId="2147483644"/>
            <ac:spMk id="59" creationId="{1903B71D-31B8-4B5C-8A4A-7B3F42D43BF9}"/>
          </ac:spMkLst>
        </pc:spChg>
        <pc:spChg chg="mod">
          <ac:chgData name="João Pestana Almeida" userId="bde304f1-248a-4d39-9d1f-87d80248cae3" providerId="ADAL" clId="{ED09EFC3-11A3-438F-85E7-34B24DAA621B}" dt="2026-07-30T16:39:52.393" v="10551" actId="1036"/>
          <ac:spMkLst>
            <pc:docMk/>
            <pc:sldMk cId="1077728005" sldId="2147483644"/>
            <ac:spMk id="64" creationId="{FFDB8E7F-5F9A-4BDD-A732-395C2C813BB0}"/>
          </ac:spMkLst>
        </pc:spChg>
        <pc:spChg chg="mod">
          <ac:chgData name="João Pestana Almeida" userId="bde304f1-248a-4d39-9d1f-87d80248cae3" providerId="ADAL" clId="{ED09EFC3-11A3-438F-85E7-34B24DAA621B}" dt="2026-07-30T15:50:40.275" v="9834"/>
          <ac:spMkLst>
            <pc:docMk/>
            <pc:sldMk cId="1077728005" sldId="2147483644"/>
            <ac:spMk id="65" creationId="{E08B0F15-7868-4AE7-A3E4-E4CC781C9DAD}"/>
          </ac:spMkLst>
        </pc:spChg>
        <pc:spChg chg="mod">
          <ac:chgData name="João Pestana Almeida" userId="bde304f1-248a-4d39-9d1f-87d80248cae3" providerId="ADAL" clId="{ED09EFC3-11A3-438F-85E7-34B24DAA621B}" dt="2026-07-30T16:39:52.393" v="10551" actId="1036"/>
          <ac:spMkLst>
            <pc:docMk/>
            <pc:sldMk cId="1077728005" sldId="2147483644"/>
            <ac:spMk id="69" creationId="{8C0D8DA6-29F4-4BC6-AAE5-3B59E9A3C6CC}"/>
          </ac:spMkLst>
        </pc:spChg>
        <pc:spChg chg="mod">
          <ac:chgData name="João Pestana Almeida" userId="bde304f1-248a-4d39-9d1f-87d80248cae3" providerId="ADAL" clId="{ED09EFC3-11A3-438F-85E7-34B24DAA621B}" dt="2026-07-30T16:39:52.393" v="10551" actId="1036"/>
          <ac:spMkLst>
            <pc:docMk/>
            <pc:sldMk cId="1077728005" sldId="2147483644"/>
            <ac:spMk id="70" creationId="{D7B31B5A-C044-4887-8EF0-6A854D92AED5}"/>
          </ac:spMkLst>
        </pc:spChg>
        <pc:spChg chg="mod">
          <ac:chgData name="João Pestana Almeida" userId="bde304f1-248a-4d39-9d1f-87d80248cae3" providerId="ADAL" clId="{ED09EFC3-11A3-438F-85E7-34B24DAA621B}" dt="2026-07-30T15:50:40.275" v="9834"/>
          <ac:spMkLst>
            <pc:docMk/>
            <pc:sldMk cId="1077728005" sldId="2147483644"/>
            <ac:spMk id="71" creationId="{43FF9AB8-E6BD-4ACA-BB90-A491F496C66E}"/>
          </ac:spMkLst>
        </pc:spChg>
        <pc:spChg chg="mod">
          <ac:chgData name="João Pestana Almeida" userId="bde304f1-248a-4d39-9d1f-87d80248cae3" providerId="ADAL" clId="{ED09EFC3-11A3-438F-85E7-34B24DAA621B}" dt="2026-07-30T15:50:40.275" v="9834"/>
          <ac:spMkLst>
            <pc:docMk/>
            <pc:sldMk cId="1077728005" sldId="2147483644"/>
            <ac:spMk id="72" creationId="{40E8D25D-A4C8-474F-AB36-A4E1CB1362ED}"/>
          </ac:spMkLst>
        </pc:spChg>
        <pc:spChg chg="mod">
          <ac:chgData name="João Pestana Almeida" userId="bde304f1-248a-4d39-9d1f-87d80248cae3" providerId="ADAL" clId="{ED09EFC3-11A3-438F-85E7-34B24DAA621B}" dt="2026-07-30T15:50:40.275" v="9834"/>
          <ac:spMkLst>
            <pc:docMk/>
            <pc:sldMk cId="1077728005" sldId="2147483644"/>
            <ac:spMk id="75" creationId="{C4211426-B3C2-49B0-AFC5-E77A40AF0249}"/>
          </ac:spMkLst>
        </pc:spChg>
        <pc:spChg chg="mod">
          <ac:chgData name="João Pestana Almeida" userId="bde304f1-248a-4d39-9d1f-87d80248cae3" providerId="ADAL" clId="{ED09EFC3-11A3-438F-85E7-34B24DAA621B}" dt="2026-07-30T15:50:40.275" v="9834"/>
          <ac:spMkLst>
            <pc:docMk/>
            <pc:sldMk cId="1077728005" sldId="2147483644"/>
            <ac:spMk id="76" creationId="{B6D91107-200B-41B6-BFD8-06591D73CC10}"/>
          </ac:spMkLst>
        </pc:spChg>
        <pc:spChg chg="mod">
          <ac:chgData name="João Pestana Almeida" userId="bde304f1-248a-4d39-9d1f-87d80248cae3" providerId="ADAL" clId="{ED09EFC3-11A3-438F-85E7-34B24DAA621B}" dt="2026-07-30T16:39:52.393" v="10551" actId="1036"/>
          <ac:spMkLst>
            <pc:docMk/>
            <pc:sldMk cId="1077728005" sldId="2147483644"/>
            <ac:spMk id="78" creationId="{F9D75D7E-4CB0-44CE-8F22-92C6D6837B0F}"/>
          </ac:spMkLst>
        </pc:spChg>
        <pc:spChg chg="mod">
          <ac:chgData name="João Pestana Almeida" userId="bde304f1-248a-4d39-9d1f-87d80248cae3" providerId="ADAL" clId="{ED09EFC3-11A3-438F-85E7-34B24DAA621B}" dt="2026-07-30T15:50:40.275" v="9834"/>
          <ac:spMkLst>
            <pc:docMk/>
            <pc:sldMk cId="1077728005" sldId="2147483644"/>
            <ac:spMk id="79" creationId="{ADA139A7-8098-4E9F-9389-5E5D3E055311}"/>
          </ac:spMkLst>
        </pc:spChg>
        <pc:spChg chg="mod">
          <ac:chgData name="João Pestana Almeida" userId="bde304f1-248a-4d39-9d1f-87d80248cae3" providerId="ADAL" clId="{ED09EFC3-11A3-438F-85E7-34B24DAA621B}" dt="2026-07-30T15:50:40.275" v="9834"/>
          <ac:spMkLst>
            <pc:docMk/>
            <pc:sldMk cId="1077728005" sldId="2147483644"/>
            <ac:spMk id="80" creationId="{65ADF610-A13B-4B57-993D-6DC93ADC0D2F}"/>
          </ac:spMkLst>
        </pc:spChg>
        <pc:spChg chg="mod">
          <ac:chgData name="João Pestana Almeida" userId="bde304f1-248a-4d39-9d1f-87d80248cae3" providerId="ADAL" clId="{ED09EFC3-11A3-438F-85E7-34B24DAA621B}" dt="2026-07-30T15:50:40.275" v="9834"/>
          <ac:spMkLst>
            <pc:docMk/>
            <pc:sldMk cId="1077728005" sldId="2147483644"/>
            <ac:spMk id="81" creationId="{2667E6B9-806A-4B0F-9486-3F4B2E4C4CEA}"/>
          </ac:spMkLst>
        </pc:spChg>
        <pc:spChg chg="add mod">
          <ac:chgData name="João Pestana Almeida" userId="bde304f1-248a-4d39-9d1f-87d80248cae3" providerId="ADAL" clId="{ED09EFC3-11A3-438F-85E7-34B24DAA621B}" dt="2026-07-30T16:38:59.086" v="10497" actId="1076"/>
          <ac:spMkLst>
            <pc:docMk/>
            <pc:sldMk cId="1077728005" sldId="2147483644"/>
            <ac:spMk id="83" creationId="{D09A8718-A02F-35F3-CB85-72046A7947B6}"/>
          </ac:spMkLst>
        </pc:spChg>
        <pc:spChg chg="add mod">
          <ac:chgData name="João Pestana Almeida" userId="bde304f1-248a-4d39-9d1f-87d80248cae3" providerId="ADAL" clId="{ED09EFC3-11A3-438F-85E7-34B24DAA621B}" dt="2026-07-30T16:36:23.872" v="10230" actId="1076"/>
          <ac:spMkLst>
            <pc:docMk/>
            <pc:sldMk cId="1077728005" sldId="2147483644"/>
            <ac:spMk id="84" creationId="{1B907692-CFC6-7250-2D1B-4F68FE5C10D6}"/>
          </ac:spMkLst>
        </pc:spChg>
        <pc:spChg chg="add mod">
          <ac:chgData name="João Pestana Almeida" userId="bde304f1-248a-4d39-9d1f-87d80248cae3" providerId="ADAL" clId="{ED09EFC3-11A3-438F-85E7-34B24DAA621B}" dt="2026-07-30T16:39:21.247" v="10520" actId="554"/>
          <ac:spMkLst>
            <pc:docMk/>
            <pc:sldMk cId="1077728005" sldId="2147483644"/>
            <ac:spMk id="86" creationId="{69383782-FA83-7F30-280A-D923719CD7BF}"/>
          </ac:spMkLst>
        </pc:spChg>
        <pc:spChg chg="add mod">
          <ac:chgData name="João Pestana Almeida" userId="bde304f1-248a-4d39-9d1f-87d80248cae3" providerId="ADAL" clId="{ED09EFC3-11A3-438F-85E7-34B24DAA621B}" dt="2026-07-30T16:37:37.006" v="10285" actId="1037"/>
          <ac:spMkLst>
            <pc:docMk/>
            <pc:sldMk cId="1077728005" sldId="2147483644"/>
            <ac:spMk id="87" creationId="{2BB46549-1497-F898-4783-6E6FE7E69BD7}"/>
          </ac:spMkLst>
        </pc:spChg>
        <pc:spChg chg="add mod">
          <ac:chgData name="João Pestana Almeida" userId="bde304f1-248a-4d39-9d1f-87d80248cae3" providerId="ADAL" clId="{ED09EFC3-11A3-438F-85E7-34B24DAA621B}" dt="2026-07-30T16:37:48.397" v="10287" actId="208"/>
          <ac:spMkLst>
            <pc:docMk/>
            <pc:sldMk cId="1077728005" sldId="2147483644"/>
            <ac:spMk id="89" creationId="{47BD2103-BC09-51B5-BC8C-40BE4E6F00FA}"/>
          </ac:spMkLst>
        </pc:spChg>
        <pc:spChg chg="add mod">
          <ac:chgData name="João Pestana Almeida" userId="bde304f1-248a-4d39-9d1f-87d80248cae3" providerId="ADAL" clId="{ED09EFC3-11A3-438F-85E7-34B24DAA621B}" dt="2026-07-30T16:39:35.799" v="10530" actId="20577"/>
          <ac:spMkLst>
            <pc:docMk/>
            <pc:sldMk cId="1077728005" sldId="2147483644"/>
            <ac:spMk id="91" creationId="{70447787-8736-BE67-B5D9-31A6AE3D5767}"/>
          </ac:spMkLst>
        </pc:spChg>
        <pc:spChg chg="add mod">
          <ac:chgData name="João Pestana Almeida" userId="bde304f1-248a-4d39-9d1f-87d80248cae3" providerId="ADAL" clId="{ED09EFC3-11A3-438F-85E7-34B24DAA621B}" dt="2026-07-30T16:39:21.247" v="10520" actId="554"/>
          <ac:spMkLst>
            <pc:docMk/>
            <pc:sldMk cId="1077728005" sldId="2147483644"/>
            <ac:spMk id="93" creationId="{16362C48-DFA0-77CE-B4EE-22429C15B514}"/>
          </ac:spMkLst>
        </pc:spChg>
        <pc:spChg chg="mod">
          <ac:chgData name="João Pestana Almeida" userId="bde304f1-248a-4d39-9d1f-87d80248cae3" providerId="ADAL" clId="{ED09EFC3-11A3-438F-85E7-34B24DAA621B}" dt="2026-07-30T15:50:03.272" v="9825" actId="1076"/>
          <ac:spMkLst>
            <pc:docMk/>
            <pc:sldMk cId="1077728005" sldId="2147483644"/>
            <ac:spMk id="125" creationId="{5678CAA9-BDFF-E338-C367-C06626D33709}"/>
          </ac:spMkLst>
        </pc:spChg>
        <pc:spChg chg="mod">
          <ac:chgData name="João Pestana Almeida" userId="bde304f1-248a-4d39-9d1f-87d80248cae3" providerId="ADAL" clId="{ED09EFC3-11A3-438F-85E7-34B24DAA621B}" dt="2026-07-30T16:39:52.393" v="10551" actId="1036"/>
          <ac:spMkLst>
            <pc:docMk/>
            <pc:sldMk cId="1077728005" sldId="2147483644"/>
            <ac:spMk id="126" creationId="{4C33F084-6CAD-BD29-37D7-58C77E6D3EE4}"/>
          </ac:spMkLst>
        </pc:spChg>
        <pc:spChg chg="mod">
          <ac:chgData name="João Pestana Almeida" userId="bde304f1-248a-4d39-9d1f-87d80248cae3" providerId="ADAL" clId="{ED09EFC3-11A3-438F-85E7-34B24DAA621B}" dt="2026-07-30T15:50:03.272" v="9825" actId="1076"/>
          <ac:spMkLst>
            <pc:docMk/>
            <pc:sldMk cId="1077728005" sldId="2147483644"/>
            <ac:spMk id="127" creationId="{9C310F8B-ED5F-6ADE-3001-9968BC3896A2}"/>
          </ac:spMkLst>
        </pc:spChg>
        <pc:spChg chg="mod">
          <ac:chgData name="João Pestana Almeida" userId="bde304f1-248a-4d39-9d1f-87d80248cae3" providerId="ADAL" clId="{ED09EFC3-11A3-438F-85E7-34B24DAA621B}" dt="2026-07-30T15:50:03.272" v="9825" actId="1076"/>
          <ac:spMkLst>
            <pc:docMk/>
            <pc:sldMk cId="1077728005" sldId="2147483644"/>
            <ac:spMk id="128" creationId="{6A9C2179-EEFB-6F84-2D8E-1F7B4DEF0965}"/>
          </ac:spMkLst>
        </pc:spChg>
        <pc:grpChg chg="add mod">
          <ac:chgData name="João Pestana Almeida" userId="bde304f1-248a-4d39-9d1f-87d80248cae3" providerId="ADAL" clId="{ED09EFC3-11A3-438F-85E7-34B24DAA621B}" dt="2026-07-30T15:47:32.790" v="9793" actId="12789"/>
          <ac:grpSpMkLst>
            <pc:docMk/>
            <pc:sldMk cId="1077728005" sldId="2147483644"/>
            <ac:grpSpMk id="45" creationId="{CF237BE6-0905-D6C7-0D67-9896929092F6}"/>
          </ac:grpSpMkLst>
        </pc:grpChg>
        <pc:grpChg chg="mod">
          <ac:chgData name="João Pestana Almeida" userId="bde304f1-248a-4d39-9d1f-87d80248cae3" providerId="ADAL" clId="{ED09EFC3-11A3-438F-85E7-34B24DAA621B}" dt="2026-07-30T15:50:45.369" v="9835" actId="1076"/>
          <ac:grpSpMkLst>
            <pc:docMk/>
            <pc:sldMk cId="1077728005" sldId="2147483644"/>
            <ac:grpSpMk id="60" creationId="{1A2B8985-E58C-4A4B-83D8-7423D4FE9B2A}"/>
          </ac:grpSpMkLst>
        </pc:grpChg>
        <pc:grpChg chg="add mod">
          <ac:chgData name="João Pestana Almeida" userId="bde304f1-248a-4d39-9d1f-87d80248cae3" providerId="ADAL" clId="{ED09EFC3-11A3-438F-85E7-34B24DAA621B}" dt="2026-07-30T15:57:03.783" v="10036" actId="1038"/>
          <ac:grpSpMkLst>
            <pc:docMk/>
            <pc:sldMk cId="1077728005" sldId="2147483644"/>
            <ac:grpSpMk id="82" creationId="{C7A1A69F-D87A-172C-73C6-B29F798136A9}"/>
          </ac:grpSpMkLst>
        </pc:grpChg>
      </pc:sldChg>
      <pc:sldChg chg="addSp delSp modSp add mod">
        <pc:chgData name="João Pestana Almeida" userId="bde304f1-248a-4d39-9d1f-87d80248cae3" providerId="ADAL" clId="{ED09EFC3-11A3-438F-85E7-34B24DAA621B}" dt="2026-07-31T16:51:44.030" v="15776" actId="408"/>
        <pc:sldMkLst>
          <pc:docMk/>
          <pc:sldMk cId="2876248806" sldId="2147483646"/>
        </pc:sldMkLst>
        <pc:spChg chg="mod ord">
          <ac:chgData name="João Pestana Almeida" userId="bde304f1-248a-4d39-9d1f-87d80248cae3" providerId="ADAL" clId="{ED09EFC3-11A3-438F-85E7-34B24DAA621B}" dt="2026-07-31T16:49:38.442" v="15722"/>
          <ac:spMkLst>
            <pc:docMk/>
            <pc:sldMk cId="2876248806" sldId="2147483646"/>
            <ac:spMk id="4" creationId="{A4643501-6B2A-D1BF-1AEA-46C3A49D3206}"/>
          </ac:spMkLst>
        </pc:spChg>
        <pc:spChg chg="mod ord topLvl">
          <ac:chgData name="João Pestana Almeida" userId="bde304f1-248a-4d39-9d1f-87d80248cae3" providerId="ADAL" clId="{ED09EFC3-11A3-438F-85E7-34B24DAA621B}" dt="2026-07-31T16:49:38.443" v="15726"/>
          <ac:spMkLst>
            <pc:docMk/>
            <pc:sldMk cId="2876248806" sldId="2147483646"/>
            <ac:spMk id="10" creationId="{E7250CAD-4514-DCC4-DDE6-062D1E53F29E}"/>
          </ac:spMkLst>
        </pc:spChg>
        <pc:spChg chg="add mod ord">
          <ac:chgData name="João Pestana Almeida" userId="bde304f1-248a-4d39-9d1f-87d80248cae3" providerId="ADAL" clId="{ED09EFC3-11A3-438F-85E7-34B24DAA621B}" dt="2026-07-31T16:49:38.444" v="15728"/>
          <ac:spMkLst>
            <pc:docMk/>
            <pc:sldMk cId="2876248806" sldId="2147483646"/>
            <ac:spMk id="12" creationId="{E2A3ED1A-C04C-F0B6-5357-A12392B0650F}"/>
          </ac:spMkLst>
        </pc:spChg>
        <pc:spChg chg="add mod ord">
          <ac:chgData name="João Pestana Almeida" userId="bde304f1-248a-4d39-9d1f-87d80248cae3" providerId="ADAL" clId="{ED09EFC3-11A3-438F-85E7-34B24DAA621B}" dt="2026-07-31T16:49:38.444" v="15730"/>
          <ac:spMkLst>
            <pc:docMk/>
            <pc:sldMk cId="2876248806" sldId="2147483646"/>
            <ac:spMk id="14" creationId="{BEF56509-FBE9-B30F-CA38-B73BC0BCE1AC}"/>
          </ac:spMkLst>
        </pc:spChg>
        <pc:spChg chg="mod ord topLvl">
          <ac:chgData name="João Pestana Almeida" userId="bde304f1-248a-4d39-9d1f-87d80248cae3" providerId="ADAL" clId="{ED09EFC3-11A3-438F-85E7-34B24DAA621B}" dt="2026-07-31T16:49:38.445" v="15732"/>
          <ac:spMkLst>
            <pc:docMk/>
            <pc:sldMk cId="2876248806" sldId="2147483646"/>
            <ac:spMk id="17" creationId="{DB3A991E-E8F5-1111-6872-57269337B227}"/>
          </ac:spMkLst>
        </pc:spChg>
        <pc:spChg chg="mod">
          <ac:chgData name="João Pestana Almeida" userId="bde304f1-248a-4d39-9d1f-87d80248cae3" providerId="ADAL" clId="{ED09EFC3-11A3-438F-85E7-34B24DAA621B}" dt="2026-07-31T16:46:37.652" v="15246" actId="164"/>
          <ac:spMkLst>
            <pc:docMk/>
            <pc:sldMk cId="2876248806" sldId="2147483646"/>
            <ac:spMk id="21" creationId="{D92E0D9B-1FD8-F187-5DC7-2B1C5FED14C2}"/>
          </ac:spMkLst>
        </pc:spChg>
        <pc:spChg chg="mod ord">
          <ac:chgData name="João Pestana Almeida" userId="bde304f1-248a-4d39-9d1f-87d80248cae3" providerId="ADAL" clId="{ED09EFC3-11A3-438F-85E7-34B24DAA621B}" dt="2026-07-31T16:50:02.562" v="15757" actId="164"/>
          <ac:spMkLst>
            <pc:docMk/>
            <pc:sldMk cId="2876248806" sldId="2147483646"/>
            <ac:spMk id="24" creationId="{DA573697-EBA0-CDE2-0A26-6A729D3DE04C}"/>
          </ac:spMkLst>
        </pc:spChg>
        <pc:spChg chg="add mod topLvl">
          <ac:chgData name="João Pestana Almeida" userId="bde304f1-248a-4d39-9d1f-87d80248cae3" providerId="ADAL" clId="{ED09EFC3-11A3-438F-85E7-34B24DAA621B}" dt="2026-07-31T16:46:37.652" v="15246" actId="164"/>
          <ac:spMkLst>
            <pc:docMk/>
            <pc:sldMk cId="2876248806" sldId="2147483646"/>
            <ac:spMk id="27" creationId="{5AF92D53-F6BF-DF61-9383-822E5BCB9981}"/>
          </ac:spMkLst>
        </pc:spChg>
        <pc:spChg chg="add mod topLvl">
          <ac:chgData name="João Pestana Almeida" userId="bde304f1-248a-4d39-9d1f-87d80248cae3" providerId="ADAL" clId="{ED09EFC3-11A3-438F-85E7-34B24DAA621B}" dt="2026-07-31T16:51:23.011" v="15772" actId="1037"/>
          <ac:spMkLst>
            <pc:docMk/>
            <pc:sldMk cId="2876248806" sldId="2147483646"/>
            <ac:spMk id="29" creationId="{98E26905-3846-AB74-83BF-7390EA7173FC}"/>
          </ac:spMkLst>
        </pc:spChg>
        <pc:spChg chg="add mod topLvl">
          <ac:chgData name="João Pestana Almeida" userId="bde304f1-248a-4d39-9d1f-87d80248cae3" providerId="ADAL" clId="{ED09EFC3-11A3-438F-85E7-34B24DAA621B}" dt="2026-07-31T16:51:23.011" v="15772" actId="1037"/>
          <ac:spMkLst>
            <pc:docMk/>
            <pc:sldMk cId="2876248806" sldId="2147483646"/>
            <ac:spMk id="31" creationId="{32D2D14E-4719-9965-8508-643ED4460F5B}"/>
          </ac:spMkLst>
        </pc:spChg>
        <pc:spChg chg="mod topLvl">
          <ac:chgData name="João Pestana Almeida" userId="bde304f1-248a-4d39-9d1f-87d80248cae3" providerId="ADAL" clId="{ED09EFC3-11A3-438F-85E7-34B24DAA621B}" dt="2026-07-31T16:51:44.030" v="15776" actId="408"/>
          <ac:spMkLst>
            <pc:docMk/>
            <pc:sldMk cId="2876248806" sldId="2147483646"/>
            <ac:spMk id="62" creationId="{5E848DB7-BE5B-9248-9444-B27989F78FBB}"/>
          </ac:spMkLst>
        </pc:spChg>
        <pc:spChg chg="mod topLvl">
          <ac:chgData name="João Pestana Almeida" userId="bde304f1-248a-4d39-9d1f-87d80248cae3" providerId="ADAL" clId="{ED09EFC3-11A3-438F-85E7-34B24DAA621B}" dt="2026-07-31T16:51:27.823" v="15773" actId="164"/>
          <ac:spMkLst>
            <pc:docMk/>
            <pc:sldMk cId="2876248806" sldId="2147483646"/>
            <ac:spMk id="63" creationId="{6FEA1938-E3FA-ACEB-13A4-08E30F585FB9}"/>
          </ac:spMkLst>
        </pc:spChg>
        <pc:spChg chg="mod topLvl">
          <ac:chgData name="João Pestana Almeida" userId="bde304f1-248a-4d39-9d1f-87d80248cae3" providerId="ADAL" clId="{ED09EFC3-11A3-438F-85E7-34B24DAA621B}" dt="2026-07-31T16:51:27.823" v="15773" actId="164"/>
          <ac:spMkLst>
            <pc:docMk/>
            <pc:sldMk cId="2876248806" sldId="2147483646"/>
            <ac:spMk id="64" creationId="{A56EC657-BB01-EE93-2E6E-B042EDA4A8F5}"/>
          </ac:spMkLst>
        </pc:spChg>
        <pc:spChg chg="mod topLvl">
          <ac:chgData name="João Pestana Almeida" userId="bde304f1-248a-4d39-9d1f-87d80248cae3" providerId="ADAL" clId="{ED09EFC3-11A3-438F-85E7-34B24DAA621B}" dt="2026-07-31T16:51:27.823" v="15773" actId="164"/>
          <ac:spMkLst>
            <pc:docMk/>
            <pc:sldMk cId="2876248806" sldId="2147483646"/>
            <ac:spMk id="65" creationId="{7219DECE-BB73-12A1-BE26-427F07637D80}"/>
          </ac:spMkLst>
        </pc:spChg>
        <pc:spChg chg="mod topLvl">
          <ac:chgData name="João Pestana Almeida" userId="bde304f1-248a-4d39-9d1f-87d80248cae3" providerId="ADAL" clId="{ED09EFC3-11A3-438F-85E7-34B24DAA621B}" dt="2026-07-31T16:51:44.030" v="15776" actId="408"/>
          <ac:spMkLst>
            <pc:docMk/>
            <pc:sldMk cId="2876248806" sldId="2147483646"/>
            <ac:spMk id="67" creationId="{79E9712D-A1BE-FFDC-6F92-02FF831C2095}"/>
          </ac:spMkLst>
        </pc:spChg>
        <pc:spChg chg="mod topLvl">
          <ac:chgData name="João Pestana Almeida" userId="bde304f1-248a-4d39-9d1f-87d80248cae3" providerId="ADAL" clId="{ED09EFC3-11A3-438F-85E7-34B24DAA621B}" dt="2026-07-31T16:51:44.030" v="15776" actId="408"/>
          <ac:spMkLst>
            <pc:docMk/>
            <pc:sldMk cId="2876248806" sldId="2147483646"/>
            <ac:spMk id="68" creationId="{1CA46657-273A-6339-D018-FA6E2CCBE923}"/>
          </ac:spMkLst>
        </pc:spChg>
        <pc:spChg chg="mod topLvl">
          <ac:chgData name="João Pestana Almeida" userId="bde304f1-248a-4d39-9d1f-87d80248cae3" providerId="ADAL" clId="{ED09EFC3-11A3-438F-85E7-34B24DAA621B}" dt="2026-07-31T16:51:44.030" v="15776" actId="408"/>
          <ac:spMkLst>
            <pc:docMk/>
            <pc:sldMk cId="2876248806" sldId="2147483646"/>
            <ac:spMk id="69" creationId="{97B5D520-6E8D-5455-720F-452E6748A9A2}"/>
          </ac:spMkLst>
        </pc:spChg>
        <pc:spChg chg="mod topLvl">
          <ac:chgData name="João Pestana Almeida" userId="bde304f1-248a-4d39-9d1f-87d80248cae3" providerId="ADAL" clId="{ED09EFC3-11A3-438F-85E7-34B24DAA621B}" dt="2026-07-31T16:51:44.030" v="15776" actId="408"/>
          <ac:spMkLst>
            <pc:docMk/>
            <pc:sldMk cId="2876248806" sldId="2147483646"/>
            <ac:spMk id="70" creationId="{B7ADC32A-C5AB-569C-45B9-EFBC11A1885D}"/>
          </ac:spMkLst>
        </pc:spChg>
        <pc:spChg chg="mod topLvl">
          <ac:chgData name="João Pestana Almeida" userId="bde304f1-248a-4d39-9d1f-87d80248cae3" providerId="ADAL" clId="{ED09EFC3-11A3-438F-85E7-34B24DAA621B}" dt="2026-07-31T16:51:32.393" v="15775" actId="164"/>
          <ac:spMkLst>
            <pc:docMk/>
            <pc:sldMk cId="2876248806" sldId="2147483646"/>
            <ac:spMk id="72" creationId="{9E2EE3FD-E1F8-AAAC-66ED-5C046955697A}"/>
          </ac:spMkLst>
        </pc:spChg>
        <pc:spChg chg="mod topLvl">
          <ac:chgData name="João Pestana Almeida" userId="bde304f1-248a-4d39-9d1f-87d80248cae3" providerId="ADAL" clId="{ED09EFC3-11A3-438F-85E7-34B24DAA621B}" dt="2026-07-31T16:51:32.393" v="15775" actId="164"/>
          <ac:spMkLst>
            <pc:docMk/>
            <pc:sldMk cId="2876248806" sldId="2147483646"/>
            <ac:spMk id="73" creationId="{B8F914A1-517A-2C16-C8B8-9273C79608DA}"/>
          </ac:spMkLst>
        </pc:spChg>
        <pc:spChg chg="mod topLvl">
          <ac:chgData name="João Pestana Almeida" userId="bde304f1-248a-4d39-9d1f-87d80248cae3" providerId="ADAL" clId="{ED09EFC3-11A3-438F-85E7-34B24DAA621B}" dt="2026-07-31T16:51:32.393" v="15775" actId="164"/>
          <ac:spMkLst>
            <pc:docMk/>
            <pc:sldMk cId="2876248806" sldId="2147483646"/>
            <ac:spMk id="74" creationId="{0AD665C2-B561-E7D2-0BF5-26B12944B85D}"/>
          </ac:spMkLst>
        </pc:spChg>
        <pc:spChg chg="mod topLvl">
          <ac:chgData name="João Pestana Almeida" userId="bde304f1-248a-4d39-9d1f-87d80248cae3" providerId="ADAL" clId="{ED09EFC3-11A3-438F-85E7-34B24DAA621B}" dt="2026-07-31T16:51:32.393" v="15775" actId="164"/>
          <ac:spMkLst>
            <pc:docMk/>
            <pc:sldMk cId="2876248806" sldId="2147483646"/>
            <ac:spMk id="75" creationId="{FD1C402E-C0E5-2070-015C-294BB2A7199F}"/>
          </ac:spMkLst>
        </pc:spChg>
        <pc:spChg chg="add mod ord">
          <ac:chgData name="João Pestana Almeida" userId="bde304f1-248a-4d39-9d1f-87d80248cae3" providerId="ADAL" clId="{ED09EFC3-11A3-438F-85E7-34B24DAA621B}" dt="2026-07-31T16:51:32.393" v="15775" actId="164"/>
          <ac:spMkLst>
            <pc:docMk/>
            <pc:sldMk cId="2876248806" sldId="2147483646"/>
            <ac:spMk id="86" creationId="{F8B79046-DE64-3F01-5156-1B56B909CBF9}"/>
          </ac:spMkLst>
        </pc:spChg>
        <pc:spChg chg="mod topLvl">
          <ac:chgData name="João Pestana Almeida" userId="bde304f1-248a-4d39-9d1f-87d80248cae3" providerId="ADAL" clId="{ED09EFC3-11A3-438F-85E7-34B24DAA621B}" dt="2026-07-31T16:50:52.807" v="15767" actId="165"/>
          <ac:spMkLst>
            <pc:docMk/>
            <pc:sldMk cId="2876248806" sldId="2147483646"/>
            <ac:spMk id="88" creationId="{6D253AFB-3A1E-465B-976F-98CFEED8387E}"/>
          </ac:spMkLst>
        </pc:spChg>
        <pc:spChg chg="mod topLvl">
          <ac:chgData name="João Pestana Almeida" userId="bde304f1-248a-4d39-9d1f-87d80248cae3" providerId="ADAL" clId="{ED09EFC3-11A3-438F-85E7-34B24DAA621B}" dt="2026-07-31T16:50:52.807" v="15767" actId="165"/>
          <ac:spMkLst>
            <pc:docMk/>
            <pc:sldMk cId="2876248806" sldId="2147483646"/>
            <ac:spMk id="89" creationId="{7B594084-FA76-431B-956A-DAD7069F6D67}"/>
          </ac:spMkLst>
        </pc:spChg>
        <pc:spChg chg="mod topLvl">
          <ac:chgData name="João Pestana Almeida" userId="bde304f1-248a-4d39-9d1f-87d80248cae3" providerId="ADAL" clId="{ED09EFC3-11A3-438F-85E7-34B24DAA621B}" dt="2026-07-31T16:50:52.807" v="15767" actId="165"/>
          <ac:spMkLst>
            <pc:docMk/>
            <pc:sldMk cId="2876248806" sldId="2147483646"/>
            <ac:spMk id="90" creationId="{20C6E0A9-80B1-46A9-A639-725175A875FE}"/>
          </ac:spMkLst>
        </pc:spChg>
        <pc:spChg chg="mod topLvl">
          <ac:chgData name="João Pestana Almeida" userId="bde304f1-248a-4d39-9d1f-87d80248cae3" providerId="ADAL" clId="{ED09EFC3-11A3-438F-85E7-34B24DAA621B}" dt="2026-07-31T16:50:52.807" v="15767" actId="165"/>
          <ac:spMkLst>
            <pc:docMk/>
            <pc:sldMk cId="2876248806" sldId="2147483646"/>
            <ac:spMk id="91" creationId="{20C9B778-F056-4F70-BAE3-846AAF727E30}"/>
          </ac:spMkLst>
        </pc:spChg>
        <pc:spChg chg="mod">
          <ac:chgData name="João Pestana Almeida" userId="bde304f1-248a-4d39-9d1f-87d80248cae3" providerId="ADAL" clId="{ED09EFC3-11A3-438F-85E7-34B24DAA621B}" dt="2026-07-31T16:48:53.230" v="15308" actId="1037"/>
          <ac:spMkLst>
            <pc:docMk/>
            <pc:sldMk cId="2876248806" sldId="2147483646"/>
            <ac:spMk id="107" creationId="{1380C0FF-AE8B-205E-213D-04CB67B2C271}"/>
          </ac:spMkLst>
        </pc:spChg>
        <pc:spChg chg="mod">
          <ac:chgData name="João Pestana Almeida" userId="bde304f1-248a-4d39-9d1f-87d80248cae3" providerId="ADAL" clId="{ED09EFC3-11A3-438F-85E7-34B24DAA621B}" dt="2026-07-31T16:51:23.011" v="15772" actId="1037"/>
          <ac:spMkLst>
            <pc:docMk/>
            <pc:sldMk cId="2876248806" sldId="2147483646"/>
            <ac:spMk id="108" creationId="{794F7F73-0BB1-1069-E991-8446C0F50570}"/>
          </ac:spMkLst>
        </pc:spChg>
        <pc:spChg chg="mod">
          <ac:chgData name="João Pestana Almeida" userId="bde304f1-248a-4d39-9d1f-87d80248cae3" providerId="ADAL" clId="{ED09EFC3-11A3-438F-85E7-34B24DAA621B}" dt="2026-07-31T16:51:23.011" v="15772" actId="1037"/>
          <ac:spMkLst>
            <pc:docMk/>
            <pc:sldMk cId="2876248806" sldId="2147483646"/>
            <ac:spMk id="109" creationId="{D33BC01C-3CBD-115B-D5B8-0AF35773ADCF}"/>
          </ac:spMkLst>
        </pc:spChg>
        <pc:spChg chg="mod">
          <ac:chgData name="João Pestana Almeida" userId="bde304f1-248a-4d39-9d1f-87d80248cae3" providerId="ADAL" clId="{ED09EFC3-11A3-438F-85E7-34B24DAA621B}" dt="2026-07-31T16:51:23.011" v="15772" actId="1037"/>
          <ac:spMkLst>
            <pc:docMk/>
            <pc:sldMk cId="2876248806" sldId="2147483646"/>
            <ac:spMk id="110" creationId="{8FD4AD53-AE23-8BCE-2D69-937D9F0E0C90}"/>
          </ac:spMkLst>
        </pc:spChg>
        <pc:spChg chg="mod">
          <ac:chgData name="João Pestana Almeida" userId="bde304f1-248a-4d39-9d1f-87d80248cae3" providerId="ADAL" clId="{ED09EFC3-11A3-438F-85E7-34B24DAA621B}" dt="2026-07-31T16:51:23.011" v="15772" actId="1037"/>
          <ac:spMkLst>
            <pc:docMk/>
            <pc:sldMk cId="2876248806" sldId="2147483646"/>
            <ac:spMk id="111" creationId="{9740BD78-9CBB-EB15-41D3-DEE56D96F36C}"/>
          </ac:spMkLst>
        </pc:spChg>
        <pc:spChg chg="mod">
          <ac:chgData name="João Pestana Almeida" userId="bde304f1-248a-4d39-9d1f-87d80248cae3" providerId="ADAL" clId="{ED09EFC3-11A3-438F-85E7-34B24DAA621B}" dt="2026-07-31T16:51:23.011" v="15772" actId="1037"/>
          <ac:spMkLst>
            <pc:docMk/>
            <pc:sldMk cId="2876248806" sldId="2147483646"/>
            <ac:spMk id="112" creationId="{CFADE5CA-1CB0-4715-79A0-F99E64E17E77}"/>
          </ac:spMkLst>
        </pc:spChg>
        <pc:spChg chg="mod">
          <ac:chgData name="João Pestana Almeida" userId="bde304f1-248a-4d39-9d1f-87d80248cae3" providerId="ADAL" clId="{ED09EFC3-11A3-438F-85E7-34B24DAA621B}" dt="2026-07-31T16:51:23.011" v="15772" actId="1037"/>
          <ac:spMkLst>
            <pc:docMk/>
            <pc:sldMk cId="2876248806" sldId="2147483646"/>
            <ac:spMk id="113" creationId="{DCD32AFE-FD4A-1E4A-FBA9-1ADBE7F81C05}"/>
          </ac:spMkLst>
        </pc:spChg>
        <pc:spChg chg="mod">
          <ac:chgData name="João Pestana Almeida" userId="bde304f1-248a-4d39-9d1f-87d80248cae3" providerId="ADAL" clId="{ED09EFC3-11A3-438F-85E7-34B24DAA621B}" dt="2026-07-31T16:51:23.011" v="15772" actId="1037"/>
          <ac:spMkLst>
            <pc:docMk/>
            <pc:sldMk cId="2876248806" sldId="2147483646"/>
            <ac:spMk id="116" creationId="{115E73A9-FD12-5520-AC10-033044886B33}"/>
          </ac:spMkLst>
        </pc:spChg>
        <pc:spChg chg="mod">
          <ac:chgData name="João Pestana Almeida" userId="bde304f1-248a-4d39-9d1f-87d80248cae3" providerId="ADAL" clId="{ED09EFC3-11A3-438F-85E7-34B24DAA621B}" dt="2026-07-31T16:51:23.011" v="15772" actId="1037"/>
          <ac:spMkLst>
            <pc:docMk/>
            <pc:sldMk cId="2876248806" sldId="2147483646"/>
            <ac:spMk id="117" creationId="{F00C21AA-5ACC-7D5C-97C0-662C55562EB8}"/>
          </ac:spMkLst>
        </pc:spChg>
        <pc:spChg chg="mod">
          <ac:chgData name="João Pestana Almeida" userId="bde304f1-248a-4d39-9d1f-87d80248cae3" providerId="ADAL" clId="{ED09EFC3-11A3-438F-85E7-34B24DAA621B}" dt="2026-07-31T16:48:53.230" v="15308" actId="1037"/>
          <ac:spMkLst>
            <pc:docMk/>
            <pc:sldMk cId="2876248806" sldId="2147483646"/>
            <ac:spMk id="118" creationId="{49A27B91-3597-6410-F984-B319AB87FE07}"/>
          </ac:spMkLst>
        </pc:spChg>
        <pc:spChg chg="mod">
          <ac:chgData name="João Pestana Almeida" userId="bde304f1-248a-4d39-9d1f-87d80248cae3" providerId="ADAL" clId="{ED09EFC3-11A3-438F-85E7-34B24DAA621B}" dt="2026-07-31T16:51:44.030" v="15776" actId="408"/>
          <ac:spMkLst>
            <pc:docMk/>
            <pc:sldMk cId="2876248806" sldId="2147483646"/>
            <ac:spMk id="128" creationId="{3DF31D85-E2C5-88D5-88D0-C1B7AC9AE8DE}"/>
          </ac:spMkLst>
        </pc:spChg>
        <pc:spChg chg="mod">
          <ac:chgData name="João Pestana Almeida" userId="bde304f1-248a-4d39-9d1f-87d80248cae3" providerId="ADAL" clId="{ED09EFC3-11A3-438F-85E7-34B24DAA621B}" dt="2026-07-31T16:50:35.839" v="15765" actId="12788"/>
          <ac:spMkLst>
            <pc:docMk/>
            <pc:sldMk cId="2876248806" sldId="2147483646"/>
            <ac:spMk id="129" creationId="{1B9810C4-70E0-3D1F-FEA7-75AE65B84DBD}"/>
          </ac:spMkLst>
        </pc:spChg>
        <pc:spChg chg="mod">
          <ac:chgData name="João Pestana Almeida" userId="bde304f1-248a-4d39-9d1f-87d80248cae3" providerId="ADAL" clId="{ED09EFC3-11A3-438F-85E7-34B24DAA621B}" dt="2026-07-31T16:51:44.030" v="15776" actId="408"/>
          <ac:spMkLst>
            <pc:docMk/>
            <pc:sldMk cId="2876248806" sldId="2147483646"/>
            <ac:spMk id="130" creationId="{76830510-0E61-3ED9-D21B-5F9F9EBE6715}"/>
          </ac:spMkLst>
        </pc:spChg>
        <pc:spChg chg="mod">
          <ac:chgData name="João Pestana Almeida" userId="bde304f1-248a-4d39-9d1f-87d80248cae3" providerId="ADAL" clId="{ED09EFC3-11A3-438F-85E7-34B24DAA621B}" dt="2026-07-31T16:51:44.030" v="15776" actId="408"/>
          <ac:spMkLst>
            <pc:docMk/>
            <pc:sldMk cId="2876248806" sldId="2147483646"/>
            <ac:spMk id="132" creationId="{DCD4EBC9-8D52-FC58-B85C-D0CC7F6449AB}"/>
          </ac:spMkLst>
        </pc:spChg>
        <pc:spChg chg="mod">
          <ac:chgData name="João Pestana Almeida" userId="bde304f1-248a-4d39-9d1f-87d80248cae3" providerId="ADAL" clId="{ED09EFC3-11A3-438F-85E7-34B24DAA621B}" dt="2026-07-31T16:50:35.839" v="15765" actId="12788"/>
          <ac:spMkLst>
            <pc:docMk/>
            <pc:sldMk cId="2876248806" sldId="2147483646"/>
            <ac:spMk id="133" creationId="{9B1AC415-D92A-FEA8-CD26-144E5BC6861A}"/>
          </ac:spMkLst>
        </pc:spChg>
        <pc:spChg chg="mod">
          <ac:chgData name="João Pestana Almeida" userId="bde304f1-248a-4d39-9d1f-87d80248cae3" providerId="ADAL" clId="{ED09EFC3-11A3-438F-85E7-34B24DAA621B}" dt="2026-07-31T16:50:35.839" v="15765" actId="12788"/>
          <ac:spMkLst>
            <pc:docMk/>
            <pc:sldMk cId="2876248806" sldId="2147483646"/>
            <ac:spMk id="136" creationId="{E917FD2D-EFF9-A47A-1054-AD1A1E502830}"/>
          </ac:spMkLst>
        </pc:spChg>
        <pc:spChg chg="mod">
          <ac:chgData name="João Pestana Almeida" userId="bde304f1-248a-4d39-9d1f-87d80248cae3" providerId="ADAL" clId="{ED09EFC3-11A3-438F-85E7-34B24DAA621B}" dt="2026-07-31T16:50:35.839" v="15765" actId="12788"/>
          <ac:spMkLst>
            <pc:docMk/>
            <pc:sldMk cId="2876248806" sldId="2147483646"/>
            <ac:spMk id="137" creationId="{F385CB11-7DC9-B635-472F-10CB71071B3D}"/>
          </ac:spMkLst>
        </pc:spChg>
        <pc:spChg chg="mod">
          <ac:chgData name="João Pestana Almeida" userId="bde304f1-248a-4d39-9d1f-87d80248cae3" providerId="ADAL" clId="{ED09EFC3-11A3-438F-85E7-34B24DAA621B}" dt="2026-07-31T16:50:35.839" v="15765" actId="12788"/>
          <ac:spMkLst>
            <pc:docMk/>
            <pc:sldMk cId="2876248806" sldId="2147483646"/>
            <ac:spMk id="138" creationId="{5BB2A392-9256-9579-FD20-4DE5395C147A}"/>
          </ac:spMkLst>
        </pc:spChg>
        <pc:spChg chg="mod">
          <ac:chgData name="João Pestana Almeida" userId="bde304f1-248a-4d39-9d1f-87d80248cae3" providerId="ADAL" clId="{ED09EFC3-11A3-438F-85E7-34B24DAA621B}" dt="2026-07-31T16:50:35.839" v="15765" actId="12788"/>
          <ac:spMkLst>
            <pc:docMk/>
            <pc:sldMk cId="2876248806" sldId="2147483646"/>
            <ac:spMk id="139" creationId="{A3782741-2B68-E1A9-977C-8136E49DB956}"/>
          </ac:spMkLst>
        </pc:spChg>
        <pc:spChg chg="mod">
          <ac:chgData name="João Pestana Almeida" userId="bde304f1-248a-4d39-9d1f-87d80248cae3" providerId="ADAL" clId="{ED09EFC3-11A3-438F-85E7-34B24DAA621B}" dt="2026-07-31T16:51:44.030" v="15776" actId="408"/>
          <ac:spMkLst>
            <pc:docMk/>
            <pc:sldMk cId="2876248806" sldId="2147483646"/>
            <ac:spMk id="140" creationId="{B66C77E0-D930-2594-53E4-41EEA781CD44}"/>
          </ac:spMkLst>
        </pc:spChg>
        <pc:spChg chg="mod">
          <ac:chgData name="João Pestana Almeida" userId="bde304f1-248a-4d39-9d1f-87d80248cae3" providerId="ADAL" clId="{ED09EFC3-11A3-438F-85E7-34B24DAA621B}" dt="2026-07-31T16:50:35.839" v="15765" actId="12788"/>
          <ac:spMkLst>
            <pc:docMk/>
            <pc:sldMk cId="2876248806" sldId="2147483646"/>
            <ac:spMk id="141" creationId="{A807B6A5-3D42-E930-EB0C-EC8CB1DBB72E}"/>
          </ac:spMkLst>
        </pc:spChg>
        <pc:spChg chg="mod">
          <ac:chgData name="João Pestana Almeida" userId="bde304f1-248a-4d39-9d1f-87d80248cae3" providerId="ADAL" clId="{ED09EFC3-11A3-438F-85E7-34B24DAA621B}" dt="2026-07-31T16:51:44.030" v="15776" actId="408"/>
          <ac:spMkLst>
            <pc:docMk/>
            <pc:sldMk cId="2876248806" sldId="2147483646"/>
            <ac:spMk id="142" creationId="{430838F7-A727-CE47-9349-A65E45A8D154}"/>
          </ac:spMkLst>
        </pc:spChg>
        <pc:grpChg chg="add mod ord">
          <ac:chgData name="João Pestana Almeida" userId="bde304f1-248a-4d39-9d1f-87d80248cae3" providerId="ADAL" clId="{ED09EFC3-11A3-438F-85E7-34B24DAA621B}" dt="2026-07-31T16:49:38.445" v="15738"/>
          <ac:grpSpMkLst>
            <pc:docMk/>
            <pc:sldMk cId="2876248806" sldId="2147483646"/>
            <ac:grpSpMk id="84" creationId="{F9FF60AA-8616-F855-909A-9CB1BC83F4F6}"/>
          </ac:grpSpMkLst>
        </pc:grpChg>
        <pc:grpChg chg="add del mod ord">
          <ac:chgData name="João Pestana Almeida" userId="bde304f1-248a-4d39-9d1f-87d80248cae3" providerId="ADAL" clId="{ED09EFC3-11A3-438F-85E7-34B24DAA621B}" dt="2026-07-31T16:51:27.823" v="15773" actId="164"/>
          <ac:grpSpMkLst>
            <pc:docMk/>
            <pc:sldMk cId="2876248806" sldId="2147483646"/>
            <ac:grpSpMk id="87" creationId="{BA0D1873-64CF-42FC-86CB-D2EE71BF7A9F}"/>
          </ac:grpSpMkLst>
        </pc:grpChg>
        <pc:grpChg chg="add mod">
          <ac:chgData name="João Pestana Almeida" userId="bde304f1-248a-4d39-9d1f-87d80248cae3" providerId="ADAL" clId="{ED09EFC3-11A3-438F-85E7-34B24DAA621B}" dt="2026-07-31T16:50:03.990" v="15758" actId="1076"/>
          <ac:grpSpMkLst>
            <pc:docMk/>
            <pc:sldMk cId="2876248806" sldId="2147483646"/>
            <ac:grpSpMk id="92" creationId="{C76D841C-34C9-8A8A-0D32-B03A30F39C41}"/>
          </ac:grpSpMkLst>
        </pc:grpChg>
        <pc:grpChg chg="add mod">
          <ac:chgData name="João Pestana Almeida" userId="bde304f1-248a-4d39-9d1f-87d80248cae3" providerId="ADAL" clId="{ED09EFC3-11A3-438F-85E7-34B24DAA621B}" dt="2026-07-31T16:51:27.823" v="15773" actId="164"/>
          <ac:grpSpMkLst>
            <pc:docMk/>
            <pc:sldMk cId="2876248806" sldId="2147483646"/>
            <ac:grpSpMk id="93" creationId="{C6B3A311-D904-B88A-D2A2-DF15ADA72EFB}"/>
          </ac:grpSpMkLst>
        </pc:grpChg>
        <pc:grpChg chg="add mod">
          <ac:chgData name="João Pestana Almeida" userId="bde304f1-248a-4d39-9d1f-87d80248cae3" providerId="ADAL" clId="{ED09EFC3-11A3-438F-85E7-34B24DAA621B}" dt="2026-07-31T16:51:29.943" v="15774" actId="164"/>
          <ac:grpSpMkLst>
            <pc:docMk/>
            <pc:sldMk cId="2876248806" sldId="2147483646"/>
            <ac:grpSpMk id="94" creationId="{624D4FFA-B464-8FDB-7EF4-A0658409BF39}"/>
          </ac:grpSpMkLst>
        </pc:grpChg>
        <pc:grpChg chg="add mod">
          <ac:chgData name="João Pestana Almeida" userId="bde304f1-248a-4d39-9d1f-87d80248cae3" providerId="ADAL" clId="{ED09EFC3-11A3-438F-85E7-34B24DAA621B}" dt="2026-07-31T16:51:32.393" v="15775" actId="164"/>
          <ac:grpSpMkLst>
            <pc:docMk/>
            <pc:sldMk cId="2876248806" sldId="2147483646"/>
            <ac:grpSpMk id="95" creationId="{35FD09E1-0613-0BCC-D8E7-E0535C1F85C3}"/>
          </ac:grpSpMkLst>
        </pc:grpChg>
        <pc:grpChg chg="mod">
          <ac:chgData name="João Pestana Almeida" userId="bde304f1-248a-4d39-9d1f-87d80248cae3" providerId="ADAL" clId="{ED09EFC3-11A3-438F-85E7-34B24DAA621B}" dt="2026-07-31T16:49:38.448" v="15747"/>
          <ac:grpSpMkLst>
            <pc:docMk/>
            <pc:sldMk cId="2876248806" sldId="2147483646"/>
            <ac:grpSpMk id="105" creationId="{956AFE34-CEB1-49D5-74D5-C94371B2C4A0}"/>
          </ac:grpSpMkLst>
        </pc:grpChg>
        <pc:grpChg chg="mod">
          <ac:chgData name="João Pestana Almeida" userId="bde304f1-248a-4d39-9d1f-87d80248cae3" providerId="ADAL" clId="{ED09EFC3-11A3-438F-85E7-34B24DAA621B}" dt="2026-07-31T16:51:29.943" v="15774" actId="164"/>
          <ac:grpSpMkLst>
            <pc:docMk/>
            <pc:sldMk cId="2876248806" sldId="2147483646"/>
            <ac:grpSpMk id="127" creationId="{2EC70D4D-8356-2CB7-2796-01BA694B5BA7}"/>
          </ac:grpSpMkLst>
        </pc:grpChg>
        <pc:graphicFrameChg chg="mod">
          <ac:chgData name="João Pestana Almeida" userId="bde304f1-248a-4d39-9d1f-87d80248cae3" providerId="ADAL" clId="{ED09EFC3-11A3-438F-85E7-34B24DAA621B}" dt="2026-07-31T16:49:38.450" v="15752"/>
          <ac:graphicFrameMkLst>
            <pc:docMk/>
            <pc:sldMk cId="2876248806" sldId="2147483646"/>
            <ac:graphicFrameMk id="8" creationId="{02D13AF9-FA71-7AC8-C665-83735B501B9E}"/>
          </ac:graphicFrameMkLst>
        </pc:graphicFrameChg>
        <pc:cxnChg chg="mod ord">
          <ac:chgData name="João Pestana Almeida" userId="bde304f1-248a-4d39-9d1f-87d80248cae3" providerId="ADAL" clId="{ED09EFC3-11A3-438F-85E7-34B24DAA621B}" dt="2026-07-31T16:50:02.562" v="15757" actId="164"/>
          <ac:cxnSpMkLst>
            <pc:docMk/>
            <pc:sldMk cId="2876248806" sldId="2147483646"/>
            <ac:cxnSpMk id="25" creationId="{1A2129E0-7DB9-9733-F37C-E2BE9C5B43DA}"/>
          </ac:cxnSpMkLst>
        </pc:cxnChg>
      </pc:sldChg>
      <pc:sldChg chg="delSp modSp mod">
        <pc:chgData name="João Pestana Almeida" userId="bde304f1-248a-4d39-9d1f-87d80248cae3" providerId="ADAL" clId="{ED09EFC3-11A3-438F-85E7-34B24DAA621B}" dt="2026-08-03T16:20:31.365" v="18573"/>
        <pc:sldMkLst>
          <pc:docMk/>
          <pc:sldMk cId="949722060" sldId="2147483647"/>
        </pc:sldMkLst>
        <pc:spChg chg="mod">
          <ac:chgData name="João Pestana Almeida" userId="bde304f1-248a-4d39-9d1f-87d80248cae3" providerId="ADAL" clId="{ED09EFC3-11A3-438F-85E7-34B24DAA621B}" dt="2026-08-03T16:20:31.365" v="18573"/>
          <ac:spMkLst>
            <pc:docMk/>
            <pc:sldMk cId="949722060" sldId="2147483647"/>
            <ac:spMk id="9" creationId="{959170F3-9B6E-D327-A5B3-54C88E9D8C47}"/>
          </ac:spMkLst>
        </pc:spChg>
        <pc:spChg chg="mod">
          <ac:chgData name="João Pestana Almeida" userId="bde304f1-248a-4d39-9d1f-87d80248cae3" providerId="ADAL" clId="{ED09EFC3-11A3-438F-85E7-34B24DAA621B}" dt="2026-08-03T16:20:22.144" v="18569" actId="113"/>
          <ac:spMkLst>
            <pc:docMk/>
            <pc:sldMk cId="949722060" sldId="2147483647"/>
            <ac:spMk id="11" creationId="{5FDA7BF4-39E4-5158-2D36-11BC9A9BA740}"/>
          </ac:spMkLst>
        </pc:spChg>
        <pc:spChg chg="mod">
          <ac:chgData name="João Pestana Almeida" userId="bde304f1-248a-4d39-9d1f-87d80248cae3" providerId="ADAL" clId="{ED09EFC3-11A3-438F-85E7-34B24DAA621B}" dt="2026-08-03T16:19:06.724" v="18557" actId="403"/>
          <ac:spMkLst>
            <pc:docMk/>
            <pc:sldMk cId="949722060" sldId="2147483647"/>
            <ac:spMk id="12" creationId="{5DCE15B7-EDBA-96E6-78A2-4C6A08C4F6A4}"/>
          </ac:spMkLst>
        </pc:spChg>
        <pc:spChg chg="mod">
          <ac:chgData name="João Pestana Almeida" userId="bde304f1-248a-4d39-9d1f-87d80248cae3" providerId="ADAL" clId="{ED09EFC3-11A3-438F-85E7-34B24DAA621B}" dt="2026-08-03T16:19:43.502" v="18565" actId="554"/>
          <ac:spMkLst>
            <pc:docMk/>
            <pc:sldMk cId="949722060" sldId="2147483647"/>
            <ac:spMk id="13" creationId="{8B75B07D-88D1-13EF-D061-1AA30AC184B5}"/>
          </ac:spMkLst>
        </pc:spChg>
        <pc:spChg chg="mod">
          <ac:chgData name="João Pestana Almeida" userId="bde304f1-248a-4d39-9d1f-87d80248cae3" providerId="ADAL" clId="{ED09EFC3-11A3-438F-85E7-34B24DAA621B}" dt="2026-08-03T16:18:55.438" v="18555" actId="403"/>
          <ac:spMkLst>
            <pc:docMk/>
            <pc:sldMk cId="949722060" sldId="2147483647"/>
            <ac:spMk id="14" creationId="{DB251A26-8EF0-24F0-E198-FE3247B20A76}"/>
          </ac:spMkLst>
        </pc:spChg>
        <pc:spChg chg="mod">
          <ac:chgData name="João Pestana Almeida" userId="bde304f1-248a-4d39-9d1f-87d80248cae3" providerId="ADAL" clId="{ED09EFC3-11A3-438F-85E7-34B24DAA621B}" dt="2026-08-03T16:20:07.432" v="18568" actId="113"/>
          <ac:spMkLst>
            <pc:docMk/>
            <pc:sldMk cId="949722060" sldId="2147483647"/>
            <ac:spMk id="15" creationId="{8397FC1A-1088-62D6-4E8C-749074C90E50}"/>
          </ac:spMkLst>
        </pc:spChg>
        <pc:spChg chg="mod">
          <ac:chgData name="João Pestana Almeida" userId="bde304f1-248a-4d39-9d1f-87d80248cae3" providerId="ADAL" clId="{ED09EFC3-11A3-438F-85E7-34B24DAA621B}" dt="2026-08-03T16:12:56.900" v="18377" actId="1035"/>
          <ac:spMkLst>
            <pc:docMk/>
            <pc:sldMk cId="949722060" sldId="2147483647"/>
            <ac:spMk id="16" creationId="{1CAA1261-13C1-E220-FE2F-D5E55821F2C6}"/>
          </ac:spMkLst>
        </pc:spChg>
        <pc:spChg chg="mod">
          <ac:chgData name="João Pestana Almeida" userId="bde304f1-248a-4d39-9d1f-87d80248cae3" providerId="ADAL" clId="{ED09EFC3-11A3-438F-85E7-34B24DAA621B}" dt="2026-08-03T16:12:56.900" v="18377" actId="1035"/>
          <ac:spMkLst>
            <pc:docMk/>
            <pc:sldMk cId="949722060" sldId="2147483647"/>
            <ac:spMk id="17" creationId="{088A3EEE-143B-2E20-6740-0B40685AEDE6}"/>
          </ac:spMkLst>
        </pc:spChg>
        <pc:spChg chg="mod topLvl">
          <ac:chgData name="João Pestana Almeida" userId="bde304f1-248a-4d39-9d1f-87d80248cae3" providerId="ADAL" clId="{ED09EFC3-11A3-438F-85E7-34B24DAA621B}" dt="2026-08-03T16:12:56.900" v="18377" actId="1035"/>
          <ac:spMkLst>
            <pc:docMk/>
            <pc:sldMk cId="949722060" sldId="2147483647"/>
            <ac:spMk id="18" creationId="{3A3034F3-FCF9-94EC-89C4-D6C5AD1A9E62}"/>
          </ac:spMkLst>
        </pc:spChg>
        <pc:spChg chg="mod">
          <ac:chgData name="João Pestana Almeida" userId="bde304f1-248a-4d39-9d1f-87d80248cae3" providerId="ADAL" clId="{ED09EFC3-11A3-438F-85E7-34B24DAA621B}" dt="2026-08-03T16:12:56.900" v="18377" actId="1035"/>
          <ac:spMkLst>
            <pc:docMk/>
            <pc:sldMk cId="949722060" sldId="2147483647"/>
            <ac:spMk id="19" creationId="{1D5002BC-0E1E-F06E-F9B9-430ABC2B2E34}"/>
          </ac:spMkLst>
        </pc:spChg>
        <pc:spChg chg="mod">
          <ac:chgData name="João Pestana Almeida" userId="bde304f1-248a-4d39-9d1f-87d80248cae3" providerId="ADAL" clId="{ED09EFC3-11A3-438F-85E7-34B24DAA621B}" dt="2026-08-03T16:12:56.900" v="18377" actId="1035"/>
          <ac:spMkLst>
            <pc:docMk/>
            <pc:sldMk cId="949722060" sldId="2147483647"/>
            <ac:spMk id="20" creationId="{D9001B66-1F8D-52FE-FFC3-CA938FEE529D}"/>
          </ac:spMkLst>
        </pc:spChg>
        <pc:spChg chg="mod">
          <ac:chgData name="João Pestana Almeida" userId="bde304f1-248a-4d39-9d1f-87d80248cae3" providerId="ADAL" clId="{ED09EFC3-11A3-438F-85E7-34B24DAA621B}" dt="2026-08-03T16:12:46.440" v="18354"/>
          <ac:spMkLst>
            <pc:docMk/>
            <pc:sldMk cId="949722060" sldId="2147483647"/>
            <ac:spMk id="26" creationId="{87093BF5-EF39-C685-578B-38B56FDE2D91}"/>
          </ac:spMkLst>
        </pc:spChg>
        <pc:spChg chg="mod">
          <ac:chgData name="João Pestana Almeida" userId="bde304f1-248a-4d39-9d1f-87d80248cae3" providerId="ADAL" clId="{ED09EFC3-11A3-438F-85E7-34B24DAA621B}" dt="2026-08-03T16:12:46.440" v="18354"/>
          <ac:spMkLst>
            <pc:docMk/>
            <pc:sldMk cId="949722060" sldId="2147483647"/>
            <ac:spMk id="27" creationId="{ADAB76B5-0456-7360-6CD6-90AF95D450A1}"/>
          </ac:spMkLst>
        </pc:spChg>
        <pc:spChg chg="mod">
          <ac:chgData name="João Pestana Almeida" userId="bde304f1-248a-4d39-9d1f-87d80248cae3" providerId="ADAL" clId="{ED09EFC3-11A3-438F-85E7-34B24DAA621B}" dt="2026-08-03T16:12:46.440" v="18354"/>
          <ac:spMkLst>
            <pc:docMk/>
            <pc:sldMk cId="949722060" sldId="2147483647"/>
            <ac:spMk id="28" creationId="{EC79A8B6-EE75-07BD-2C7D-65CB5B56C767}"/>
          </ac:spMkLst>
        </pc:spChg>
        <pc:spChg chg="mod">
          <ac:chgData name="João Pestana Almeida" userId="bde304f1-248a-4d39-9d1f-87d80248cae3" providerId="ADAL" clId="{ED09EFC3-11A3-438F-85E7-34B24DAA621B}" dt="2026-08-03T16:12:46.440" v="18354"/>
          <ac:spMkLst>
            <pc:docMk/>
            <pc:sldMk cId="949722060" sldId="2147483647"/>
            <ac:spMk id="29" creationId="{549B2878-12AD-CA39-5D6C-E43C272BAC39}"/>
          </ac:spMkLst>
        </pc:spChg>
        <pc:spChg chg="mod">
          <ac:chgData name="João Pestana Almeida" userId="bde304f1-248a-4d39-9d1f-87d80248cae3" providerId="ADAL" clId="{ED09EFC3-11A3-438F-85E7-34B24DAA621B}" dt="2026-08-03T16:12:46.440" v="18354"/>
          <ac:spMkLst>
            <pc:docMk/>
            <pc:sldMk cId="949722060" sldId="2147483647"/>
            <ac:spMk id="30" creationId="{0697726C-8D83-2E8D-A187-9EF3D967876C}"/>
          </ac:spMkLst>
        </pc:spChg>
        <pc:spChg chg="mod">
          <ac:chgData name="João Pestana Almeida" userId="bde304f1-248a-4d39-9d1f-87d80248cae3" providerId="ADAL" clId="{ED09EFC3-11A3-438F-85E7-34B24DAA621B}" dt="2026-08-03T16:12:46.440" v="18354"/>
          <ac:spMkLst>
            <pc:docMk/>
            <pc:sldMk cId="949722060" sldId="2147483647"/>
            <ac:spMk id="31" creationId="{596C4B03-238B-E0CD-7CFA-3E8AA42200E0}"/>
          </ac:spMkLst>
        </pc:spChg>
        <pc:spChg chg="mod">
          <ac:chgData name="João Pestana Almeida" userId="bde304f1-248a-4d39-9d1f-87d80248cae3" providerId="ADAL" clId="{ED09EFC3-11A3-438F-85E7-34B24DAA621B}" dt="2026-08-03T16:12:46.440" v="18354"/>
          <ac:spMkLst>
            <pc:docMk/>
            <pc:sldMk cId="949722060" sldId="2147483647"/>
            <ac:spMk id="32" creationId="{B0D922D5-3626-EEA3-4AAD-F8BD8FDB4ADD}"/>
          </ac:spMkLst>
        </pc:spChg>
        <pc:spChg chg="mod">
          <ac:chgData name="João Pestana Almeida" userId="bde304f1-248a-4d39-9d1f-87d80248cae3" providerId="ADAL" clId="{ED09EFC3-11A3-438F-85E7-34B24DAA621B}" dt="2026-08-03T16:12:46.439" v="18353"/>
          <ac:spMkLst>
            <pc:docMk/>
            <pc:sldMk cId="949722060" sldId="2147483647"/>
            <ac:spMk id="33" creationId="{C0A99FFC-3312-FBFF-0C37-F245FBD76708}"/>
          </ac:spMkLst>
        </pc:spChg>
        <pc:spChg chg="mod">
          <ac:chgData name="João Pestana Almeida" userId="bde304f1-248a-4d39-9d1f-87d80248cae3" providerId="ADAL" clId="{ED09EFC3-11A3-438F-85E7-34B24DAA621B}" dt="2026-08-03T16:12:46.439" v="18353"/>
          <ac:spMkLst>
            <pc:docMk/>
            <pc:sldMk cId="949722060" sldId="2147483647"/>
            <ac:spMk id="34" creationId="{0333A36F-04F7-D0CB-F3C3-387BA042135C}"/>
          </ac:spMkLst>
        </pc:spChg>
        <pc:spChg chg="mod">
          <ac:chgData name="João Pestana Almeida" userId="bde304f1-248a-4d39-9d1f-87d80248cae3" providerId="ADAL" clId="{ED09EFC3-11A3-438F-85E7-34B24DAA621B}" dt="2026-08-03T16:12:46.439" v="18353"/>
          <ac:spMkLst>
            <pc:docMk/>
            <pc:sldMk cId="949722060" sldId="2147483647"/>
            <ac:spMk id="35" creationId="{1AEF80C4-E801-1E2C-EBE8-8F97EC4E3F2E}"/>
          </ac:spMkLst>
        </pc:spChg>
        <pc:spChg chg="mod">
          <ac:chgData name="João Pestana Almeida" userId="bde304f1-248a-4d39-9d1f-87d80248cae3" providerId="ADAL" clId="{ED09EFC3-11A3-438F-85E7-34B24DAA621B}" dt="2026-08-03T16:12:46.439" v="18353"/>
          <ac:spMkLst>
            <pc:docMk/>
            <pc:sldMk cId="949722060" sldId="2147483647"/>
            <ac:spMk id="36" creationId="{95F06777-9C2C-25F7-7552-F87C3A97B585}"/>
          </ac:spMkLst>
        </pc:spChg>
        <pc:spChg chg="mod">
          <ac:chgData name="João Pestana Almeida" userId="bde304f1-248a-4d39-9d1f-87d80248cae3" providerId="ADAL" clId="{ED09EFC3-11A3-438F-85E7-34B24DAA621B}" dt="2026-08-03T16:12:46.439" v="18353"/>
          <ac:spMkLst>
            <pc:docMk/>
            <pc:sldMk cId="949722060" sldId="2147483647"/>
            <ac:spMk id="37" creationId="{F5F24B70-94E0-6BAB-9BA4-147C632A40FC}"/>
          </ac:spMkLst>
        </pc:spChg>
        <pc:spChg chg="mod">
          <ac:chgData name="João Pestana Almeida" userId="bde304f1-248a-4d39-9d1f-87d80248cae3" providerId="ADAL" clId="{ED09EFC3-11A3-438F-85E7-34B24DAA621B}" dt="2026-08-03T16:12:46.439" v="18353"/>
          <ac:spMkLst>
            <pc:docMk/>
            <pc:sldMk cId="949722060" sldId="2147483647"/>
            <ac:spMk id="38" creationId="{512305D5-F565-3542-EF0B-053C20CFAFC1}"/>
          </ac:spMkLst>
        </pc:spChg>
        <pc:spChg chg="mod">
          <ac:chgData name="João Pestana Almeida" userId="bde304f1-248a-4d39-9d1f-87d80248cae3" providerId="ADAL" clId="{ED09EFC3-11A3-438F-85E7-34B24DAA621B}" dt="2026-08-03T16:12:46.439" v="18353"/>
          <ac:spMkLst>
            <pc:docMk/>
            <pc:sldMk cId="949722060" sldId="2147483647"/>
            <ac:spMk id="39" creationId="{0DEF3958-4577-89F3-1F63-D7DAF9EFF2F6}"/>
          </ac:spMkLst>
        </pc:spChg>
        <pc:spChg chg="mod">
          <ac:chgData name="João Pestana Almeida" userId="bde304f1-248a-4d39-9d1f-87d80248cae3" providerId="ADAL" clId="{ED09EFC3-11A3-438F-85E7-34B24DAA621B}" dt="2026-08-03T16:12:46.432" v="18350"/>
          <ac:spMkLst>
            <pc:docMk/>
            <pc:sldMk cId="949722060" sldId="2147483647"/>
            <ac:spMk id="45" creationId="{D1D4BDFC-3D6C-5627-2AB7-FA60526BDE49}"/>
          </ac:spMkLst>
        </pc:spChg>
        <pc:spChg chg="mod">
          <ac:chgData name="João Pestana Almeida" userId="bde304f1-248a-4d39-9d1f-87d80248cae3" providerId="ADAL" clId="{ED09EFC3-11A3-438F-85E7-34B24DAA621B}" dt="2026-08-03T16:12:46.432" v="18350"/>
          <ac:spMkLst>
            <pc:docMk/>
            <pc:sldMk cId="949722060" sldId="2147483647"/>
            <ac:spMk id="54" creationId="{2580BD37-6647-2BBD-9874-0ABB8270B308}"/>
          </ac:spMkLst>
        </pc:spChg>
        <pc:spChg chg="mod">
          <ac:chgData name="João Pestana Almeida" userId="bde304f1-248a-4d39-9d1f-87d80248cae3" providerId="ADAL" clId="{ED09EFC3-11A3-438F-85E7-34B24DAA621B}" dt="2026-08-03T16:12:46.432" v="18350"/>
          <ac:spMkLst>
            <pc:docMk/>
            <pc:sldMk cId="949722060" sldId="2147483647"/>
            <ac:spMk id="56" creationId="{3EB79DEB-ECDE-3394-7253-7B3214FD2780}"/>
          </ac:spMkLst>
        </pc:spChg>
        <pc:spChg chg="mod">
          <ac:chgData name="João Pestana Almeida" userId="bde304f1-248a-4d39-9d1f-87d80248cae3" providerId="ADAL" clId="{ED09EFC3-11A3-438F-85E7-34B24DAA621B}" dt="2026-08-03T16:12:46.432" v="18350"/>
          <ac:spMkLst>
            <pc:docMk/>
            <pc:sldMk cId="949722060" sldId="2147483647"/>
            <ac:spMk id="60" creationId="{F1382771-5235-E7D5-382A-C1183945208D}"/>
          </ac:spMkLst>
        </pc:spChg>
        <pc:spChg chg="mod">
          <ac:chgData name="João Pestana Almeida" userId="bde304f1-248a-4d39-9d1f-87d80248cae3" providerId="ADAL" clId="{ED09EFC3-11A3-438F-85E7-34B24DAA621B}" dt="2026-08-03T16:12:46.432" v="18350"/>
          <ac:spMkLst>
            <pc:docMk/>
            <pc:sldMk cId="949722060" sldId="2147483647"/>
            <ac:spMk id="69" creationId="{195B5BB1-2DD0-A8E3-9CBA-9F19D5782207}"/>
          </ac:spMkLst>
        </pc:spChg>
        <pc:spChg chg="mod">
          <ac:chgData name="João Pestana Almeida" userId="bde304f1-248a-4d39-9d1f-87d80248cae3" providerId="ADAL" clId="{ED09EFC3-11A3-438F-85E7-34B24DAA621B}" dt="2026-08-03T16:12:46.432" v="18350"/>
          <ac:spMkLst>
            <pc:docMk/>
            <pc:sldMk cId="949722060" sldId="2147483647"/>
            <ac:spMk id="80" creationId="{3578370B-5ED9-7DF2-4B06-9646F0AE554B}"/>
          </ac:spMkLst>
        </pc:spChg>
        <pc:spChg chg="mod">
          <ac:chgData name="João Pestana Almeida" userId="bde304f1-248a-4d39-9d1f-87d80248cae3" providerId="ADAL" clId="{ED09EFC3-11A3-438F-85E7-34B24DAA621B}" dt="2026-08-03T16:12:46.432" v="18350"/>
          <ac:spMkLst>
            <pc:docMk/>
            <pc:sldMk cId="949722060" sldId="2147483647"/>
            <ac:spMk id="81" creationId="{7DBDD6B2-0387-AC58-E1C0-51EBE136CD07}"/>
          </ac:spMkLst>
        </pc:spChg>
        <pc:spChg chg="mod">
          <ac:chgData name="João Pestana Almeida" userId="bde304f1-248a-4d39-9d1f-87d80248cae3" providerId="ADAL" clId="{ED09EFC3-11A3-438F-85E7-34B24DAA621B}" dt="2026-08-03T16:12:46.432" v="18350"/>
          <ac:spMkLst>
            <pc:docMk/>
            <pc:sldMk cId="949722060" sldId="2147483647"/>
            <ac:spMk id="82" creationId="{5E1838B4-26F4-4E2C-569D-D1BBDC2B7176}"/>
          </ac:spMkLst>
        </pc:spChg>
        <pc:spChg chg="mod">
          <ac:chgData name="João Pestana Almeida" userId="bde304f1-248a-4d39-9d1f-87d80248cae3" providerId="ADAL" clId="{ED09EFC3-11A3-438F-85E7-34B24DAA621B}" dt="2026-08-03T16:12:46.432" v="18350"/>
          <ac:spMkLst>
            <pc:docMk/>
            <pc:sldMk cId="949722060" sldId="2147483647"/>
            <ac:spMk id="84" creationId="{3AAE7A5B-64BA-232C-59AC-08EB84D464D9}"/>
          </ac:spMkLst>
        </pc:spChg>
        <pc:spChg chg="mod">
          <ac:chgData name="João Pestana Almeida" userId="bde304f1-248a-4d39-9d1f-87d80248cae3" providerId="ADAL" clId="{ED09EFC3-11A3-438F-85E7-34B24DAA621B}" dt="2026-08-03T16:12:46.432" v="18350"/>
          <ac:spMkLst>
            <pc:docMk/>
            <pc:sldMk cId="949722060" sldId="2147483647"/>
            <ac:spMk id="93" creationId="{8EE0BA61-768B-CDC4-F879-4E4AF5E92A8D}"/>
          </ac:spMkLst>
        </pc:spChg>
        <pc:grpChg chg="mod">
          <ac:chgData name="João Pestana Almeida" userId="bde304f1-248a-4d39-9d1f-87d80248cae3" providerId="ADAL" clId="{ED09EFC3-11A3-438F-85E7-34B24DAA621B}" dt="2026-08-03T16:12:46.431" v="18349" actId="1076"/>
          <ac:grpSpMkLst>
            <pc:docMk/>
            <pc:sldMk cId="949722060" sldId="2147483647"/>
            <ac:grpSpMk id="21" creationId="{2BF568FF-5CEB-39D0-7AA9-86406902D774}"/>
          </ac:grpSpMkLst>
        </pc:grpChg>
        <pc:grpChg chg="mod">
          <ac:chgData name="João Pestana Almeida" userId="bde304f1-248a-4d39-9d1f-87d80248cae3" providerId="ADAL" clId="{ED09EFC3-11A3-438F-85E7-34B24DAA621B}" dt="2026-08-03T16:12:46.439" v="18353"/>
          <ac:grpSpMkLst>
            <pc:docMk/>
            <pc:sldMk cId="949722060" sldId="2147483647"/>
            <ac:grpSpMk id="23" creationId="{1B6EE3CF-F936-EEEA-9056-21A1E241E8A1}"/>
          </ac:grpSpMkLst>
        </pc:grpChg>
        <pc:grpChg chg="mod">
          <ac:chgData name="João Pestana Almeida" userId="bde304f1-248a-4d39-9d1f-87d80248cae3" providerId="ADAL" clId="{ED09EFC3-11A3-438F-85E7-34B24DAA621B}" dt="2026-08-03T16:12:46.440" v="18354"/>
          <ac:grpSpMkLst>
            <pc:docMk/>
            <pc:sldMk cId="949722060" sldId="2147483647"/>
            <ac:grpSpMk id="24" creationId="{879D46CD-8186-6CFB-46A1-CA49A00E00F8}"/>
          </ac:grpSpMkLst>
        </pc:grpChg>
        <pc:picChg chg="mod">
          <ac:chgData name="João Pestana Almeida" userId="bde304f1-248a-4d39-9d1f-87d80248cae3" providerId="ADAL" clId="{ED09EFC3-11A3-438F-85E7-34B24DAA621B}" dt="2026-08-03T16:12:46.437" v="18352"/>
          <ac:picMkLst>
            <pc:docMk/>
            <pc:sldMk cId="949722060" sldId="2147483647"/>
            <ac:picMk id="22" creationId="{1EABD09B-C1ED-1934-5279-8293D5D049C3}"/>
          </ac:picMkLst>
        </pc:picChg>
        <pc:picChg chg="mod">
          <ac:chgData name="João Pestana Almeida" userId="bde304f1-248a-4d39-9d1f-87d80248cae3" providerId="ADAL" clId="{ED09EFC3-11A3-438F-85E7-34B24DAA621B}" dt="2026-08-03T16:12:46.442" v="18356"/>
          <ac:picMkLst>
            <pc:docMk/>
            <pc:sldMk cId="949722060" sldId="2147483647"/>
            <ac:picMk id="25" creationId="{9619AC30-E637-7E3A-C966-F3BBB7616B6F}"/>
          </ac:picMkLst>
        </pc:picChg>
      </pc:sldChg>
      <pc:sldMasterChg chg="del delSldLayout modSldLayout">
        <pc:chgData name="João Pestana Almeida" userId="bde304f1-248a-4d39-9d1f-87d80248cae3" providerId="ADAL" clId="{ED09EFC3-11A3-438F-85E7-34B24DAA621B}" dt="2026-08-03T13:53:44.235" v="15789" actId="47"/>
        <pc:sldMasterMkLst>
          <pc:docMk/>
          <pc:sldMasterMk cId="3498098054" sldId="2147483675"/>
        </pc:sldMasterMkLst>
        <pc:sldLayoutChg chg="del">
          <pc:chgData name="João Pestana Almeida" userId="bde304f1-248a-4d39-9d1f-87d80248cae3" providerId="ADAL" clId="{ED09EFC3-11A3-438F-85E7-34B24DAA621B}" dt="2026-08-03T13:53:44.235" v="15789" actId="47"/>
          <pc:sldLayoutMkLst>
            <pc:docMk/>
            <pc:sldMasterMk cId="3498098054" sldId="2147483675"/>
            <pc:sldLayoutMk cId="798498959" sldId="2147483676"/>
          </pc:sldLayoutMkLst>
        </pc:sldLayoutChg>
        <pc:sldLayoutChg chg="del">
          <pc:chgData name="João Pestana Almeida" userId="bde304f1-248a-4d39-9d1f-87d80248cae3" providerId="ADAL" clId="{ED09EFC3-11A3-438F-85E7-34B24DAA621B}" dt="2026-08-03T13:53:44.235" v="15789" actId="47"/>
          <pc:sldLayoutMkLst>
            <pc:docMk/>
            <pc:sldMasterMk cId="3498098054" sldId="2147483675"/>
            <pc:sldLayoutMk cId="4070592591" sldId="2147483677"/>
          </pc:sldLayoutMkLst>
        </pc:sldLayoutChg>
        <pc:sldLayoutChg chg="del">
          <pc:chgData name="João Pestana Almeida" userId="bde304f1-248a-4d39-9d1f-87d80248cae3" providerId="ADAL" clId="{ED09EFC3-11A3-438F-85E7-34B24DAA621B}" dt="2026-08-03T13:53:44.235" v="15789" actId="47"/>
          <pc:sldLayoutMkLst>
            <pc:docMk/>
            <pc:sldMasterMk cId="3498098054" sldId="2147483675"/>
            <pc:sldLayoutMk cId="1269734237" sldId="2147483678"/>
          </pc:sldLayoutMkLst>
        </pc:sldLayoutChg>
        <pc:sldLayoutChg chg="del">
          <pc:chgData name="João Pestana Almeida" userId="bde304f1-248a-4d39-9d1f-87d80248cae3" providerId="ADAL" clId="{ED09EFC3-11A3-438F-85E7-34B24DAA621B}" dt="2026-08-03T13:53:44.235" v="15789" actId="47"/>
          <pc:sldLayoutMkLst>
            <pc:docMk/>
            <pc:sldMasterMk cId="3498098054" sldId="2147483675"/>
            <pc:sldLayoutMk cId="4153161321" sldId="2147483679"/>
          </pc:sldLayoutMkLst>
        </pc:sldLayoutChg>
        <pc:sldLayoutChg chg="del">
          <pc:chgData name="João Pestana Almeida" userId="bde304f1-248a-4d39-9d1f-87d80248cae3" providerId="ADAL" clId="{ED09EFC3-11A3-438F-85E7-34B24DAA621B}" dt="2026-08-03T13:53:44.235" v="15789" actId="47"/>
          <pc:sldLayoutMkLst>
            <pc:docMk/>
            <pc:sldMasterMk cId="3498098054" sldId="2147483675"/>
            <pc:sldLayoutMk cId="52646770" sldId="2147483680"/>
          </pc:sldLayoutMkLst>
        </pc:sldLayoutChg>
        <pc:sldLayoutChg chg="del">
          <pc:chgData name="João Pestana Almeida" userId="bde304f1-248a-4d39-9d1f-87d80248cae3" providerId="ADAL" clId="{ED09EFC3-11A3-438F-85E7-34B24DAA621B}" dt="2026-08-03T13:53:44.235" v="15789" actId="47"/>
          <pc:sldLayoutMkLst>
            <pc:docMk/>
            <pc:sldMasterMk cId="3498098054" sldId="2147483675"/>
            <pc:sldLayoutMk cId="153645068" sldId="2147483854"/>
          </pc:sldLayoutMkLst>
        </pc:sldLayoutChg>
      </pc:sldMasterChg>
      <pc:sldMasterChg chg="delSldLayout modSldLayout sldLayoutOrd">
        <pc:chgData name="João Pestana Almeida" userId="bde304f1-248a-4d39-9d1f-87d80248cae3" providerId="ADAL" clId="{ED09EFC3-11A3-438F-85E7-34B24DAA621B}" dt="2026-08-03T15:48:50.524" v="17185" actId="947"/>
        <pc:sldMasterMkLst>
          <pc:docMk/>
          <pc:sldMasterMk cId="3450752371" sldId="2147483711"/>
        </pc:sldMasterMkLst>
        <pc:sldLayoutChg chg="modSp mod ord">
          <pc:chgData name="João Pestana Almeida" userId="bde304f1-248a-4d39-9d1f-87d80248cae3" providerId="ADAL" clId="{ED09EFC3-11A3-438F-85E7-34B24DAA621B}" dt="2026-07-30T14:10:06.260" v="3957"/>
          <pc:sldLayoutMkLst>
            <pc:docMk/>
            <pc:sldMasterMk cId="3450752371" sldId="2147483711"/>
            <pc:sldLayoutMk cId="3456793144" sldId="2147483770"/>
          </pc:sldLayoutMkLst>
          <pc:spChg chg="mod">
            <ac:chgData name="João Pestana Almeida" userId="bde304f1-248a-4d39-9d1f-87d80248cae3" providerId="ADAL" clId="{ED09EFC3-11A3-438F-85E7-34B24DAA621B}" dt="2026-07-30T14:10:06.260" v="3957"/>
            <ac:spMkLst>
              <pc:docMk/>
              <pc:sldMasterMk cId="3450752371" sldId="2147483711"/>
              <pc:sldLayoutMk cId="3456793144" sldId="2147483770"/>
              <ac:spMk id="2" creationId="{A8237E36-3F14-B0A2-43BA-D2D04B67D947}"/>
            </ac:spMkLst>
          </pc:spChg>
          <pc:spChg chg="mod">
            <ac:chgData name="João Pestana Almeida" userId="bde304f1-248a-4d39-9d1f-87d80248cae3" providerId="ADAL" clId="{ED09EFC3-11A3-438F-85E7-34B24DAA621B}" dt="2026-07-30T14:10:06.260" v="3957"/>
            <ac:spMkLst>
              <pc:docMk/>
              <pc:sldMasterMk cId="3450752371" sldId="2147483711"/>
              <pc:sldLayoutMk cId="3456793144" sldId="2147483770"/>
              <ac:spMk id="3" creationId="{D7714248-DD06-AA4E-6A5A-71197E2ED0AD}"/>
            </ac:spMkLst>
          </pc:spChg>
          <pc:spChg chg="mod">
            <ac:chgData name="João Pestana Almeida" userId="bde304f1-248a-4d39-9d1f-87d80248cae3" providerId="ADAL" clId="{ED09EFC3-11A3-438F-85E7-34B24DAA621B}" dt="2026-07-30T14:10:06.260" v="3957"/>
            <ac:spMkLst>
              <pc:docMk/>
              <pc:sldMasterMk cId="3450752371" sldId="2147483711"/>
              <pc:sldLayoutMk cId="3456793144" sldId="2147483770"/>
              <ac:spMk id="4" creationId="{586C821D-2D48-8A8F-78F5-5B6C1FA0D7DC}"/>
            </ac:spMkLst>
          </pc:spChg>
          <pc:spChg chg="mod">
            <ac:chgData name="João Pestana Almeida" userId="bde304f1-248a-4d39-9d1f-87d80248cae3" providerId="ADAL" clId="{ED09EFC3-11A3-438F-85E7-34B24DAA621B}" dt="2026-07-30T14:10:06.260" v="3957"/>
            <ac:spMkLst>
              <pc:docMk/>
              <pc:sldMasterMk cId="3450752371" sldId="2147483711"/>
              <pc:sldLayoutMk cId="3456793144" sldId="2147483770"/>
              <ac:spMk id="62" creationId="{2D761738-F5FB-037B-90FC-F15E409AB0A5}"/>
            </ac:spMkLst>
          </pc:spChg>
        </pc:sldLayoutChg>
        <pc:sldLayoutChg chg="modSp mod">
          <pc:chgData name="João Pestana Almeida" userId="bde304f1-248a-4d39-9d1f-87d80248cae3" providerId="ADAL" clId="{ED09EFC3-11A3-438F-85E7-34B24DAA621B}" dt="2026-08-03T13:53:44.884" v="15814" actId="947"/>
          <pc:sldLayoutMkLst>
            <pc:docMk/>
            <pc:sldMasterMk cId="3450752371" sldId="2147483711"/>
            <pc:sldLayoutMk cId="1901425476" sldId="2147483854"/>
          </pc:sldLayoutMkLst>
          <pc:spChg chg="mod">
            <ac:chgData name="João Pestana Almeida" userId="bde304f1-248a-4d39-9d1f-87d80248cae3" providerId="ADAL" clId="{ED09EFC3-11A3-438F-85E7-34B24DAA621B}" dt="2026-08-03T13:53:44.774" v="15790" actId="947"/>
            <ac:spMkLst>
              <pc:docMk/>
              <pc:sldMasterMk cId="3450752371" sldId="2147483711"/>
              <pc:sldLayoutMk cId="1901425476" sldId="2147483854"/>
              <ac:spMk id="2" creationId="{A64FB760-C3F0-4C80-87F0-278137ABAE45}"/>
            </ac:spMkLst>
          </pc:spChg>
          <pc:spChg chg="mod">
            <ac:chgData name="João Pestana Almeida" userId="bde304f1-248a-4d39-9d1f-87d80248cae3" providerId="ADAL" clId="{ED09EFC3-11A3-438F-85E7-34B24DAA621B}" dt="2026-08-03T13:53:44.779" v="15791" actId="947"/>
            <ac:spMkLst>
              <pc:docMk/>
              <pc:sldMasterMk cId="3450752371" sldId="2147483711"/>
              <pc:sldLayoutMk cId="1901425476" sldId="2147483854"/>
              <ac:spMk id="119" creationId="{50D267EB-2BF9-76E9-6342-BF2CCAFBF82B}"/>
            </ac:spMkLst>
          </pc:spChg>
          <pc:spChg chg="mod">
            <ac:chgData name="João Pestana Almeida" userId="bde304f1-248a-4d39-9d1f-87d80248cae3" providerId="ADAL" clId="{ED09EFC3-11A3-438F-85E7-34B24DAA621B}" dt="2026-08-03T13:53:44.785" v="15792" actId="947"/>
            <ac:spMkLst>
              <pc:docMk/>
              <pc:sldMasterMk cId="3450752371" sldId="2147483711"/>
              <pc:sldLayoutMk cId="1901425476" sldId="2147483854"/>
              <ac:spMk id="120" creationId="{397CD41E-90B1-F759-3FB4-11CB34757D49}"/>
            </ac:spMkLst>
          </pc:spChg>
          <pc:spChg chg="mod">
            <ac:chgData name="João Pestana Almeida" userId="bde304f1-248a-4d39-9d1f-87d80248cae3" providerId="ADAL" clId="{ED09EFC3-11A3-438F-85E7-34B24DAA621B}" dt="2026-08-03T13:53:44.789" v="15793" actId="947"/>
            <ac:spMkLst>
              <pc:docMk/>
              <pc:sldMasterMk cId="3450752371" sldId="2147483711"/>
              <pc:sldLayoutMk cId="1901425476" sldId="2147483854"/>
              <ac:spMk id="121" creationId="{E343FC45-5DF6-36CF-71A5-A4B790413F14}"/>
            </ac:spMkLst>
          </pc:spChg>
          <pc:spChg chg="mod">
            <ac:chgData name="João Pestana Almeida" userId="bde304f1-248a-4d39-9d1f-87d80248cae3" providerId="ADAL" clId="{ED09EFC3-11A3-438F-85E7-34B24DAA621B}" dt="2026-08-03T13:53:44.794" v="15794" actId="947"/>
            <ac:spMkLst>
              <pc:docMk/>
              <pc:sldMasterMk cId="3450752371" sldId="2147483711"/>
              <pc:sldLayoutMk cId="1901425476" sldId="2147483854"/>
              <ac:spMk id="124" creationId="{17BCFF65-EEE1-0050-CC2D-F20570539AFD}"/>
            </ac:spMkLst>
          </pc:spChg>
          <pc:spChg chg="mod">
            <ac:chgData name="João Pestana Almeida" userId="bde304f1-248a-4d39-9d1f-87d80248cae3" providerId="ADAL" clId="{ED09EFC3-11A3-438F-85E7-34B24DAA621B}" dt="2026-08-03T13:53:44.797" v="15795"/>
            <ac:spMkLst>
              <pc:docMk/>
              <pc:sldMasterMk cId="3450752371" sldId="2147483711"/>
              <pc:sldLayoutMk cId="1901425476" sldId="2147483854"/>
              <ac:spMk id="125" creationId="{61B5F37A-34B2-E3DC-06C8-2EF67794B1FC}"/>
            </ac:spMkLst>
          </pc:spChg>
          <pc:spChg chg="mod">
            <ac:chgData name="João Pestana Almeida" userId="bde304f1-248a-4d39-9d1f-87d80248cae3" providerId="ADAL" clId="{ED09EFC3-11A3-438F-85E7-34B24DAA621B}" dt="2026-08-03T13:53:44.801" v="15796" actId="947"/>
            <ac:spMkLst>
              <pc:docMk/>
              <pc:sldMasterMk cId="3450752371" sldId="2147483711"/>
              <pc:sldLayoutMk cId="1901425476" sldId="2147483854"/>
              <ac:spMk id="126" creationId="{27D9D41D-203F-9D3A-3052-EAD42E28BEA6}"/>
            </ac:spMkLst>
          </pc:spChg>
          <pc:spChg chg="mod">
            <ac:chgData name="João Pestana Almeida" userId="bde304f1-248a-4d39-9d1f-87d80248cae3" providerId="ADAL" clId="{ED09EFC3-11A3-438F-85E7-34B24DAA621B}" dt="2026-08-03T13:53:44.806" v="15797" actId="947"/>
            <ac:spMkLst>
              <pc:docMk/>
              <pc:sldMasterMk cId="3450752371" sldId="2147483711"/>
              <pc:sldLayoutMk cId="1901425476" sldId="2147483854"/>
              <ac:spMk id="127" creationId="{BA1A9A0C-7945-8824-DBED-B24B089FEFF3}"/>
            </ac:spMkLst>
          </pc:spChg>
          <pc:spChg chg="mod">
            <ac:chgData name="João Pestana Almeida" userId="bde304f1-248a-4d39-9d1f-87d80248cae3" providerId="ADAL" clId="{ED09EFC3-11A3-438F-85E7-34B24DAA621B}" dt="2026-08-03T13:53:44.809" v="15798" actId="947"/>
            <ac:spMkLst>
              <pc:docMk/>
              <pc:sldMasterMk cId="3450752371" sldId="2147483711"/>
              <pc:sldLayoutMk cId="1901425476" sldId="2147483854"/>
              <ac:spMk id="128" creationId="{91962372-B134-1647-4C51-92D0F58BD2A7}"/>
            </ac:spMkLst>
          </pc:spChg>
          <pc:spChg chg="mod">
            <ac:chgData name="João Pestana Almeida" userId="bde304f1-248a-4d39-9d1f-87d80248cae3" providerId="ADAL" clId="{ED09EFC3-11A3-438F-85E7-34B24DAA621B}" dt="2026-08-03T13:53:44.816" v="15799" actId="947"/>
            <ac:spMkLst>
              <pc:docMk/>
              <pc:sldMasterMk cId="3450752371" sldId="2147483711"/>
              <pc:sldLayoutMk cId="1901425476" sldId="2147483854"/>
              <ac:spMk id="147" creationId="{02E0EE56-4D9D-584C-9407-611449DD4680}"/>
            </ac:spMkLst>
          </pc:spChg>
          <pc:spChg chg="mod">
            <ac:chgData name="João Pestana Almeida" userId="bde304f1-248a-4d39-9d1f-87d80248cae3" providerId="ADAL" clId="{ED09EFC3-11A3-438F-85E7-34B24DAA621B}" dt="2026-08-03T13:53:44.818" v="15800"/>
            <ac:spMkLst>
              <pc:docMk/>
              <pc:sldMasterMk cId="3450752371" sldId="2147483711"/>
              <pc:sldLayoutMk cId="1901425476" sldId="2147483854"/>
              <ac:spMk id="150" creationId="{72382494-BB1F-90AD-F092-6E412ED4C46E}"/>
            </ac:spMkLst>
          </pc:spChg>
          <pc:spChg chg="mod">
            <ac:chgData name="João Pestana Almeida" userId="bde304f1-248a-4d39-9d1f-87d80248cae3" providerId="ADAL" clId="{ED09EFC3-11A3-438F-85E7-34B24DAA621B}" dt="2026-08-03T13:53:44.823" v="15801" actId="947"/>
            <ac:spMkLst>
              <pc:docMk/>
              <pc:sldMasterMk cId="3450752371" sldId="2147483711"/>
              <pc:sldLayoutMk cId="1901425476" sldId="2147483854"/>
              <ac:spMk id="152" creationId="{99340FA5-0762-A5C6-70D1-C4D73C7A96C3}"/>
            </ac:spMkLst>
          </pc:spChg>
          <pc:spChg chg="mod">
            <ac:chgData name="João Pestana Almeida" userId="bde304f1-248a-4d39-9d1f-87d80248cae3" providerId="ADAL" clId="{ED09EFC3-11A3-438F-85E7-34B24DAA621B}" dt="2026-08-03T13:53:44.827" v="15802" actId="947"/>
            <ac:spMkLst>
              <pc:docMk/>
              <pc:sldMasterMk cId="3450752371" sldId="2147483711"/>
              <pc:sldLayoutMk cId="1901425476" sldId="2147483854"/>
              <ac:spMk id="154" creationId="{A6B2C452-0016-D757-FD47-A0BB3C0C1D1D}"/>
            </ac:spMkLst>
          </pc:spChg>
          <pc:spChg chg="mod">
            <ac:chgData name="João Pestana Almeida" userId="bde304f1-248a-4d39-9d1f-87d80248cae3" providerId="ADAL" clId="{ED09EFC3-11A3-438F-85E7-34B24DAA621B}" dt="2026-08-03T13:53:44.831" v="15803" actId="947"/>
            <ac:spMkLst>
              <pc:docMk/>
              <pc:sldMasterMk cId="3450752371" sldId="2147483711"/>
              <pc:sldLayoutMk cId="1901425476" sldId="2147483854"/>
              <ac:spMk id="155" creationId="{CEB9EEAE-4118-7FCC-D262-2E1E2E1563C8}"/>
            </ac:spMkLst>
          </pc:spChg>
          <pc:spChg chg="mod">
            <ac:chgData name="João Pestana Almeida" userId="bde304f1-248a-4d39-9d1f-87d80248cae3" providerId="ADAL" clId="{ED09EFC3-11A3-438F-85E7-34B24DAA621B}" dt="2026-08-03T13:53:44.834" v="15804" actId="947"/>
            <ac:spMkLst>
              <pc:docMk/>
              <pc:sldMasterMk cId="3450752371" sldId="2147483711"/>
              <pc:sldLayoutMk cId="1901425476" sldId="2147483854"/>
              <ac:spMk id="157" creationId="{FDCED07F-0673-F8CD-5FB5-9317D8D51A4E}"/>
            </ac:spMkLst>
          </pc:spChg>
          <pc:spChg chg="mod">
            <ac:chgData name="João Pestana Almeida" userId="bde304f1-248a-4d39-9d1f-87d80248cae3" providerId="ADAL" clId="{ED09EFC3-11A3-438F-85E7-34B24DAA621B}" dt="2026-08-03T13:53:44.836" v="15805"/>
            <ac:spMkLst>
              <pc:docMk/>
              <pc:sldMasterMk cId="3450752371" sldId="2147483711"/>
              <pc:sldLayoutMk cId="1901425476" sldId="2147483854"/>
              <ac:spMk id="159" creationId="{3631AC19-8554-F95A-1F3F-1F6655C5F5C0}"/>
            </ac:spMkLst>
          </pc:spChg>
          <pc:spChg chg="mod">
            <ac:chgData name="João Pestana Almeida" userId="bde304f1-248a-4d39-9d1f-87d80248cae3" providerId="ADAL" clId="{ED09EFC3-11A3-438F-85E7-34B24DAA621B}" dt="2026-08-03T13:53:44.839" v="15806" actId="947"/>
            <ac:spMkLst>
              <pc:docMk/>
              <pc:sldMasterMk cId="3450752371" sldId="2147483711"/>
              <pc:sldLayoutMk cId="1901425476" sldId="2147483854"/>
              <ac:spMk id="160" creationId="{B3F69F40-2CB0-1DC7-F5D7-FA706EE24612}"/>
            </ac:spMkLst>
          </pc:spChg>
          <pc:spChg chg="mod">
            <ac:chgData name="João Pestana Almeida" userId="bde304f1-248a-4d39-9d1f-87d80248cae3" providerId="ADAL" clId="{ED09EFC3-11A3-438F-85E7-34B24DAA621B}" dt="2026-08-03T13:53:44.843" v="15807" actId="947"/>
            <ac:spMkLst>
              <pc:docMk/>
              <pc:sldMasterMk cId="3450752371" sldId="2147483711"/>
              <pc:sldLayoutMk cId="1901425476" sldId="2147483854"/>
              <ac:spMk id="167" creationId="{ADE5BAB8-C36F-8972-DFF2-C4E98BB3037B}"/>
            </ac:spMkLst>
          </pc:spChg>
          <pc:spChg chg="mod">
            <ac:chgData name="João Pestana Almeida" userId="bde304f1-248a-4d39-9d1f-87d80248cae3" providerId="ADAL" clId="{ED09EFC3-11A3-438F-85E7-34B24DAA621B}" dt="2026-08-03T13:53:44.848" v="15808" actId="947"/>
            <ac:spMkLst>
              <pc:docMk/>
              <pc:sldMasterMk cId="3450752371" sldId="2147483711"/>
              <pc:sldLayoutMk cId="1901425476" sldId="2147483854"/>
              <ac:spMk id="168" creationId="{862D6FB8-D21D-371C-8B8A-FFDB494E7901}"/>
            </ac:spMkLst>
          </pc:spChg>
          <pc:spChg chg="mod">
            <ac:chgData name="João Pestana Almeida" userId="bde304f1-248a-4d39-9d1f-87d80248cae3" providerId="ADAL" clId="{ED09EFC3-11A3-438F-85E7-34B24DAA621B}" dt="2026-08-03T13:53:44.854" v="15809" actId="947"/>
            <ac:spMkLst>
              <pc:docMk/>
              <pc:sldMasterMk cId="3450752371" sldId="2147483711"/>
              <pc:sldLayoutMk cId="1901425476" sldId="2147483854"/>
              <ac:spMk id="170" creationId="{BAF518F8-7D35-23D4-3CAE-8065DFAA0E54}"/>
            </ac:spMkLst>
          </pc:spChg>
          <pc:spChg chg="mod">
            <ac:chgData name="João Pestana Almeida" userId="bde304f1-248a-4d39-9d1f-87d80248cae3" providerId="ADAL" clId="{ED09EFC3-11A3-438F-85E7-34B24DAA621B}" dt="2026-08-03T13:53:44.858" v="15810" actId="947"/>
            <ac:spMkLst>
              <pc:docMk/>
              <pc:sldMasterMk cId="3450752371" sldId="2147483711"/>
              <pc:sldLayoutMk cId="1901425476" sldId="2147483854"/>
              <ac:spMk id="171" creationId="{54B670C3-A5D5-4F38-7673-BE737D6ECAF9}"/>
            </ac:spMkLst>
          </pc:spChg>
          <pc:spChg chg="mod">
            <ac:chgData name="João Pestana Almeida" userId="bde304f1-248a-4d39-9d1f-87d80248cae3" providerId="ADAL" clId="{ED09EFC3-11A3-438F-85E7-34B24DAA621B}" dt="2026-08-03T13:53:44.862" v="15811" actId="947"/>
            <ac:spMkLst>
              <pc:docMk/>
              <pc:sldMasterMk cId="3450752371" sldId="2147483711"/>
              <pc:sldLayoutMk cId="1901425476" sldId="2147483854"/>
              <ac:spMk id="172" creationId="{76946C32-57DB-01DC-D1BB-FB5B7287CA50}"/>
            </ac:spMkLst>
          </pc:spChg>
          <pc:spChg chg="mod">
            <ac:chgData name="João Pestana Almeida" userId="bde304f1-248a-4d39-9d1f-87d80248cae3" providerId="ADAL" clId="{ED09EFC3-11A3-438F-85E7-34B24DAA621B}" dt="2026-08-03T13:53:44.871" v="15812" actId="947"/>
            <ac:spMkLst>
              <pc:docMk/>
              <pc:sldMasterMk cId="3450752371" sldId="2147483711"/>
              <pc:sldLayoutMk cId="1901425476" sldId="2147483854"/>
              <ac:spMk id="173" creationId="{BEE7ACCB-52DF-73E6-CD03-89FCAF0C012C}"/>
            </ac:spMkLst>
          </pc:spChg>
          <pc:spChg chg="mod">
            <ac:chgData name="João Pestana Almeida" userId="bde304f1-248a-4d39-9d1f-87d80248cae3" providerId="ADAL" clId="{ED09EFC3-11A3-438F-85E7-34B24DAA621B}" dt="2026-08-03T13:53:44.878" v="15813" actId="947"/>
            <ac:spMkLst>
              <pc:docMk/>
              <pc:sldMasterMk cId="3450752371" sldId="2147483711"/>
              <pc:sldLayoutMk cId="1901425476" sldId="2147483854"/>
              <ac:spMk id="174" creationId="{6B40EF7E-9C0B-3F88-FCD6-CF76EAD15735}"/>
            </ac:spMkLst>
          </pc:spChg>
          <pc:spChg chg="mod">
            <ac:chgData name="João Pestana Almeida" userId="bde304f1-248a-4d39-9d1f-87d80248cae3" providerId="ADAL" clId="{ED09EFC3-11A3-438F-85E7-34B24DAA621B}" dt="2026-08-03T13:53:44.884" v="15814" actId="947"/>
            <ac:spMkLst>
              <pc:docMk/>
              <pc:sldMasterMk cId="3450752371" sldId="2147483711"/>
              <pc:sldLayoutMk cId="1901425476" sldId="2147483854"/>
              <ac:spMk id="177" creationId="{A24A5D1D-D170-A076-727F-0E70941BB89D}"/>
            </ac:spMkLst>
          </pc:spChg>
        </pc:sldLayoutChg>
        <pc:sldLayoutChg chg="modSp mod">
          <pc:chgData name="João Pestana Almeida" userId="bde304f1-248a-4d39-9d1f-87d80248cae3" providerId="ADAL" clId="{ED09EFC3-11A3-438F-85E7-34B24DAA621B}" dt="2026-08-03T15:48:50.524" v="17185" actId="947"/>
          <pc:sldLayoutMkLst>
            <pc:docMk/>
            <pc:sldMasterMk cId="3450752371" sldId="2147483711"/>
            <pc:sldLayoutMk cId="4233062263" sldId="2147483854"/>
          </pc:sldLayoutMkLst>
          <pc:spChg chg="mod">
            <ac:chgData name="João Pestana Almeida" userId="bde304f1-248a-4d39-9d1f-87d80248cae3" providerId="ADAL" clId="{ED09EFC3-11A3-438F-85E7-34B24DAA621B}" dt="2026-08-03T15:48:50.487" v="17161" actId="947"/>
            <ac:spMkLst>
              <pc:docMk/>
              <pc:sldMasterMk cId="3450752371" sldId="2147483711"/>
              <pc:sldLayoutMk cId="4233062263" sldId="2147483854"/>
              <ac:spMk id="2" creationId="{A64FB760-C3F0-4C80-87F0-278137ABAE45}"/>
            </ac:spMkLst>
          </pc:spChg>
          <pc:spChg chg="mod">
            <ac:chgData name="João Pestana Almeida" userId="bde304f1-248a-4d39-9d1f-87d80248cae3" providerId="ADAL" clId="{ED09EFC3-11A3-438F-85E7-34B24DAA621B}" dt="2026-08-03T15:48:50.489" v="17162" actId="947"/>
            <ac:spMkLst>
              <pc:docMk/>
              <pc:sldMasterMk cId="3450752371" sldId="2147483711"/>
              <pc:sldLayoutMk cId="4233062263" sldId="2147483854"/>
              <ac:spMk id="119" creationId="{50D267EB-2BF9-76E9-6342-BF2CCAFBF82B}"/>
            </ac:spMkLst>
          </pc:spChg>
          <pc:spChg chg="mod">
            <ac:chgData name="João Pestana Almeida" userId="bde304f1-248a-4d39-9d1f-87d80248cae3" providerId="ADAL" clId="{ED09EFC3-11A3-438F-85E7-34B24DAA621B}" dt="2026-08-03T15:48:50.491" v="17163" actId="947"/>
            <ac:spMkLst>
              <pc:docMk/>
              <pc:sldMasterMk cId="3450752371" sldId="2147483711"/>
              <pc:sldLayoutMk cId="4233062263" sldId="2147483854"/>
              <ac:spMk id="120" creationId="{397CD41E-90B1-F759-3FB4-11CB34757D49}"/>
            </ac:spMkLst>
          </pc:spChg>
          <pc:spChg chg="mod">
            <ac:chgData name="João Pestana Almeida" userId="bde304f1-248a-4d39-9d1f-87d80248cae3" providerId="ADAL" clId="{ED09EFC3-11A3-438F-85E7-34B24DAA621B}" dt="2026-08-03T15:48:50.492" v="17164" actId="947"/>
            <ac:spMkLst>
              <pc:docMk/>
              <pc:sldMasterMk cId="3450752371" sldId="2147483711"/>
              <pc:sldLayoutMk cId="4233062263" sldId="2147483854"/>
              <ac:spMk id="121" creationId="{E343FC45-5DF6-36CF-71A5-A4B790413F14}"/>
            </ac:spMkLst>
          </pc:spChg>
          <pc:spChg chg="mod">
            <ac:chgData name="João Pestana Almeida" userId="bde304f1-248a-4d39-9d1f-87d80248cae3" providerId="ADAL" clId="{ED09EFC3-11A3-438F-85E7-34B24DAA621B}" dt="2026-08-03T15:48:50.494" v="17165" actId="947"/>
            <ac:spMkLst>
              <pc:docMk/>
              <pc:sldMasterMk cId="3450752371" sldId="2147483711"/>
              <pc:sldLayoutMk cId="4233062263" sldId="2147483854"/>
              <ac:spMk id="124" creationId="{17BCFF65-EEE1-0050-CC2D-F20570539AFD}"/>
            </ac:spMkLst>
          </pc:spChg>
          <pc:spChg chg="mod">
            <ac:chgData name="João Pestana Almeida" userId="bde304f1-248a-4d39-9d1f-87d80248cae3" providerId="ADAL" clId="{ED09EFC3-11A3-438F-85E7-34B24DAA621B}" dt="2026-08-03T15:48:50.495" v="17166"/>
            <ac:spMkLst>
              <pc:docMk/>
              <pc:sldMasterMk cId="3450752371" sldId="2147483711"/>
              <pc:sldLayoutMk cId="4233062263" sldId="2147483854"/>
              <ac:spMk id="125" creationId="{61B5F37A-34B2-E3DC-06C8-2EF67794B1FC}"/>
            </ac:spMkLst>
          </pc:spChg>
          <pc:spChg chg="mod">
            <ac:chgData name="João Pestana Almeida" userId="bde304f1-248a-4d39-9d1f-87d80248cae3" providerId="ADAL" clId="{ED09EFC3-11A3-438F-85E7-34B24DAA621B}" dt="2026-08-03T15:48:50.496" v="17167" actId="947"/>
            <ac:spMkLst>
              <pc:docMk/>
              <pc:sldMasterMk cId="3450752371" sldId="2147483711"/>
              <pc:sldLayoutMk cId="4233062263" sldId="2147483854"/>
              <ac:spMk id="126" creationId="{27D9D41D-203F-9D3A-3052-EAD42E28BEA6}"/>
            </ac:spMkLst>
          </pc:spChg>
          <pc:spChg chg="mod">
            <ac:chgData name="João Pestana Almeida" userId="bde304f1-248a-4d39-9d1f-87d80248cae3" providerId="ADAL" clId="{ED09EFC3-11A3-438F-85E7-34B24DAA621B}" dt="2026-08-03T15:48:50.497" v="17168" actId="947"/>
            <ac:spMkLst>
              <pc:docMk/>
              <pc:sldMasterMk cId="3450752371" sldId="2147483711"/>
              <pc:sldLayoutMk cId="4233062263" sldId="2147483854"/>
              <ac:spMk id="127" creationId="{BA1A9A0C-7945-8824-DBED-B24B089FEFF3}"/>
            </ac:spMkLst>
          </pc:spChg>
          <pc:spChg chg="mod">
            <ac:chgData name="João Pestana Almeida" userId="bde304f1-248a-4d39-9d1f-87d80248cae3" providerId="ADAL" clId="{ED09EFC3-11A3-438F-85E7-34B24DAA621B}" dt="2026-08-03T15:48:50.498" v="17169" actId="947"/>
            <ac:spMkLst>
              <pc:docMk/>
              <pc:sldMasterMk cId="3450752371" sldId="2147483711"/>
              <pc:sldLayoutMk cId="4233062263" sldId="2147483854"/>
              <ac:spMk id="128" creationId="{91962372-B134-1647-4C51-92D0F58BD2A7}"/>
            </ac:spMkLst>
          </pc:spChg>
          <pc:spChg chg="mod">
            <ac:chgData name="João Pestana Almeida" userId="bde304f1-248a-4d39-9d1f-87d80248cae3" providerId="ADAL" clId="{ED09EFC3-11A3-438F-85E7-34B24DAA621B}" dt="2026-08-03T15:48:50.500" v="17170" actId="947"/>
            <ac:spMkLst>
              <pc:docMk/>
              <pc:sldMasterMk cId="3450752371" sldId="2147483711"/>
              <pc:sldLayoutMk cId="4233062263" sldId="2147483854"/>
              <ac:spMk id="147" creationId="{02E0EE56-4D9D-584C-9407-611449DD4680}"/>
            </ac:spMkLst>
          </pc:spChg>
          <pc:spChg chg="mod">
            <ac:chgData name="João Pestana Almeida" userId="bde304f1-248a-4d39-9d1f-87d80248cae3" providerId="ADAL" clId="{ED09EFC3-11A3-438F-85E7-34B24DAA621B}" dt="2026-08-03T15:48:50.501" v="17171"/>
            <ac:spMkLst>
              <pc:docMk/>
              <pc:sldMasterMk cId="3450752371" sldId="2147483711"/>
              <pc:sldLayoutMk cId="4233062263" sldId="2147483854"/>
              <ac:spMk id="150" creationId="{72382494-BB1F-90AD-F092-6E412ED4C46E}"/>
            </ac:spMkLst>
          </pc:spChg>
          <pc:spChg chg="mod">
            <ac:chgData name="João Pestana Almeida" userId="bde304f1-248a-4d39-9d1f-87d80248cae3" providerId="ADAL" clId="{ED09EFC3-11A3-438F-85E7-34B24DAA621B}" dt="2026-08-03T15:48:50.503" v="17172" actId="947"/>
            <ac:spMkLst>
              <pc:docMk/>
              <pc:sldMasterMk cId="3450752371" sldId="2147483711"/>
              <pc:sldLayoutMk cId="4233062263" sldId="2147483854"/>
              <ac:spMk id="152" creationId="{99340FA5-0762-A5C6-70D1-C4D73C7A96C3}"/>
            </ac:spMkLst>
          </pc:spChg>
          <pc:spChg chg="mod">
            <ac:chgData name="João Pestana Almeida" userId="bde304f1-248a-4d39-9d1f-87d80248cae3" providerId="ADAL" clId="{ED09EFC3-11A3-438F-85E7-34B24DAA621B}" dt="2026-08-03T15:48:50.505" v="17173" actId="947"/>
            <ac:spMkLst>
              <pc:docMk/>
              <pc:sldMasterMk cId="3450752371" sldId="2147483711"/>
              <pc:sldLayoutMk cId="4233062263" sldId="2147483854"/>
              <ac:spMk id="154" creationId="{A6B2C452-0016-D757-FD47-A0BB3C0C1D1D}"/>
            </ac:spMkLst>
          </pc:spChg>
          <pc:spChg chg="mod">
            <ac:chgData name="João Pestana Almeida" userId="bde304f1-248a-4d39-9d1f-87d80248cae3" providerId="ADAL" clId="{ED09EFC3-11A3-438F-85E7-34B24DAA621B}" dt="2026-08-03T15:48:50.507" v="17174" actId="947"/>
            <ac:spMkLst>
              <pc:docMk/>
              <pc:sldMasterMk cId="3450752371" sldId="2147483711"/>
              <pc:sldLayoutMk cId="4233062263" sldId="2147483854"/>
              <ac:spMk id="155" creationId="{CEB9EEAE-4118-7FCC-D262-2E1E2E1563C8}"/>
            </ac:spMkLst>
          </pc:spChg>
          <pc:spChg chg="mod">
            <ac:chgData name="João Pestana Almeida" userId="bde304f1-248a-4d39-9d1f-87d80248cae3" providerId="ADAL" clId="{ED09EFC3-11A3-438F-85E7-34B24DAA621B}" dt="2026-08-03T15:48:50.508" v="17175" actId="947"/>
            <ac:spMkLst>
              <pc:docMk/>
              <pc:sldMasterMk cId="3450752371" sldId="2147483711"/>
              <pc:sldLayoutMk cId="4233062263" sldId="2147483854"/>
              <ac:spMk id="157" creationId="{FDCED07F-0673-F8CD-5FB5-9317D8D51A4E}"/>
            </ac:spMkLst>
          </pc:spChg>
          <pc:spChg chg="mod">
            <ac:chgData name="João Pestana Almeida" userId="bde304f1-248a-4d39-9d1f-87d80248cae3" providerId="ADAL" clId="{ED09EFC3-11A3-438F-85E7-34B24DAA621B}" dt="2026-08-03T15:48:50.509" v="17176"/>
            <ac:spMkLst>
              <pc:docMk/>
              <pc:sldMasterMk cId="3450752371" sldId="2147483711"/>
              <pc:sldLayoutMk cId="4233062263" sldId="2147483854"/>
              <ac:spMk id="159" creationId="{3631AC19-8554-F95A-1F3F-1F6655C5F5C0}"/>
            </ac:spMkLst>
          </pc:spChg>
          <pc:spChg chg="mod">
            <ac:chgData name="João Pestana Almeida" userId="bde304f1-248a-4d39-9d1f-87d80248cae3" providerId="ADAL" clId="{ED09EFC3-11A3-438F-85E7-34B24DAA621B}" dt="2026-08-03T15:48:50.510" v="17177" actId="947"/>
            <ac:spMkLst>
              <pc:docMk/>
              <pc:sldMasterMk cId="3450752371" sldId="2147483711"/>
              <pc:sldLayoutMk cId="4233062263" sldId="2147483854"/>
              <ac:spMk id="160" creationId="{B3F69F40-2CB0-1DC7-F5D7-FA706EE24612}"/>
            </ac:spMkLst>
          </pc:spChg>
          <pc:spChg chg="mod">
            <ac:chgData name="João Pestana Almeida" userId="bde304f1-248a-4d39-9d1f-87d80248cae3" providerId="ADAL" clId="{ED09EFC3-11A3-438F-85E7-34B24DAA621B}" dt="2026-08-03T15:48:50.511" v="17178" actId="947"/>
            <ac:spMkLst>
              <pc:docMk/>
              <pc:sldMasterMk cId="3450752371" sldId="2147483711"/>
              <pc:sldLayoutMk cId="4233062263" sldId="2147483854"/>
              <ac:spMk id="167" creationId="{ADE5BAB8-C36F-8972-DFF2-C4E98BB3037B}"/>
            </ac:spMkLst>
          </pc:spChg>
          <pc:spChg chg="mod">
            <ac:chgData name="João Pestana Almeida" userId="bde304f1-248a-4d39-9d1f-87d80248cae3" providerId="ADAL" clId="{ED09EFC3-11A3-438F-85E7-34B24DAA621B}" dt="2026-08-03T15:48:50.513" v="17179" actId="947"/>
            <ac:spMkLst>
              <pc:docMk/>
              <pc:sldMasterMk cId="3450752371" sldId="2147483711"/>
              <pc:sldLayoutMk cId="4233062263" sldId="2147483854"/>
              <ac:spMk id="168" creationId="{862D6FB8-D21D-371C-8B8A-FFDB494E7901}"/>
            </ac:spMkLst>
          </pc:spChg>
          <pc:spChg chg="mod">
            <ac:chgData name="João Pestana Almeida" userId="bde304f1-248a-4d39-9d1f-87d80248cae3" providerId="ADAL" clId="{ED09EFC3-11A3-438F-85E7-34B24DAA621B}" dt="2026-08-03T15:48:50.513" v="17180" actId="947"/>
            <ac:spMkLst>
              <pc:docMk/>
              <pc:sldMasterMk cId="3450752371" sldId="2147483711"/>
              <pc:sldLayoutMk cId="4233062263" sldId="2147483854"/>
              <ac:spMk id="170" creationId="{BAF518F8-7D35-23D4-3CAE-8065DFAA0E54}"/>
            </ac:spMkLst>
          </pc:spChg>
          <pc:spChg chg="mod">
            <ac:chgData name="João Pestana Almeida" userId="bde304f1-248a-4d39-9d1f-87d80248cae3" providerId="ADAL" clId="{ED09EFC3-11A3-438F-85E7-34B24DAA621B}" dt="2026-08-03T15:48:50.515" v="17181" actId="947"/>
            <ac:spMkLst>
              <pc:docMk/>
              <pc:sldMasterMk cId="3450752371" sldId="2147483711"/>
              <pc:sldLayoutMk cId="4233062263" sldId="2147483854"/>
              <ac:spMk id="171" creationId="{54B670C3-A5D5-4F38-7673-BE737D6ECAF9}"/>
            </ac:spMkLst>
          </pc:spChg>
          <pc:spChg chg="mod">
            <ac:chgData name="João Pestana Almeida" userId="bde304f1-248a-4d39-9d1f-87d80248cae3" providerId="ADAL" clId="{ED09EFC3-11A3-438F-85E7-34B24DAA621B}" dt="2026-08-03T15:48:50.516" v="17182" actId="947"/>
            <ac:spMkLst>
              <pc:docMk/>
              <pc:sldMasterMk cId="3450752371" sldId="2147483711"/>
              <pc:sldLayoutMk cId="4233062263" sldId="2147483854"/>
              <ac:spMk id="172" creationId="{76946C32-57DB-01DC-D1BB-FB5B7287CA50}"/>
            </ac:spMkLst>
          </pc:spChg>
          <pc:spChg chg="mod">
            <ac:chgData name="João Pestana Almeida" userId="bde304f1-248a-4d39-9d1f-87d80248cae3" providerId="ADAL" clId="{ED09EFC3-11A3-438F-85E7-34B24DAA621B}" dt="2026-08-03T15:48:50.518" v="17183" actId="947"/>
            <ac:spMkLst>
              <pc:docMk/>
              <pc:sldMasterMk cId="3450752371" sldId="2147483711"/>
              <pc:sldLayoutMk cId="4233062263" sldId="2147483854"/>
              <ac:spMk id="173" creationId="{BEE7ACCB-52DF-73E6-CD03-89FCAF0C012C}"/>
            </ac:spMkLst>
          </pc:spChg>
          <pc:spChg chg="mod">
            <ac:chgData name="João Pestana Almeida" userId="bde304f1-248a-4d39-9d1f-87d80248cae3" providerId="ADAL" clId="{ED09EFC3-11A3-438F-85E7-34B24DAA621B}" dt="2026-08-03T15:48:50.521" v="17184" actId="947"/>
            <ac:spMkLst>
              <pc:docMk/>
              <pc:sldMasterMk cId="3450752371" sldId="2147483711"/>
              <pc:sldLayoutMk cId="4233062263" sldId="2147483854"/>
              <ac:spMk id="174" creationId="{6B40EF7E-9C0B-3F88-FCD6-CF76EAD15735}"/>
            </ac:spMkLst>
          </pc:spChg>
          <pc:spChg chg="mod">
            <ac:chgData name="João Pestana Almeida" userId="bde304f1-248a-4d39-9d1f-87d80248cae3" providerId="ADAL" clId="{ED09EFC3-11A3-438F-85E7-34B24DAA621B}" dt="2026-08-03T15:48:50.524" v="17185" actId="947"/>
            <ac:spMkLst>
              <pc:docMk/>
              <pc:sldMasterMk cId="3450752371" sldId="2147483711"/>
              <pc:sldLayoutMk cId="4233062263" sldId="2147483854"/>
              <ac:spMk id="177" creationId="{A24A5D1D-D170-A076-727F-0E70941BB89D}"/>
            </ac:spMkLst>
          </pc:spChg>
        </pc:sldLayoutChg>
      </pc:sldMasterChg>
    </pc:docChg>
  </pc:docChgLst>
</pc:chgInfo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7FFFFFF9_E4241901.xlsb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101_1952450.xlsb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101_19524501.xlsb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101_19524502.xlsb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7FFFFFB5_DED1716C.xlsb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100_43B36A3B.xlsb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1649421789409618E-2"/>
          <c:y val="0.11201629327902241"/>
          <c:w val="0.92757151552038952"/>
          <c:h val="0.77596741344195519"/>
        </c:manualLayout>
      </c:layout>
      <c:doughnutChart>
        <c:varyColors val="0"/>
        <c:ser>
          <c:idx val="0"/>
          <c:order val="0"/>
          <c:dPt>
            <c:idx val="0"/>
            <c:bubble3D val="0"/>
            <c:spPr>
              <a:solidFill>
                <a:srgbClr val="1A9AFA"/>
              </a:solidFill>
              <a:ln w="12700" cmpd="sng" algn="ctr">
                <a:solidFill>
                  <a:srgbClr val="FFFFFF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CBC2-4356-BECD-8E39A3BDDBCA}"/>
              </c:ext>
            </c:extLst>
          </c:dPt>
          <c:dPt>
            <c:idx val="1"/>
            <c:bubble3D val="0"/>
            <c:spPr>
              <a:solidFill>
                <a:srgbClr val="C4C4CD"/>
              </a:solidFill>
              <a:ln w="12700" cmpd="sng" algn="ctr">
                <a:solidFill>
                  <a:srgbClr val="FFFFFF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CBC2-4356-BECD-8E39A3BDDBCA}"/>
              </c:ext>
            </c:extLst>
          </c:dPt>
          <c:dPt>
            <c:idx val="2"/>
            <c:bubble3D val="0"/>
            <c:spPr>
              <a:solidFill>
                <a:srgbClr val="FFE600"/>
              </a:solidFill>
              <a:ln w="12700" cmpd="sng" algn="ctr">
                <a:solidFill>
                  <a:srgbClr val="FFFFFF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2-CBC2-4356-BECD-8E39A3BDDBCA}"/>
              </c:ext>
            </c:extLst>
          </c:dPt>
          <c:dLbls>
            <c:dLbl>
              <c:idx val="0"/>
              <c:layout>
                <c:manualLayout>
                  <c:x val="4.8691418137553254E-2"/>
                  <c:y val="-1.0183299389002036E-3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CBC2-4356-BECD-8E39A3BDDBCA}"/>
                </c:ext>
              </c:extLst>
            </c:dLbl>
            <c:dLbl>
              <c:idx val="1"/>
              <c:layout>
                <c:manualLayout>
                  <c:x val="-3.1649421789409618E-2"/>
                  <c:y val="2.5967413441955193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CBC2-4356-BECD-8E39A3BDDBCA}"/>
                </c:ext>
              </c:extLst>
            </c:dLbl>
            <c:dLbl>
              <c:idx val="2"/>
              <c:layout>
                <c:manualLayout>
                  <c:x val="-3.2258064516129031E-2"/>
                  <c:y val="-2.6985743380855399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CBC2-4356-BECD-8E39A3BDDBCA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val>
            <c:numRef>
              <c:f>Sheet1!$A$1:$A$3</c:f>
              <c:numCache>
                <c:formatCode>General</c:formatCode>
                <c:ptCount val="3"/>
                <c:pt idx="0">
                  <c:v>50.23</c:v>
                </c:pt>
                <c:pt idx="1">
                  <c:v>23.76</c:v>
                </c:pt>
                <c:pt idx="2">
                  <c:v>26.009999999999998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BC2-4356-BECD-8E39A3BDDB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plotVisOnly val="0"/>
    <c:dispBlanksAs val="gap"/>
    <c:showDLblsOverMax val="1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076246334310852"/>
          <c:y val="0.14222873900293256"/>
          <c:w val="0.71554252199413493"/>
          <c:h val="0.71554252199413493"/>
        </c:manualLayout>
      </c:layout>
      <c:doughnutChart>
        <c:varyColors val="0"/>
        <c:ser>
          <c:idx val="0"/>
          <c:order val="0"/>
          <c:dPt>
            <c:idx val="0"/>
            <c:bubble3D val="0"/>
            <c:spPr>
              <a:solidFill>
                <a:srgbClr val="A3D7FD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B5C3-48AD-9F0A-246BF9728D19}"/>
              </c:ext>
            </c:extLst>
          </c:dPt>
          <c:dPt>
            <c:idx val="1"/>
            <c:bubble3D val="0"/>
            <c:spPr>
              <a:solidFill>
                <a:srgbClr val="76C2FC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B5C3-48AD-9F0A-246BF9728D19}"/>
              </c:ext>
            </c:extLst>
          </c:dPt>
          <c:dPt>
            <c:idx val="2"/>
            <c:bubble3D val="0"/>
            <c:spPr>
              <a:solidFill>
                <a:srgbClr val="0476CB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2-B5C3-48AD-9F0A-246BF9728D19}"/>
              </c:ext>
            </c:extLst>
          </c:dPt>
          <c:dPt>
            <c:idx val="3"/>
            <c:bubble3D val="0"/>
            <c:spPr>
              <a:solidFill>
                <a:srgbClr val="034E87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B5C3-48AD-9F0A-246BF9728D19}"/>
              </c:ext>
            </c:extLst>
          </c:dPt>
          <c:dLbls>
            <c:dLbl>
              <c:idx val="0"/>
              <c:layout>
                <c:manualLayout>
                  <c:x val="1.6129032258064516E-2"/>
                  <c:y val="7.331378299120234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B5C3-48AD-9F0A-246BF9728D19}"/>
                </c:ext>
              </c:extLst>
            </c:dLbl>
            <c:dLbl>
              <c:idx val="1"/>
              <c:layout>
                <c:manualLayout>
                  <c:x val="-1.1730205278592375E-2"/>
                  <c:y val="8.0645161290322578E-3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B5C3-48AD-9F0A-246BF9728D19}"/>
                </c:ext>
              </c:extLst>
            </c:dLbl>
            <c:dLbl>
              <c:idx val="2"/>
              <c:layout>
                <c:manualLayout>
                  <c:x val="-1.8328445747800588E-2"/>
                  <c:y val="-5.131964809384164E-3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B5C3-48AD-9F0A-246BF9728D19}"/>
                </c:ext>
              </c:extLst>
            </c:dLbl>
            <c:dLbl>
              <c:idx val="3"/>
              <c:layout>
                <c:manualLayout>
                  <c:x val="-1.1730205278592375E-2"/>
                  <c:y val="-2.1260997067448679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B5C3-48AD-9F0A-246BF9728D1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val>
            <c:numRef>
              <c:f>Sheet1!$A$1:$A$4</c:f>
              <c:numCache>
                <c:formatCode>General</c:formatCode>
                <c:ptCount val="4"/>
                <c:pt idx="0">
                  <c:v>55.443902439024399</c:v>
                </c:pt>
                <c:pt idx="1">
                  <c:v>16.097560975609756</c:v>
                </c:pt>
                <c:pt idx="2">
                  <c:v>11.439024390243903</c:v>
                </c:pt>
                <c:pt idx="3">
                  <c:v>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5C3-48AD-9F0A-246BF9728D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plotVisOnly val="0"/>
    <c:dispBlanksAs val="gap"/>
    <c:showDLblsOverMax val="1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856304985337242"/>
          <c:y val="0.14222873900293256"/>
          <c:w val="0.71627565982404695"/>
          <c:h val="0.71554252199413493"/>
        </c:manualLayout>
      </c:layout>
      <c:doughnutChart>
        <c:varyColors val="0"/>
        <c:ser>
          <c:idx val="0"/>
          <c:order val="0"/>
          <c:dPt>
            <c:idx val="0"/>
            <c:bubble3D val="0"/>
            <c:spPr>
              <a:solidFill>
                <a:srgbClr val="A3D7FD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8968-4269-82C4-2365A2111876}"/>
              </c:ext>
            </c:extLst>
          </c:dPt>
          <c:dPt>
            <c:idx val="1"/>
            <c:bubble3D val="0"/>
            <c:spPr>
              <a:solidFill>
                <a:srgbClr val="76C2FC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8968-4269-82C4-2365A2111876}"/>
              </c:ext>
            </c:extLst>
          </c:dPt>
          <c:dPt>
            <c:idx val="2"/>
            <c:bubble3D val="0"/>
            <c:spPr>
              <a:solidFill>
                <a:srgbClr val="1A9AFA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2-8968-4269-82C4-2365A2111876}"/>
              </c:ext>
            </c:extLst>
          </c:dPt>
          <c:dPt>
            <c:idx val="3"/>
            <c:bubble3D val="0"/>
            <c:spPr>
              <a:solidFill>
                <a:srgbClr val="034E87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8968-4269-82C4-2365A2111876}"/>
              </c:ext>
            </c:extLst>
          </c:dPt>
          <c:dLbls>
            <c:dLbl>
              <c:idx val="0"/>
              <c:layout>
                <c:manualLayout>
                  <c:x val="1.8328445747800588E-2"/>
                  <c:y val="-7.331378299120234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968-4269-82C4-2365A2111876}"/>
                </c:ext>
              </c:extLst>
            </c:dLbl>
            <c:dLbl>
              <c:idx val="1"/>
              <c:layout>
                <c:manualLayout>
                  <c:x val="-1.1730205278592375E-2"/>
                  <c:y val="9.5307917888563052E-3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968-4269-82C4-2365A2111876}"/>
                </c:ext>
              </c:extLst>
            </c:dLbl>
            <c:dLbl>
              <c:idx val="2"/>
              <c:layout>
                <c:manualLayout>
                  <c:x val="-1.6862170087976538E-2"/>
                  <c:y val="-5.8651026392961877E-3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8968-4269-82C4-2365A2111876}"/>
                </c:ext>
              </c:extLst>
            </c:dLbl>
            <c:dLbl>
              <c:idx val="3"/>
              <c:layout>
                <c:manualLayout>
                  <c:x val="-1.0997067448680353E-2"/>
                  <c:y val="-2.3460410557184751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968-4269-82C4-2365A211187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val>
            <c:numRef>
              <c:f>Sheet1!$A$1:$A$4</c:f>
              <c:numCache>
                <c:formatCode>General</c:formatCode>
                <c:ptCount val="4"/>
                <c:pt idx="0">
                  <c:v>52.800000000000004</c:v>
                </c:pt>
                <c:pt idx="1">
                  <c:v>19.3</c:v>
                </c:pt>
                <c:pt idx="2">
                  <c:v>12.7</c:v>
                </c:pt>
                <c:pt idx="3">
                  <c:v>15.2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8968-4269-82C4-2365A21118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plotVisOnly val="0"/>
    <c:dispBlanksAs val="gap"/>
    <c:showDLblsOverMax val="1"/>
  </c:chart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222873900293256"/>
          <c:y val="0.14222873900293256"/>
          <c:w val="0.71554252199413493"/>
          <c:h val="0.71554252199413493"/>
        </c:manualLayout>
      </c:layout>
      <c:doughnutChart>
        <c:varyColors val="0"/>
        <c:ser>
          <c:idx val="0"/>
          <c:order val="0"/>
          <c:dPt>
            <c:idx val="0"/>
            <c:bubble3D val="0"/>
            <c:spPr>
              <a:solidFill>
                <a:srgbClr val="A3D7FD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2786-4CB6-A73B-CB4D895AAD0E}"/>
              </c:ext>
            </c:extLst>
          </c:dPt>
          <c:dPt>
            <c:idx val="1"/>
            <c:bubble3D val="0"/>
            <c:spPr>
              <a:solidFill>
                <a:srgbClr val="1A9AFA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1-2786-4CB6-A73B-CB4D895AAD0E}"/>
              </c:ext>
            </c:extLst>
          </c:dPt>
          <c:dPt>
            <c:idx val="2"/>
            <c:bubble3D val="0"/>
            <c:spPr>
              <a:solidFill>
                <a:srgbClr val="0476CB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2-2786-4CB6-A73B-CB4D895AAD0E}"/>
              </c:ext>
            </c:extLst>
          </c:dPt>
          <c:dPt>
            <c:idx val="3"/>
            <c:bubble3D val="0"/>
            <c:spPr>
              <a:solidFill>
                <a:srgbClr val="034E87"/>
              </a:solidFill>
              <a:ln w="12700" cmpd="sng" algn="ctr">
                <a:solidFill>
                  <a:schemeClr val="bg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3-2786-4CB6-A73B-CB4D895AAD0E}"/>
              </c:ext>
            </c:extLst>
          </c:dPt>
          <c:dLbls>
            <c:dLbl>
              <c:idx val="0"/>
              <c:layout>
                <c:manualLayout>
                  <c:x val="1.2463343108504398E-2"/>
                  <c:y val="5.131964809384164E-3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2786-4CB6-A73B-CB4D895AAD0E}"/>
                </c:ext>
              </c:extLst>
            </c:dLbl>
            <c:dLbl>
              <c:idx val="1"/>
              <c:layout>
                <c:manualLayout>
                  <c:x val="-3.0791788856304986E-2"/>
                  <c:y val="5.131964809384164E-3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2786-4CB6-A73B-CB4D895AAD0E}"/>
                </c:ext>
              </c:extLst>
            </c:dLbl>
            <c:dLbl>
              <c:idx val="2"/>
              <c:layout>
                <c:manualLayout>
                  <c:x val="-2.8592375366568914E-2"/>
                  <c:y val="-1.1730205278592375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2786-4CB6-A73B-CB4D895AAD0E}"/>
                </c:ext>
              </c:extLst>
            </c:dLbl>
            <c:dLbl>
              <c:idx val="3"/>
              <c:layout>
                <c:manualLayout>
                  <c:x val="-1.0997067448680353E-2"/>
                  <c:y val="-2.3460410557184751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2786-4CB6-A73B-CB4D895AAD0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val>
            <c:numRef>
              <c:f>Sheet1!$A$1:$A$4</c:f>
              <c:numCache>
                <c:formatCode>General</c:formatCode>
                <c:ptCount val="4"/>
                <c:pt idx="0">
                  <c:v>66.400000000000006</c:v>
                </c:pt>
                <c:pt idx="1">
                  <c:v>9.4</c:v>
                </c:pt>
                <c:pt idx="2">
                  <c:v>8.9999999999999964</c:v>
                </c:pt>
                <c:pt idx="3">
                  <c:v>15.2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786-4CB6-A73B-CB4D895AAD0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plotVisOnly val="0"/>
    <c:dispBlanksAs val="gap"/>
    <c:showDLblsOverMax val="1"/>
  </c:chart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7310924369747899E-2"/>
          <c:y val="3.4551495016611297E-2"/>
          <c:w val="0.94537815126050417"/>
          <c:h val="0.93089700996677738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1A9AFA"/>
            </a:solidFill>
            <a:ln w="12700" cmpd="sng" algn="ctr">
              <a:solidFill>
                <a:schemeClr val="tx1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A3D7FD"/>
              </a:solidFill>
              <a:ln w="12700" cmpd="sng" algn="ctr">
                <a:solidFill>
                  <a:schemeClr val="tx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620B-4136-82D6-00578CE8E373}"/>
              </c:ext>
            </c:extLst>
          </c:dPt>
          <c:val>
            <c:numRef>
              <c:f>Sheet1!$A$1:$B$1</c:f>
              <c:numCache>
                <c:formatCode>General</c:formatCode>
                <c:ptCount val="2"/>
                <c:pt idx="0">
                  <c:v>11700000000</c:v>
                </c:pt>
                <c:pt idx="1">
                  <c:v>6700000000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20B-4136-82D6-00578CE8E3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075991648"/>
        <c:axId val="1"/>
      </c:barChart>
      <c:catAx>
        <c:axId val="1075991648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3175" cmpd="sng" algn="ctr">
            <a:solidFill>
              <a:schemeClr val="accent6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1700000000"/>
          <c:min val="0"/>
        </c:scaling>
        <c:delete val="0"/>
        <c:axPos val="t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07599164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3722627737226276E-2"/>
          <c:y val="7.8872088271352683E-2"/>
          <c:w val="0.82116788321167888"/>
          <c:h val="0.84225582345729466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A3D7FD"/>
            </a:solidFill>
            <a:ln w="12700" cmpd="sng" algn="ctr">
              <a:solidFill>
                <a:schemeClr val="tx1"/>
              </a:solidFill>
              <a:prstDash val="solid"/>
            </a:ln>
          </c:spPr>
          <c:invertIfNegative val="0"/>
          <c:dPt>
            <c:idx val="4"/>
            <c:invertIfNegative val="0"/>
            <c:bubble3D val="0"/>
            <c:spPr>
              <a:solidFill>
                <a:srgbClr val="1A9AFA"/>
              </a:solidFill>
              <a:ln w="12700" cmpd="sng" algn="ctr">
                <a:solidFill>
                  <a:schemeClr val="tx1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00-68FC-467C-A26A-F81FE34F9B4D}"/>
              </c:ext>
            </c:extLst>
          </c:dPt>
          <c:dLbls>
            <c:dLbl>
              <c:idx val="0"/>
              <c:layout>
                <c:manualLayout>
                  <c:x val="0.4885948905109489"/>
                  <c:y val="1.2259910093992644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68FC-467C-A26A-F81FE34F9B4D}"/>
                </c:ext>
              </c:extLst>
            </c:dLbl>
            <c:dLbl>
              <c:idx val="1"/>
              <c:layout>
                <c:manualLayout>
                  <c:x val="0.333485401459854"/>
                  <c:y val="1.2259910093992644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68FC-467C-A26A-F81FE34F9B4D}"/>
                </c:ext>
              </c:extLst>
            </c:dLbl>
            <c:dLbl>
              <c:idx val="2"/>
              <c:layout>
                <c:manualLayout>
                  <c:x val="0.23220802919708028"/>
                  <c:y val="1.2259910093992644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68FC-467C-A26A-F81FE34F9B4D}"/>
                </c:ext>
              </c:extLst>
            </c:dLbl>
            <c:dLbl>
              <c:idx val="3"/>
              <c:layout>
                <c:manualLayout>
                  <c:x val="0.17472627737226276"/>
                  <c:y val="1.2259910093992644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68FC-467C-A26A-F81FE34F9B4D}"/>
                </c:ext>
              </c:extLst>
            </c:dLbl>
            <c:dLbl>
              <c:idx val="4"/>
              <c:layout>
                <c:manualLayout>
                  <c:x val="0.10447080291970803"/>
                  <c:y val="1.2259910093992644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PT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68FC-467C-A26A-F81FE34F9B4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Sheet1!$A$1:$E$1</c:f>
              <c:numCache>
                <c:formatCode>General</c:formatCode>
                <c:ptCount val="5"/>
                <c:pt idx="0">
                  <c:v>428.4</c:v>
                </c:pt>
                <c:pt idx="1">
                  <c:v>266.5</c:v>
                </c:pt>
                <c:pt idx="2">
                  <c:v>161</c:v>
                </c:pt>
                <c:pt idx="3">
                  <c:v>100.6</c:v>
                </c:pt>
                <c:pt idx="4">
                  <c:v>42.1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8FC-467C-A26A-F81FE34F9B4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966323311"/>
        <c:axId val="1"/>
      </c:barChart>
      <c:catAx>
        <c:axId val="1966323311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3175" cmpd="sng" algn="ctr">
            <a:solidFill>
              <a:srgbClr val="000000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28.4"/>
          <c:min val="0"/>
        </c:scaling>
        <c:delete val="0"/>
        <c:axPos val="t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6632331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>
              <a:defRPr sz="1200"/>
            </a:lvl1pPr>
          </a:lstStyle>
          <a:p>
            <a:endParaRPr lang="pt-PT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rtl="0">
              <a:defRPr sz="1200"/>
            </a:lvl1pPr>
          </a:lstStyle>
          <a:p>
            <a:fld id="{BC6C5370-4660-42B9-AE44-964684DE4F18}" type="datetimeFigureOut">
              <a:rPr lang="pt-PT" smtClean="0"/>
              <a:pPr/>
              <a:t>03/08/2026</a:t>
            </a:fld>
            <a:endParaRPr lang="pt-PT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PT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rtl="0">
              <a:defRPr sz="1200"/>
            </a:lvl1pPr>
          </a:lstStyle>
          <a:p>
            <a:endParaRPr lang="pt-PT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 rtl="0">
              <a:defRPr sz="1200"/>
            </a:lvl1pPr>
          </a:lstStyle>
          <a:p>
            <a:fld id="{C35613B1-3EEB-4C86-B857-D4868A76BD5C}" type="slidenum">
              <a:rPr lang="pt-PT" smtClean="0"/>
              <a:pPr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5755218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EYInterstate Light" panose="02000506000000020004" pitchFamily="2" charset="0"/>
                <a:ea typeface="+mn-ea"/>
                <a:cs typeface="+mn-cs"/>
                <a:sym typeface="Arial" panose="020B0604020202020204" pitchFamily="34" charset="0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pt-PT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EYInterstate Light" panose="02000506000000020004" pitchFamily="2" charset="0"/>
              <a:ea typeface="+mn-ea"/>
              <a:cs typeface="+mn-cs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582211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F82883-53EE-88D4-35B8-F55AF2D395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FF9029C-921D-077D-B815-F4E1E15579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6DADD39-6614-B8A4-846D-B3EBD22EA5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PT" sz="1200">
              <a:solidFill>
                <a:srgbClr val="000000"/>
              </a:solidFill>
              <a:latin typeface="Aptos" panose="020B000402020202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4648E02-8B7C-61AE-AB45-FE1BB7A49E2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FDC8577-57D5-46AA-BB7D-8B740AE57881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  <a:sym typeface="Arial" panose="020B0604020202020204" pitchFamily="34" charset="0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pt-PT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211945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EYInterstate Light" panose="02000506000000020004" pitchFamily="2" charset="0"/>
                <a:ea typeface="+mn-ea"/>
                <a:cs typeface="+mn-cs"/>
                <a:sym typeface="Arial" panose="020B0604020202020204" pitchFamily="34" charset="0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pt-PT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EYInterstate Light" panose="02000506000000020004" pitchFamily="2" charset="0"/>
              <a:ea typeface="+mn-ea"/>
              <a:cs typeface="+mn-cs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198667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4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44616177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281323-E8BB-8C09-4D4C-C93A8F29F0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727F248-A96D-437B-B8AC-45F574A749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F87D276-5F6D-B09C-94EC-23E9D66744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AD79C9-5091-921E-47E7-5A2F41F2296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5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04940847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BD4739-9493-1972-468F-EF86914ABE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0776B68-00D8-74FA-CAF8-1E37956B1B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2494E4D-B0D1-3776-FE7A-9FA7D92317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F2E43A8-6450-04F4-7DCC-C77406F389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EYInterstate Light" panose="02000506000000020004" pitchFamily="2" charset="0"/>
                <a:ea typeface="+mn-ea"/>
                <a:cs typeface="+mn-cs"/>
                <a:sym typeface="Arial" panose="020B0604020202020204" pitchFamily="34" charset="0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pt-PT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EYInterstate Light" panose="02000506000000020004" pitchFamily="2" charset="0"/>
              <a:ea typeface="+mn-ea"/>
              <a:cs typeface="+mn-cs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856612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EA14ED-BCC9-EDF0-2E1D-3FA2C46D10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06674D3-FD54-8633-3049-202DCCF70A5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1A28399-87F4-1F87-B977-93BD94B12A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CC0F5C5-B549-4197-1786-E1D4844C258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7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67871387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43D19E-BFDB-4C92-8EDD-32EDDA8F41DF}" type="slidenum">
              <a:rPr lang="pt-PT" smtClean="0">
                <a:latin typeface="EYInterstate Light" panose="02000506000000020004" pitchFamily="2" charset="0"/>
              </a:rPr>
              <a:pPr/>
              <a:t>9</a:t>
            </a:fld>
            <a:endParaRPr lang="pt-PT">
              <a:latin typeface="EYInterstate Light" panose="02000506000000020004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215275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80C0ED-50FD-51A0-DFA9-04649518F5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324A59B-3B87-65DB-AEBB-33BA64BB33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D0DA932-511D-B806-AB53-6FFB3E5101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8524AF-CEAE-597C-554C-CDC207FFF28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10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57471683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FFCFE4-A8AC-5F69-290E-728D88CCD0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086FCD-2507-C098-A5E8-E115BCD94F5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D2F5AA6-5FD0-7F4A-449D-E09BC050FBD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2C74E0-C209-4834-8E64-58A8284996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EYInterstate Light" panose="02000506000000020004" pitchFamily="2" charset="0"/>
                <a:ea typeface="+mn-ea"/>
                <a:cs typeface="+mn-cs"/>
                <a:sym typeface="Arial" panose="020B0604020202020204" pitchFamily="34" charset="0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pt-PT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EYInterstate Light" panose="02000506000000020004" pitchFamily="2" charset="0"/>
              <a:ea typeface="+mn-ea"/>
              <a:cs typeface="+mn-cs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661838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D40AF7-9F97-2DFC-F44A-62D57863C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0F5B61C-E0CE-1220-473C-26C3CC76B94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580CFE8-00E6-C0F4-9A84-83450C97A9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27F58E0-D5C5-E4B4-C388-66DA0DB7AA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12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7537855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13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29421711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243DB7-E36F-7538-2274-3DA520610E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0229080-69FF-DC9B-9298-A3CD21548E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DCC8A44-1894-4852-CABB-3862251ACA1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D929CB0-EFCB-F6C9-B5F3-0F1F050CB1E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43D19E-BFDB-4C92-8EDD-32EDDA8F41DF}" type="slidenum">
              <a:rPr lang="pt-PT" smtClean="0">
                <a:latin typeface="EYInterstate Light" panose="02000506000000020004" pitchFamily="2" charset="0"/>
              </a:rPr>
              <a:pPr/>
              <a:t>14</a:t>
            </a:fld>
            <a:endParaRPr lang="pt-PT">
              <a:latin typeface="EYInterstate Light" panose="02000506000000020004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598139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4C6AA1-B318-D9AA-2AE3-CD29500430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BBA58BE-EC5B-1B91-1EC6-223D0FF8C0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C516783-AB04-1A8D-8A60-06C8E22030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2B834E-2108-BD74-E28D-CB6D096AA1C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43D19E-BFDB-4C92-8EDD-32EDDA8F41DF}" type="slidenum">
              <a:rPr lang="pt-PT" smtClean="0">
                <a:latin typeface="EYInterstate Light" panose="02000506000000020004" pitchFamily="2" charset="0"/>
              </a:rPr>
              <a:pPr/>
              <a:t>15</a:t>
            </a:fld>
            <a:endParaRPr lang="pt-PT">
              <a:latin typeface="EYInterstate Light" panose="02000506000000020004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818994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5CD6B4-2411-7A23-1D34-3636160248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259A4E0-59A2-7389-D3A1-018B02DA2BC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D898AE8-F0E5-E229-7A11-2AB8FBC057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9721049-FE38-EAF5-DD30-ADAB7729E2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16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40401454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67AB1A-CE12-58BE-D7D2-F2A7977159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F9E9018-6CBB-36E9-4F46-03AC8FFDFBA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564E77C-BACA-8822-FD51-93412E9AA3C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222CB5E-59F9-750E-49DF-59576226B9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EYInterstate Light" panose="02000506000000020004" pitchFamily="2" charset="0"/>
                <a:ea typeface="+mn-ea"/>
                <a:cs typeface="+mn-cs"/>
                <a:sym typeface="Arial" panose="020B0604020202020204" pitchFamily="34" charset="0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pt-PT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EYInterstate Light" panose="02000506000000020004" pitchFamily="2" charset="0"/>
              <a:ea typeface="+mn-ea"/>
              <a:cs typeface="+mn-cs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5512178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342B46-A863-0E40-6285-AD4A700B29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4BB4D1A-E755-0AA2-3C68-27EEAB1DA93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A9B4506-122E-B5BD-BDED-EE690C9C8D8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59F48A3-77AD-343D-CD5E-FBB14AE17AF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18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02845073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1776AB-FA5D-5870-B0A1-AF04E55608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091C63E-D1D0-91BE-27B5-3557CCF6A3A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D07B23C-48BF-21C5-A6D4-B3D478D63D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F9FA9C1-EC7D-B3F4-FCA6-550EF87E4C3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19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09913222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9B4D44-AEFC-67AD-839E-03F1C3A054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139B9C1-461B-30C7-571A-645126353D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452BC54-FAC9-6198-6BCA-ABF3D8BA981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5872D4-8517-257F-1244-4A68CC22E60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20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428251787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87E3DC-62BE-6B44-7DBD-163EB937F3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9D24263-58E9-922B-8301-D70117007D4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3D414D7-5C9E-88ED-B0CA-3EF89EB76F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84864F9-4AF7-0521-67A1-E802D5848A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21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60734089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3E0A01-72DB-0AA9-1281-B8F0CA15FF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8209418-13BF-24C4-5819-83584630080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DAB58FD-B364-E672-4FD7-1BD73B43034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DC291BB-6D0A-9132-215F-9D17768F53F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EYInterstate Light" panose="02000506000000020004" pitchFamily="2" charset="0"/>
                <a:ea typeface="+mn-ea"/>
                <a:cs typeface="+mn-cs"/>
                <a:sym typeface="Arial" panose="020B0604020202020204" pitchFamily="34" charset="0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pt-PT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EYInterstate Light" panose="02000506000000020004" pitchFamily="2" charset="0"/>
              <a:ea typeface="+mn-ea"/>
              <a:cs typeface="+mn-cs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095652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9D223A-D997-AEFB-9F13-938DCF6BF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B5855E2-F263-711F-2BEC-263513DEC3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4074035-127D-997C-6C0E-84E4AE05E63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4BA788-3ADA-71FA-4527-3698102E5D9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23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09471842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3BBB30-0E10-B461-770E-FCD2F8B60A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DB0D383-E8DB-BB86-4B43-9876F147C18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1AABB14-598D-3CE3-1945-9A5E58236E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41BF0E-37AE-D1E8-8949-D428185AF6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5613B1-3EEB-4C86-B857-D4868A76BD5C}" type="slidenum">
              <a:rPr lang="pt-PT" smtClean="0"/>
              <a:pPr/>
              <a:t>24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54040908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F88DD6-D9BA-183D-3A39-9563518300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06F5048-E4EA-2BA3-4106-BEDA75E1914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86CC46E-91BB-FCCF-395C-D11F4D25C45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B0365F-37DB-49D4-D742-9CB61692E65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EYInterstate Light" panose="02000506000000020004" pitchFamily="2" charset="0"/>
                <a:ea typeface="+mn-ea"/>
                <a:cs typeface="+mn-cs"/>
                <a:sym typeface="Arial" panose="020B0604020202020204" pitchFamily="34" charset="0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pt-PT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EYInterstate Light" panose="02000506000000020004" pitchFamily="2" charset="0"/>
              <a:ea typeface="+mn-ea"/>
              <a:cs typeface="+mn-cs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5357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Relationship Id="rId5" Type="http://schemas.openxmlformats.org/officeDocument/2006/relationships/image" Target="../media/image3.jpeg"/><Relationship Id="rId4" Type="http://schemas.openxmlformats.org/officeDocument/2006/relationships/image" Target="../media/image2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5" Type="http://schemas.openxmlformats.org/officeDocument/2006/relationships/image" Target="../media/image4.jpeg"/><Relationship Id="rId4" Type="http://schemas.openxmlformats.org/officeDocument/2006/relationships/image" Target="../media/image2.emf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Relationship Id="rId5" Type="http://schemas.openxmlformats.org/officeDocument/2006/relationships/image" Target="../media/image5.jpeg"/><Relationship Id="rId4" Type="http://schemas.openxmlformats.org/officeDocument/2006/relationships/image" Target="../media/image2.emf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6.xml"/><Relationship Id="rId4" Type="http://schemas.openxmlformats.org/officeDocument/2006/relationships/image" Target="../media/image2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4" Type="http://schemas.openxmlformats.org/officeDocument/2006/relationships/image" Target="../media/image2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8.xml"/><Relationship Id="rId4" Type="http://schemas.openxmlformats.org/officeDocument/2006/relationships/image" Target="../media/image2.emf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9.xml"/><Relationship Id="rId4" Type="http://schemas.openxmlformats.org/officeDocument/2006/relationships/image" Target="../media/image2.emf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0.xml"/><Relationship Id="rId4" Type="http://schemas.openxmlformats.org/officeDocument/2006/relationships/image" Target="../media/image2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1.xml"/><Relationship Id="rId4" Type="http://schemas.openxmlformats.org/officeDocument/2006/relationships/image" Target="../media/image2.emf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2.xml"/><Relationship Id="rId4" Type="http://schemas.openxmlformats.org/officeDocument/2006/relationships/image" Target="../media/image2.emf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3.xml"/><Relationship Id="rId4" Type="http://schemas.openxmlformats.org/officeDocument/2006/relationships/image" Target="../media/image2.emf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4.xml"/><Relationship Id="rId5" Type="http://schemas.openxmlformats.org/officeDocument/2006/relationships/image" Target="../media/image6.jpeg"/><Relationship Id="rId4" Type="http://schemas.openxmlformats.org/officeDocument/2006/relationships/image" Target="../media/image2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5.xml"/><Relationship Id="rId5" Type="http://schemas.openxmlformats.org/officeDocument/2006/relationships/image" Target="../media/image7.jpeg"/><Relationship Id="rId4" Type="http://schemas.openxmlformats.org/officeDocument/2006/relationships/image" Target="../media/image2.emf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6.xml"/><Relationship Id="rId5" Type="http://schemas.openxmlformats.org/officeDocument/2006/relationships/image" Target="../media/image8.jpeg"/><Relationship Id="rId4" Type="http://schemas.openxmlformats.org/officeDocument/2006/relationships/image" Target="../media/image2.emf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7.xml"/><Relationship Id="rId5" Type="http://schemas.openxmlformats.org/officeDocument/2006/relationships/image" Target="../media/image9.jpeg"/><Relationship Id="rId4" Type="http://schemas.openxmlformats.org/officeDocument/2006/relationships/image" Target="../media/image2.emf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8.x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2.bin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9.x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3.bin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1.xml"/><Relationship Id="rId4" Type="http://schemas.openxmlformats.org/officeDocument/2006/relationships/image" Target="../media/image2.emf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2.xml"/><Relationship Id="rId4" Type="http://schemas.openxmlformats.org/officeDocument/2006/relationships/image" Target="../media/image2.emf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3.xml"/><Relationship Id="rId4" Type="http://schemas.openxmlformats.org/officeDocument/2006/relationships/image" Target="../media/image2.emf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4.xml"/><Relationship Id="rId4" Type="http://schemas.openxmlformats.org/officeDocument/2006/relationships/image" Target="../media/image2.emf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9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5.xml"/><Relationship Id="rId4" Type="http://schemas.openxmlformats.org/officeDocument/2006/relationships/image" Target="../media/image2.emf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6.xml"/><Relationship Id="rId4" Type="http://schemas.openxmlformats.org/officeDocument/2006/relationships/image" Target="../media/image2.emf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7.xml"/><Relationship Id="rId4" Type="http://schemas.openxmlformats.org/officeDocument/2006/relationships/image" Target="../media/image2.emf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2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8.xml"/><Relationship Id="rId4" Type="http://schemas.openxmlformats.org/officeDocument/2006/relationships/image" Target="../media/image2.emf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9.xml"/><Relationship Id="rId4" Type="http://schemas.openxmlformats.org/officeDocument/2006/relationships/image" Target="../media/image2.emf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4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30.xml"/><Relationship Id="rId4" Type="http://schemas.openxmlformats.org/officeDocument/2006/relationships/image" Target="../media/image2.emf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5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31.xml"/><Relationship Id="rId4" Type="http://schemas.openxmlformats.org/officeDocument/2006/relationships/image" Target="../media/image11.emf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6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32.xml"/><Relationship Id="rId4" Type="http://schemas.openxmlformats.org/officeDocument/2006/relationships/image" Target="../media/image2.emf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7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33.xml"/><Relationship Id="rId4" Type="http://schemas.openxmlformats.org/officeDocument/2006/relationships/image" Target="../media/image2.emf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34.xml"/><Relationship Id="rId4" Type="http://schemas.openxmlformats.org/officeDocument/2006/relationships/image" Target="../media/image2.emf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9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35.xml"/><Relationship Id="rId4" Type="http://schemas.openxmlformats.org/officeDocument/2006/relationships/image" Target="../media/image2.emf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0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36.xml"/><Relationship Id="rId4" Type="http://schemas.openxmlformats.org/officeDocument/2006/relationships/image" Target="../media/image2.emf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1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37.xml"/><Relationship Id="rId4" Type="http://schemas.openxmlformats.org/officeDocument/2006/relationships/image" Target="../media/image2.emf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2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38.xml"/><Relationship Id="rId4" Type="http://schemas.openxmlformats.org/officeDocument/2006/relationships/image" Target="../media/image2.emf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39.xml"/><Relationship Id="rId4" Type="http://schemas.openxmlformats.org/officeDocument/2006/relationships/image" Target="../media/image2.emf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4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0.xml"/><Relationship Id="rId4" Type="http://schemas.openxmlformats.org/officeDocument/2006/relationships/image" Target="../media/image2.emf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0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1.xml"/><Relationship Id="rId4" Type="http://schemas.openxmlformats.org/officeDocument/2006/relationships/image" Target="../media/image2.emf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4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2.xml"/><Relationship Id="rId4" Type="http://schemas.openxmlformats.org/officeDocument/2006/relationships/image" Target="../media/image2.emf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5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3.xml"/><Relationship Id="rId4" Type="http://schemas.openxmlformats.org/officeDocument/2006/relationships/image" Target="../media/image11.emf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4.x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36.bin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7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5.xml"/><Relationship Id="rId4" Type="http://schemas.openxmlformats.org/officeDocument/2006/relationships/image" Target="../media/image11.emf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6.xml"/><Relationship Id="rId4" Type="http://schemas.openxmlformats.org/officeDocument/2006/relationships/image" Target="../media/image2.emf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9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7.xml"/><Relationship Id="rId4" Type="http://schemas.openxmlformats.org/officeDocument/2006/relationships/image" Target="../media/image2.emf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0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8.xml"/><Relationship Id="rId4" Type="http://schemas.openxmlformats.org/officeDocument/2006/relationships/image" Target="../media/image2.emf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1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9.xml"/><Relationship Id="rId4" Type="http://schemas.openxmlformats.org/officeDocument/2006/relationships/image" Target="../media/image2.emf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2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0.xml"/><Relationship Id="rId4" Type="http://schemas.openxmlformats.org/officeDocument/2006/relationships/image" Target="../media/image2.emf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1.xml"/><Relationship Id="rId4" Type="http://schemas.openxmlformats.org/officeDocument/2006/relationships/image" Target="../media/image2.emf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4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2.xml"/><Relationship Id="rId4" Type="http://schemas.openxmlformats.org/officeDocument/2006/relationships/image" Target="../media/image2.emf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5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3.xml"/><Relationship Id="rId4" Type="http://schemas.openxmlformats.org/officeDocument/2006/relationships/image" Target="../media/image2.emf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5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4.xml"/><Relationship Id="rId4" Type="http://schemas.openxmlformats.org/officeDocument/2006/relationships/image" Target="../media/image2.emf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4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5.xml"/><Relationship Id="rId4" Type="http://schemas.openxmlformats.org/officeDocument/2006/relationships/image" Target="../media/image2.emf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6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6.xml"/><Relationship Id="rId4" Type="http://schemas.openxmlformats.org/officeDocument/2006/relationships/image" Target="../media/image11.emf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7.x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47.bin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8.xml"/><Relationship Id="rId4" Type="http://schemas.openxmlformats.org/officeDocument/2006/relationships/image" Target="../media/image11.emf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9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9.xml"/><Relationship Id="rId4" Type="http://schemas.openxmlformats.org/officeDocument/2006/relationships/image" Target="../media/image14.emf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1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61.xml"/><Relationship Id="rId4" Type="http://schemas.openxmlformats.org/officeDocument/2006/relationships/image" Target="../media/image2.emf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2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62.xml"/><Relationship Id="rId4" Type="http://schemas.openxmlformats.org/officeDocument/2006/relationships/image" Target="../media/image2.emf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3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63.xml"/><Relationship Id="rId4" Type="http://schemas.openxmlformats.org/officeDocument/2006/relationships/image" Target="../media/image2.emf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64.xml"/><Relationship Id="rId4" Type="http://schemas.openxmlformats.org/officeDocument/2006/relationships/image" Target="../media/image2.emf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5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65.xml"/><Relationship Id="rId4" Type="http://schemas.openxmlformats.org/officeDocument/2006/relationships/image" Target="../media/image2.emf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6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66.xml"/><Relationship Id="rId4" Type="http://schemas.openxmlformats.org/officeDocument/2006/relationships/image" Target="../media/image2.emf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7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67.xml"/><Relationship Id="rId4" Type="http://schemas.openxmlformats.org/officeDocument/2006/relationships/image" Target="../media/image2.emf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8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68.xml"/><Relationship Id="rId4" Type="http://schemas.openxmlformats.org/officeDocument/2006/relationships/image" Target="../media/image2.emf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9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69.xml"/><Relationship Id="rId4" Type="http://schemas.openxmlformats.org/officeDocument/2006/relationships/image" Target="../media/image2.emf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0.xml"/><Relationship Id="rId4" Type="http://schemas.openxmlformats.org/officeDocument/2006/relationships/image" Target="../media/image2.emf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0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1.xml"/><Relationship Id="rId4" Type="http://schemas.openxmlformats.org/officeDocument/2006/relationships/image" Target="../media/image11.emf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1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2.xml"/><Relationship Id="rId4" Type="http://schemas.openxmlformats.org/officeDocument/2006/relationships/image" Target="../media/image2.emf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2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3.xml"/><Relationship Id="rId4" Type="http://schemas.openxmlformats.org/officeDocument/2006/relationships/image" Target="../media/image2.emf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3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4.xml"/><Relationship Id="rId4" Type="http://schemas.openxmlformats.org/officeDocument/2006/relationships/image" Target="../media/image2.emf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5.xml"/><Relationship Id="rId4" Type="http://schemas.openxmlformats.org/officeDocument/2006/relationships/image" Target="../media/image2.emf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5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6.xml"/><Relationship Id="rId4" Type="http://schemas.openxmlformats.org/officeDocument/2006/relationships/image" Target="../media/image2.emf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6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7.xml"/><Relationship Id="rId4" Type="http://schemas.openxmlformats.org/officeDocument/2006/relationships/image" Target="../media/image2.emf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7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8.xml"/><Relationship Id="rId4" Type="http://schemas.openxmlformats.org/officeDocument/2006/relationships/image" Target="../media/image2.emf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8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79.xml"/><Relationship Id="rId4" Type="http://schemas.openxmlformats.org/officeDocument/2006/relationships/image" Target="../media/image2.emf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9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0.xml"/><Relationship Id="rId4" Type="http://schemas.openxmlformats.org/officeDocument/2006/relationships/image" Target="../media/image2.emf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0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1.xml"/><Relationship Id="rId4" Type="http://schemas.openxmlformats.org/officeDocument/2006/relationships/image" Target="../media/image2.emf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2.xml"/><Relationship Id="rId4" Type="http://schemas.openxmlformats.org/officeDocument/2006/relationships/image" Target="../media/image2.emf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1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3.xml"/><Relationship Id="rId4" Type="http://schemas.openxmlformats.org/officeDocument/2006/relationships/image" Target="../media/image11.emf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4.x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72.bin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3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5.xml"/><Relationship Id="rId4" Type="http://schemas.openxmlformats.org/officeDocument/2006/relationships/image" Target="../media/image11.emf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6.xml"/><Relationship Id="rId4" Type="http://schemas.openxmlformats.org/officeDocument/2006/relationships/image" Target="../media/image2.emf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7.xml"/><Relationship Id="rId4" Type="http://schemas.openxmlformats.org/officeDocument/2006/relationships/image" Target="../media/image2.emf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5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8.xml"/><Relationship Id="rId4" Type="http://schemas.openxmlformats.org/officeDocument/2006/relationships/image" Target="../media/image2.emf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6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9.xml"/><Relationship Id="rId4" Type="http://schemas.openxmlformats.org/officeDocument/2006/relationships/image" Target="../media/image2.emf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7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0.xml"/><Relationship Id="rId4" Type="http://schemas.openxmlformats.org/officeDocument/2006/relationships/image" Target="../media/image2.emf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8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1.xml"/><Relationship Id="rId4" Type="http://schemas.openxmlformats.org/officeDocument/2006/relationships/image" Target="../media/image2.emf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9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2.xml"/><Relationship Id="rId4" Type="http://schemas.openxmlformats.org/officeDocument/2006/relationships/image" Target="../media/image2.emf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0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3.xml"/><Relationship Id="rId4" Type="http://schemas.openxmlformats.org/officeDocument/2006/relationships/image" Target="../media/image2.emf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0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4.xml"/><Relationship Id="rId4" Type="http://schemas.openxmlformats.org/officeDocument/2006/relationships/image" Target="../media/image2.emf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5.xml"/><Relationship Id="rId4" Type="http://schemas.openxmlformats.org/officeDocument/2006/relationships/image" Target="../media/image2.emf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1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6.xml"/><Relationship Id="rId4" Type="http://schemas.openxmlformats.org/officeDocument/2006/relationships/image" Target="../media/image11.emf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7.x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82.bin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3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8.xml"/><Relationship Id="rId4" Type="http://schemas.openxmlformats.org/officeDocument/2006/relationships/image" Target="../media/image11.emf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9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9.xml"/><Relationship Id="rId4" Type="http://schemas.openxmlformats.org/officeDocument/2006/relationships/image" Target="../media/image14.emf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3.xml"/><Relationship Id="rId2" Type="http://schemas.openxmlformats.org/officeDocument/2006/relationships/tags" Target="../tags/tag101.xml"/><Relationship Id="rId1" Type="http://schemas.openxmlformats.org/officeDocument/2006/relationships/tags" Target="../tags/tag100.xml"/><Relationship Id="rId5" Type="http://schemas.openxmlformats.org/officeDocument/2006/relationships/image" Target="../media/image15.emf"/><Relationship Id="rId4" Type="http://schemas.openxmlformats.org/officeDocument/2006/relationships/oleObject" Target="../embeddings/oleObject84.bin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0" name="think-cell data - do not delete" hidden="1">
            <a:extLst>
              <a:ext uri="{FF2B5EF4-FFF2-40B4-BE49-F238E27FC236}">
                <a16:creationId xmlns:a16="http://schemas.microsoft.com/office/drawing/2014/main" id="{0C7FD916-B8D2-B393-4F5D-A8F5935C2F80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8414514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5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C7FD916-B8D2-B393-4F5D-A8F5935C2F8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Picture 6" descr="A blue flame in the dark&#10;&#10;Description automatically generated">
            <a:extLst>
              <a:ext uri="{FF2B5EF4-FFF2-40B4-BE49-F238E27FC236}">
                <a16:creationId xmlns:a16="http://schemas.microsoft.com/office/drawing/2014/main" id="{E5A68DC7-E7A5-D6AC-C55E-B3FC42FF2F2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3D8D2553-DCAF-2D9D-2138-FE4E794B7FFA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297" name="Freeform 296">
              <a:extLst>
                <a:ext uri="{FF2B5EF4-FFF2-40B4-BE49-F238E27FC236}">
                  <a16:creationId xmlns:a16="http://schemas.microsoft.com/office/drawing/2014/main" id="{AD4E5D8B-12B4-19F3-17D4-D12BF368FC85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219789D6-6B07-F2E6-06BE-8CA9DC83E385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sp>
        <p:nvSpPr>
          <p:cNvPr id="274" name="Subtitle 2">
            <a:extLst>
              <a:ext uri="{FF2B5EF4-FFF2-40B4-BE49-F238E27FC236}">
                <a16:creationId xmlns:a16="http://schemas.microsoft.com/office/drawing/2014/main" id="{74103396-CF0A-A808-BF1B-463C3EF7376E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sz="1600"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75" name="Title 4">
            <a:extLst>
              <a:ext uri="{FF2B5EF4-FFF2-40B4-BE49-F238E27FC236}">
                <a16:creationId xmlns:a16="http://schemas.microsoft.com/office/drawing/2014/main" id="{B57CD4DB-AED0-4F7E-41BA-02CA96598A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rtl="0">
              <a:defRPr lang="en-US" sz="4200" dirty="0">
                <a:solidFill>
                  <a:schemeClr val="bg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89" name="Text Placeholder 288">
            <a:extLst>
              <a:ext uri="{FF2B5EF4-FFF2-40B4-BE49-F238E27FC236}">
                <a16:creationId xmlns:a16="http://schemas.microsoft.com/office/drawing/2014/main" id="{31D45A6D-135C-8C27-4F13-A3BC79AB3ED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50474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083D61A3-1A11-8D4B-5393-686808C54779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AE435593-461B-D41F-8BD9-8A42EDA22DC3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E9CC627-32E5-B366-1BEE-9253AB44AABE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5A55E8A3-4FD5-240A-B89C-83EF148089F7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CA051E38-1537-0603-2001-E77E2A6F6480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52A9C37B-465A-CE23-90B9-4455572F3669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39826595-2F55-BF4D-D1F6-953AF2A03F3C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D869FE14-FEC4-33FD-637C-1BD86E9E8AE5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2B703F1D-CA3D-14BD-EA82-3E667D10E873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5AC610CE-65FA-EBC5-49E9-77A890D10C9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8455CD92-B6DA-D9A0-FB0E-1DC7D14F81DA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920189C9-F04A-4D91-6D33-40328A2BF5E5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CABC815E-C082-5FFE-FD94-7BD78DD79F51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4D7601E8-9EBD-5866-44A4-C6196B5F1789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BEE42B5C-958A-491A-1E8E-7BC3F5B150EA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9A5CE39-46BA-25BD-E0DE-31C9960BA7F7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41BFE142-DF55-3821-D886-496CEF71605E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D64FADC2-247B-0888-8EC4-96D15778BF7A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D4C491FA-85CC-7002-11FC-E953FA9256EF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FD95D9E6-540F-E825-A6D2-C318651D4EBF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761F9B3A-08B2-29DB-85FF-A4F8C2DC3F8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29B84F03-B032-8A43-4CB3-4E05F6500F1C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E00327E9-DCE6-247C-BBE1-1EB173B02AD2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2367B59A-4EEB-FA3F-36FE-33F072C629BD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228319E6-EA49-AB93-08E2-565728F9B32A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0249C70E-24F4-ED95-FE7C-8871A3C216B6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28707D4C-14C1-8AAC-6664-7BD149D9299A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0D29B89-F71B-E1A8-1180-FB21EF64116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CFA74B54-B8CC-9C6C-AF50-234F8ACD1791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553B07F4-8296-7AE9-CDB4-5436C437E419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47CB7790-A1C0-1BB1-EB89-BB3629DF374A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5F497963-C00B-0FB8-A487-18ED098E8449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1AA4F1C5-CBD3-F68C-3586-409492F65AC8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F59CE74D-BD52-E11F-6F05-74B250430C7B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B1F73BF4-D874-99B2-654D-8A98D50EA6F7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161B7CE8-A2D3-65D9-91C9-35A22DECC422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CB194DCE-EE51-E242-D9F9-C28D2921768E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3D1DEE59-92C7-1DB0-CBCB-2855C165D620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88909FD4-5500-417D-2FE2-A90ED51367F4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26F8177-9B40-0E74-AB3E-A0F40DDC6076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AAE2FE32-6206-C535-DAFF-ECF1743690EE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ACD2A05D-0DA1-037F-CBA1-5978A361478A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589E517-8520-D725-DE8B-CABEAF440956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  <a:gradFill>
            <a:gsLst>
              <a:gs pos="39000">
                <a:srgbClr val="1A9AFA"/>
              </a:gs>
              <a:gs pos="72000">
                <a:srgbClr val="7815EF"/>
              </a:gs>
              <a:gs pos="100000">
                <a:srgbClr val="FF32FF"/>
              </a:gs>
            </a:gsLst>
            <a:lin ang="18720000" scaled="0"/>
          </a:gradFill>
        </p:grpSpPr>
        <p:sp>
          <p:nvSpPr>
            <p:cNvPr id="3" name="Freeform 298">
              <a:extLst>
                <a:ext uri="{FF2B5EF4-FFF2-40B4-BE49-F238E27FC236}">
                  <a16:creationId xmlns:a16="http://schemas.microsoft.com/office/drawing/2014/main" id="{D036EC97-4F69-1380-5AD9-DD7147148623}"/>
                </a:ext>
              </a:extLst>
            </p:cNvPr>
            <p:cNvSpPr/>
            <p:nvPr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grpFill/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" name="Freeform 292">
              <a:extLst>
                <a:ext uri="{FF2B5EF4-FFF2-40B4-BE49-F238E27FC236}">
                  <a16:creationId xmlns:a16="http://schemas.microsoft.com/office/drawing/2014/main" id="{DC85561D-0E2A-05DB-6095-2557AEA5E586}"/>
                </a:ext>
              </a:extLst>
            </p:cNvPr>
            <p:cNvSpPr/>
            <p:nvPr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pFill/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268782036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Spectrum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03728847-6EDD-5C85-D24D-66C2F6B28E7B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7146724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3728847-6EDD-5C85-D24D-66C2F6B28E7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Picture 3" descr="A blue and black background&#10;&#10;Description automatically generated">
            <a:extLst>
              <a:ext uri="{FF2B5EF4-FFF2-40B4-BE49-F238E27FC236}">
                <a16:creationId xmlns:a16="http://schemas.microsoft.com/office/drawing/2014/main" id="{BA415505-5134-CD4C-9A0D-48C47EBE8CB7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white">
          <a:xfrm rot="10800000">
            <a:off x="0" y="3592"/>
            <a:ext cx="12192000" cy="6858000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DFB16D98-C784-FAB9-BCBC-EA53480E5BA8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4788DF65-E85A-7EA9-F2BB-B439D5C7EB16}"/>
                </a:ext>
              </a:extLst>
            </p:cNvPr>
            <p:cNvSpPr/>
            <p:nvPr userDrawn="1"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DB6421F7-1BA7-70C3-4C7B-0694CD3F9A63}"/>
                </a:ext>
              </a:extLst>
            </p:cNvPr>
            <p:cNvSpPr/>
            <p:nvPr userDrawn="1"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sp>
        <p:nvSpPr>
          <p:cNvPr id="28" name="Subtitle 2">
            <a:extLst>
              <a:ext uri="{FF2B5EF4-FFF2-40B4-BE49-F238E27FC236}">
                <a16:creationId xmlns:a16="http://schemas.microsoft.com/office/drawing/2014/main" id="{4CE2B77E-5DDA-CC5C-A575-69779E57947F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lang="en-GB" sz="16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9" name="Title 4">
            <a:extLst>
              <a:ext uri="{FF2B5EF4-FFF2-40B4-BE49-F238E27FC236}">
                <a16:creationId xmlns:a16="http://schemas.microsoft.com/office/drawing/2014/main" id="{2C2EB3B4-62C2-DB27-F905-7B5310DF5C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0" name="Text Placeholder 288">
            <a:extLst>
              <a:ext uri="{FF2B5EF4-FFF2-40B4-BE49-F238E27FC236}">
                <a16:creationId xmlns:a16="http://schemas.microsoft.com/office/drawing/2014/main" id="{41B1F747-977A-C01C-9182-B92C691E57F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50474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85537F6-5C4E-63FC-429B-CF99D919BC03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AE139B0C-68EE-AC65-BE41-119026669C1F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4280FC7B-4F89-B8F9-CD4B-E0786CB3FB2A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B6BD050A-A69F-C389-F706-064A20FB2611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6E31553-60D2-3E6A-78F0-B513C0385995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67CA42CE-733A-2798-E66D-DD70774B7411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CF019CB8-B574-BCFC-E6E4-8106D4F4148D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E1AE0962-05F0-528C-A0D8-DCACB4ACDF48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9412DF6D-5FEC-0A33-51B1-ACEFD3390430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1D5AB3FE-FF25-34F2-E4F7-C83F081D92BA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8F53EE63-858F-97EB-71E7-B93F38D10A84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1B50AD0B-D369-E3AD-40DB-C2EF05671AD2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9E65AE67-18D1-11F2-AFBC-11AED36F88CD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91A46EA9-DEBC-2B47-ACFB-4AA14DE1D326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CCC4C3BB-7C3C-273A-2E5C-936FBFC3A89A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02E2C5F1-3187-B599-8B9A-C91C7A971C94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290A547E-5D2F-6046-DECF-FA57DF037091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769EB8AD-AB18-A174-983E-B829E76E918F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3D30AB15-A5EC-5215-D26C-28E3EB10804F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6BE5EE83-F2D2-3354-33FC-31AC0DF58F01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2552F7CB-9CD8-2169-9567-CC7D90F626E6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F7B4AE68-05BA-7F78-E4EE-19EAE2B1BF65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EBD5882B-36CA-8465-E792-CF63DDA08D40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6FCD7B46-6D30-6AB7-8374-1064742B262D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C8875510-31CF-370C-2B15-8F31A7E4629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8E196473-E3E0-BA1B-2BBC-4C373EAEC11B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3EE235E-0CA2-132D-C49E-A4349F3DA49A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9872A221-AA50-AF7F-D2EC-4E0DB64ABFC6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58A2C8D9-B6A4-57CA-43E0-9782D551162B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9DC67E2-DD8F-3620-8104-5CBC3DED466C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C1740141-CC36-B176-5C38-B3DDFF3A4E6F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91CC779B-E74D-F978-F54E-DA69C6E77852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A008445A-3ED5-807A-CE7A-4004740275F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ABA12EC2-D818-91F3-1814-4D80048F1DDC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3C6ADCCE-58E3-863E-1606-ADD98118E0C1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64778E86-2BCE-BFC7-E009-D1E1F0931859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1ED2A0A7-DB24-4239-8E6A-C73956E1C10B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075EFEC8-0CCA-6A37-E4A6-3BEAADA8B79E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1127ADF-5376-ACA0-B0ED-EAE6FD90E39C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843D9F60-89A0-651C-A722-EC971C6C94D4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584B8078-5700-8258-9055-B31399440947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29A09F3B-EE17-C495-CBDF-2B46501173E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06A5D59C-0362-02EE-6A4D-1563CD1B3182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16" name="Freeform 25">
              <a:extLst>
                <a:ext uri="{FF2B5EF4-FFF2-40B4-BE49-F238E27FC236}">
                  <a16:creationId xmlns:a16="http://schemas.microsoft.com/office/drawing/2014/main" id="{2E98FD8A-6CCA-F71B-63AD-6BB3D311CB86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26">
              <a:extLst>
                <a:ext uri="{FF2B5EF4-FFF2-40B4-BE49-F238E27FC236}">
                  <a16:creationId xmlns:a16="http://schemas.microsoft.com/office/drawing/2014/main" id="{6418EA12-2225-80F6-DC6F-94A88C8AB378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3000">
                  <a:srgbClr val="B14891"/>
                </a:gs>
                <a:gs pos="100000">
                  <a:srgbClr val="FF3C00"/>
                </a:gs>
              </a:gsLst>
              <a:lin ang="1890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350120421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Spectrum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hink-cell data - do not delete" hidden="1">
            <a:extLst>
              <a:ext uri="{FF2B5EF4-FFF2-40B4-BE49-F238E27FC236}">
                <a16:creationId xmlns:a16="http://schemas.microsoft.com/office/drawing/2014/main" id="{CDA80B33-8F73-F38C-525D-E253D3EE9F4D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5491108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2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DA80B33-8F73-F38C-525D-E253D3EE9F4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Picture 4" descr="A blue light in the dark&#10;&#10;Description automatically generated">
            <a:extLst>
              <a:ext uri="{FF2B5EF4-FFF2-40B4-BE49-F238E27FC236}">
                <a16:creationId xmlns:a16="http://schemas.microsoft.com/office/drawing/2014/main" id="{C19EE1EB-169E-DA8C-1485-F079914FC4DC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195E5ED2-D1BB-AC6E-BF6A-D4BD239F1FE9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BDF3ED9A-57E4-25C5-BC4E-AC1C77798191}"/>
                </a:ext>
              </a:extLst>
            </p:cNvPr>
            <p:cNvSpPr/>
            <p:nvPr userDrawn="1"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F8AD9B21-63CE-8D03-9802-DB2391C6BC13}"/>
                </a:ext>
              </a:extLst>
            </p:cNvPr>
            <p:cNvSpPr/>
            <p:nvPr userDrawn="1"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sp>
        <p:nvSpPr>
          <p:cNvPr id="28" name="Subtitle 2">
            <a:extLst>
              <a:ext uri="{FF2B5EF4-FFF2-40B4-BE49-F238E27FC236}">
                <a16:creationId xmlns:a16="http://schemas.microsoft.com/office/drawing/2014/main" id="{632E76BF-46D5-8E94-88AA-4783DD302E8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lang="en-GB" sz="16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9" name="Title 4">
            <a:extLst>
              <a:ext uri="{FF2B5EF4-FFF2-40B4-BE49-F238E27FC236}">
                <a16:creationId xmlns:a16="http://schemas.microsoft.com/office/drawing/2014/main" id="{1F7B1FDC-B90E-6693-A750-B9BA4B535E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0" name="Text Placeholder 288">
            <a:extLst>
              <a:ext uri="{FF2B5EF4-FFF2-40B4-BE49-F238E27FC236}">
                <a16:creationId xmlns:a16="http://schemas.microsoft.com/office/drawing/2014/main" id="{1673B89D-F206-B9D2-CDB7-BDE045C744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50474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E88AC61-A0E7-F1AC-3BF7-C9ED41FB1788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E2BDC19-A40F-0FF0-BC04-4747289DFAEE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23F6B1D0-E983-5092-9960-7274538777F6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24B05CAE-5981-EE4A-9957-EF8B54D371BC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81DFE0DB-6F57-B575-C9CF-E6054336C5E7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60F6B0BA-F965-695B-4738-EB86A72FD238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8A824AC5-56B4-ABA8-67DC-A662A3960A9C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421A655F-7B6D-4A5B-1E08-5D824CB21F3B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2E1B348D-7E15-803B-8645-6FE7CF3AE3FE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A0584CD-AACF-0F02-261F-D05BCD720E15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78562D6-3885-E9EC-4E33-4318DD005477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6845F917-C296-DD1F-CECD-118682D36836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584F729B-A59E-4679-1D7A-0043AF31F73D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80A0E2B8-A153-984D-CB53-B8476C0EFC62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48D411FA-664E-A6AD-1EE5-8C14FEB2E6DD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64E4EA14-1E32-BC67-07D8-8C6B4B06ACB9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576BAE99-7CBD-1B37-DC2D-EAFAE493EF2F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1EAD2EF0-BDD1-F77F-C924-1979CD1C1771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94DBDDED-4026-98F1-FAD7-2293879B72D4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3CA8B275-CC67-034A-28E5-40CD3ED34E42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4E98DCD5-4D04-6484-8BFC-18DD839F37AC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27AFDB20-E78A-4D84-5484-F22C3CE568FA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6FDBFCB9-3339-B610-EE3F-2984892F5842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295D1E05-F6B2-E183-8A01-DF1F2414E101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BBBB53DB-64E3-1F67-86F1-0DC5164D0F30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4FB22AAE-D167-F29D-65EE-C99C1BA85C62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D4EAA45-B471-81C1-182D-B43E51F0E0E0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200C22C4-EE1B-359C-CE4D-BC5AC4B57A6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086D4F8A-DB0A-7D02-424E-0B5B77F2B350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94C267D8-E263-791B-FC7F-AC05B6EBDEBB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BB5A9300-B3D2-682F-EF0B-BBE6E56376AF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3036C2B0-BC7A-9A66-AEC5-4FDBBD21AA52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B05B6A33-51A5-8AAA-66C8-342CAE7237B6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07A01657-AC3F-4E3A-84E5-6D427BF47F42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F54515EE-33C0-F0EA-2EBE-952A07177B09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FBE89F94-59A0-B3EC-0A6F-8D9FBCAF86E3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D47CFE8F-9CDE-2406-CA3D-35FB10378B98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06AD0C29-44E0-2D92-DA0D-72B43BB085F8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4B1EABA-4AC4-6D69-5271-8E64107FCF70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51436850-488E-43D5-60D0-CD92A955EE53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EE5BDF53-1C20-D4E3-90CD-805F1B8670C7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7DD3ECBE-CB20-32A9-2D88-29ED648A5735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949958F-D715-9D62-4845-25D66AB6E4FD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6" name="Freeform 25">
              <a:extLst>
                <a:ext uri="{FF2B5EF4-FFF2-40B4-BE49-F238E27FC236}">
                  <a16:creationId xmlns:a16="http://schemas.microsoft.com/office/drawing/2014/main" id="{839CD7D3-F914-92E8-3787-65A64F4EA36F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756A2C57-E294-F76E-DA42-511A1BCD45B6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100000">
                  <a:srgbClr val="B4FF00"/>
                </a:gs>
                <a:gs pos="68000">
                  <a:srgbClr val="0DC864"/>
                </a:gs>
              </a:gsLst>
              <a:lin ang="1890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35666472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Frame Yellow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hink-cell data - do not delete" hidden="1">
            <a:extLst>
              <a:ext uri="{FF2B5EF4-FFF2-40B4-BE49-F238E27FC236}">
                <a16:creationId xmlns:a16="http://schemas.microsoft.com/office/drawing/2014/main" id="{FD235A81-DD14-DDF5-BB0E-58E06B8CCFCC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6561950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2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D235A81-DD14-DDF5-BB0E-58E06B8CCFC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9D5BBB5A-0446-3C14-B12C-56A5730E1C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8386354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0"/>
                </a:schemeClr>
              </a:gs>
              <a:gs pos="95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632E76BF-46D5-8E94-88AA-4783DD302E8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lang="en-GB" sz="16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9" name="Title 4">
            <a:extLst>
              <a:ext uri="{FF2B5EF4-FFF2-40B4-BE49-F238E27FC236}">
                <a16:creationId xmlns:a16="http://schemas.microsoft.com/office/drawing/2014/main" id="{1F7B1FDC-B90E-6693-A750-B9BA4B535E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0" name="Text Placeholder 288">
            <a:extLst>
              <a:ext uri="{FF2B5EF4-FFF2-40B4-BE49-F238E27FC236}">
                <a16:creationId xmlns:a16="http://schemas.microsoft.com/office/drawing/2014/main" id="{1673B89D-F206-B9D2-CDB7-BDE045C744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50474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C1D2CA-2DB1-76BC-DAFE-210631AEC288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  <a:solidFill>
            <a:srgbClr val="1A9AFA"/>
          </a:solidFill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F7E50E80-DFF0-E065-898F-1AFD970459B6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grpFill/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7E9D0337-F340-664F-6A13-B03AA4BA4F82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pFill/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F178B856-A483-3D13-253D-A0E624AF20AF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875073E2-0CC8-7482-BB09-B51C11D1E284}"/>
                </a:ext>
              </a:extLst>
            </p:cNvPr>
            <p:cNvSpPr/>
            <p:nvPr userDrawn="1"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D95440A-9E5C-5AD1-D79F-C55F92D15F02}"/>
                </a:ext>
              </a:extLst>
            </p:cNvPr>
            <p:cNvSpPr/>
            <p:nvPr userDrawn="1"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5DB5AFB-3F06-7CF7-CB0B-451EB91E851E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B5693816-90AF-54F5-5BDF-72EFFC2D1BAC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BFC3E7FA-8F35-777F-B153-705C2210B2C4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09E141C3-E7AF-0A90-B1A1-F03AE4366177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A55F0132-233E-3872-A00B-9EAFC079990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DC8D0561-D6D8-F96E-4CB3-2DC751A8B0B6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B279A299-8506-BC05-BC21-2F6DF5C1A023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6DEA2AAA-05CE-74A9-3D2A-1994A090655C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7372FB10-C192-0396-6805-BD375B38FC36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F06A5B23-70C0-C995-D44F-004504E1ACA1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E0FF1528-791A-2C6E-03F8-7AA1628538E5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7B25E00A-C8DF-1BED-E8AF-F5B34BF9BBE4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F77595F-2F34-9A24-CF24-38A868D945EE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E8A9D428-67D0-DCD0-0F64-7D73953EDA3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CE7E7F2B-DDF3-376A-6D73-7C1914B51665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CE82F85B-D37C-31D7-DAC4-7F0EC59E4F8F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8F9FC53A-4BB0-1A34-91FD-3E7020110E3D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149C2944-DEE2-4F47-62D1-AE50D50A8A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F330B1EA-9949-DB61-6F62-8D9CF5F1F2BA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100468C1-1E3C-E349-C2E1-01D36B0CA1EF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9DAEF4DB-475A-31CF-44F1-134663025776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2043FF32-8C8D-C3A2-D4D6-A0C926A77E11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7A301ED1-E6BA-7CD4-8A58-EAE131B1DD10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42EE2C0-3470-567E-1823-FEC7CCAAA5BD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92FA2525-CF86-A839-42D7-DD1A94BAE576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6D30A39F-C8D4-38E8-2158-E0CFD6CCFBB4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7871BC9F-8745-D8D1-7599-071ABA549814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D50F9CA2-F7BF-7DB1-B385-671BAB763DB7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BC7779EC-E433-CC52-B4DF-7FB27982E88B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4D4CAE6-6296-E5DE-9711-5AF087A6F099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DFEAF8AE-FCF3-5C72-669B-271CBAACC356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CC4385CA-214A-EF76-332B-3D2C76E5A36A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51BA20EA-49BD-96CB-69FE-D6BA04DE948F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E8F2C2D5-7794-567F-5F59-A3F3D52D027D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6CE8CD-5059-0E87-6CE0-CF365AE57D36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6229E324-010A-AC69-E007-C11E05C218C4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B40E4BC3-B447-E9D7-83A7-1621D2B65228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E6307EAB-BCA4-F6B6-87C0-6AD2E0C89B60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D30FB7FA-9358-DFB4-203E-8DE33924553B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456AC445-DD76-FBB8-E6F7-997D559E138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F40E08E6-B5AD-B428-ADCE-F9211FC52EE6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1B69A92C-A560-8EC8-37F6-92AC7C261A8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202354781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Frame Wri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hink-cell data - do not delete" hidden="1">
            <a:extLst>
              <a:ext uri="{FF2B5EF4-FFF2-40B4-BE49-F238E27FC236}">
                <a16:creationId xmlns:a16="http://schemas.microsoft.com/office/drawing/2014/main" id="{681B921E-02C1-170E-0DAE-A7183657B72C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959655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2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81B921E-02C1-170E-0DAE-A7183657B72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Subtitle 2">
            <a:extLst>
              <a:ext uri="{FF2B5EF4-FFF2-40B4-BE49-F238E27FC236}">
                <a16:creationId xmlns:a16="http://schemas.microsoft.com/office/drawing/2014/main" id="{632E76BF-46D5-8E94-88AA-4783DD302E8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38649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lang="en-GB" sz="16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12" name="Title 4">
            <a:extLst>
              <a:ext uri="{FF2B5EF4-FFF2-40B4-BE49-F238E27FC236}">
                <a16:creationId xmlns:a16="http://schemas.microsoft.com/office/drawing/2014/main" id="{1F7B1FDC-B90E-6693-A750-B9BA4B535E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1272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13" name="Text Placeholder 288">
            <a:extLst>
              <a:ext uri="{FF2B5EF4-FFF2-40B4-BE49-F238E27FC236}">
                <a16:creationId xmlns:a16="http://schemas.microsoft.com/office/drawing/2014/main" id="{1673B89D-F206-B9D2-CDB7-BDE045C744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44759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B01B256-70C6-9663-9CC6-1F22ADBAE7C3}"/>
              </a:ext>
            </a:extLst>
          </p:cNvPr>
          <p:cNvGrpSpPr/>
          <p:nvPr userDrawn="1"/>
        </p:nvGrpSpPr>
        <p:grpSpPr>
          <a:xfrm>
            <a:off x="485774" y="719508"/>
            <a:ext cx="5706110" cy="4360545"/>
            <a:chOff x="485774" y="719508"/>
            <a:chExt cx="5706110" cy="4360545"/>
          </a:xfrm>
        </p:grpSpPr>
        <p:sp>
          <p:nvSpPr>
            <p:cNvPr id="10" name="Freeform 25">
              <a:extLst>
                <a:ext uri="{FF2B5EF4-FFF2-40B4-BE49-F238E27FC236}">
                  <a16:creationId xmlns:a16="http://schemas.microsoft.com/office/drawing/2014/main" id="{F7E50E80-DFF0-E065-898F-1AFD970459B6}"/>
                </a:ext>
              </a:extLst>
            </p:cNvPr>
            <p:cNvSpPr/>
            <p:nvPr userDrawn="1"/>
          </p:nvSpPr>
          <p:spPr>
            <a:xfrm>
              <a:off x="485774" y="49784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3">
              <a:extLst>
                <a:ext uri="{FF2B5EF4-FFF2-40B4-BE49-F238E27FC236}">
                  <a16:creationId xmlns:a16="http://schemas.microsoft.com/office/drawing/2014/main" id="{7E9D0337-F340-664F-6A13-B03AA4BA4F82}"/>
                </a:ext>
              </a:extLst>
            </p:cNvPr>
            <p:cNvSpPr/>
            <p:nvPr userDrawn="1"/>
          </p:nvSpPr>
          <p:spPr>
            <a:xfrm>
              <a:off x="485775" y="7195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solidFill>
              <a:srgbClr val="1A9AFA"/>
            </a:soli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EEB2775D-C14D-1FFE-E3E9-4E62DDA32301}"/>
              </a:ext>
            </a:extLst>
          </p:cNvPr>
          <p:cNvSpPr txBox="1"/>
          <p:nvPr userDrawn="1"/>
        </p:nvSpPr>
        <p:spPr>
          <a:xfrm>
            <a:off x="461984" y="5552404"/>
            <a:ext cx="1169520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rtl="0"/>
            <a:r>
              <a:rPr lang="pt-PT" sz="1200">
                <a:solidFill>
                  <a:schemeClr val="bg1"/>
                </a:solidFill>
                <a:latin typeface="EYInterstate Light" panose="02000506000000020004" pitchFamily="2" charset="0"/>
              </a:rPr>
              <a:t>Preparado para</a:t>
            </a:r>
          </a:p>
        </p:txBody>
      </p:sp>
      <p:sp>
        <p:nvSpPr>
          <p:cNvPr id="16" name="Text Placeholder 16">
            <a:extLst>
              <a:ext uri="{FF2B5EF4-FFF2-40B4-BE49-F238E27FC236}">
                <a16:creationId xmlns:a16="http://schemas.microsoft.com/office/drawing/2014/main" id="{FAE2F50B-78AF-04F3-4BFF-980630AF7AF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4" y="5966393"/>
            <a:ext cx="3089275" cy="180000"/>
          </a:xfrm>
        </p:spPr>
        <p:txBody>
          <a:bodyPr/>
          <a:lstStyle>
            <a:lvl1pPr marL="0" indent="0" rtl="0">
              <a:buNone/>
              <a:defRPr sz="1200">
                <a:solidFill>
                  <a:schemeClr val="tx2"/>
                </a:solidFill>
              </a:defRPr>
            </a:lvl1pPr>
          </a:lstStyle>
          <a:p>
            <a:pPr lvl="0"/>
            <a:r>
              <a:rPr lang="pt-PT" err="1"/>
              <a:t>Name</a:t>
            </a:r>
            <a:r>
              <a:rPr lang="pt-PT"/>
              <a:t> </a:t>
            </a:r>
            <a:r>
              <a:rPr lang="pt-PT" err="1"/>
              <a:t>Surname</a:t>
            </a:r>
            <a:endParaRPr lang="pt-PT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A5473ED8-C1F4-379D-AE01-5E7A3D5F340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4" y="6164011"/>
            <a:ext cx="3089275" cy="180000"/>
          </a:xfrm>
        </p:spPr>
        <p:txBody>
          <a:bodyPr/>
          <a:lstStyle>
            <a:lvl1pPr marL="0" indent="0" rtl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pt-PT"/>
              <a:t>Job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18" name="Picture Placeholder 19">
            <a:extLst>
              <a:ext uri="{FF2B5EF4-FFF2-40B4-BE49-F238E27FC236}">
                <a16:creationId xmlns:a16="http://schemas.microsoft.com/office/drawing/2014/main" id="{812BC08D-D0F7-900D-1481-4C172F6BE56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861846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 rtl="0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</a:t>
            </a:r>
            <a:r>
              <a:rPr lang="pt-PT" err="1"/>
              <a:t>icon</a:t>
            </a:r>
            <a:r>
              <a:rPr lang="pt-PT"/>
              <a:t> to </a:t>
            </a:r>
            <a:r>
              <a:rPr lang="pt-PT" err="1"/>
              <a:t>add</a:t>
            </a:r>
            <a:r>
              <a:rPr lang="pt-PT"/>
              <a:t> </a:t>
            </a:r>
            <a:r>
              <a:rPr lang="pt-PT" err="1"/>
              <a:t>picture</a:t>
            </a:r>
            <a:endParaRPr lang="pt-PT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25B130A-4E65-32BD-4CB8-C7E2B623FD74}"/>
              </a:ext>
            </a:extLst>
          </p:cNvPr>
          <p:cNvCxnSpPr>
            <a:cxnSpLocks/>
          </p:cNvCxnSpPr>
          <p:nvPr userDrawn="1"/>
        </p:nvCxnSpPr>
        <p:spPr>
          <a:xfrm>
            <a:off x="1631504" y="5656264"/>
            <a:ext cx="6768752" cy="0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A4DD4490-D0C8-1B67-4687-AC5D532E6434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132BF5A3-8810-C7E4-FC5C-4B5A83C30A08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38C7960C-88A4-21FB-F9CA-40C5D2A12ED8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4E1B45A0-676E-385A-A213-D0CEC72E2A3A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5E4F08B-357B-CF77-7C27-7DE5DA73F570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2D796B94-94A2-FC63-B6F8-9DF4AB387984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E9F1976-FA0F-5C9C-0007-AC626A8B1559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DFCF251F-3717-6EFC-621A-E003210CDF8E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027D882C-FE34-33DD-235D-611B24B9C247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A424AAB4-1B09-E662-219F-31E45475CFBA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0C5D414D-B6FF-CBBC-A77A-9B914BFFFB26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CB17F66D-A7D0-A793-2C9E-6D417ED12033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515B828-E8F0-D055-167D-F4008B519C2F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D1D44EE9-20D6-D928-BAC0-79692D86A1DE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8121E3A5-FD52-C803-5947-6E5EF18C2514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0A921CE6-C203-8B12-DC89-D9C03DF615F2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92B91019-B1DF-2F25-B6E6-3FA711C9D8BF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D1210D88-4255-373B-EF11-529E04BC8A07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7AB89903-9A6B-A239-D83E-5835F4C2B46C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95F05520-7B53-F811-7C8C-C6CF2CE08862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1EC3384D-E918-803A-F074-9427B80FB518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55024E12-FD5B-2FF8-C797-059B65684976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A93128F2-0172-C349-A19A-68CB419F677E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EFBBB3F5-70F8-4671-BE69-FB43E97213F9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EEBDF111-CFB8-0A13-B9E1-24A1D8ADAA08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51051B97-EF75-922D-50E2-EEF18A444259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9EE13394-7A2C-F1C7-571C-669B8113393E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F7F4EA0E-16CD-5911-929E-4C93B2783062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6440CAD5-2595-BE04-CB70-AF4664558704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067D9E93-AA61-926B-0B6A-DB1050637926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97AA35D-E865-F773-A32A-196BE700714C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C7D58B6A-7226-8D73-BE9D-5C0483F9467A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4476D9E-6E14-FF53-0CF9-B3F9F5D8400A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E75D3652-AF88-12A6-FB72-BFFF4A22603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2C411C-D239-27AB-292B-C05FB05984CF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06E9899A-6F88-D121-7525-1C37DDB91FDE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D464FD6-A7E4-21C9-D54D-A89A65E3AB5C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9D0E0480-20B4-86B6-5986-30EE3A7E286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01581DA0-5B15-A42C-0CFB-F13D86CF22DF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6E979109-653A-C7E4-189B-623A467AC57F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D2E66811-6F0B-D597-7ECD-6E6A40578BD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224815CF-9CF6-C083-EECA-27A7D2CE67D0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5392333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Fram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EF8C92B7-C275-BD10-8873-0BBF431B03CE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3032598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8C92B7-C275-BD10-8873-0BBF431B03C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E713817A-1A0E-6215-C86F-711F67622A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8386354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0"/>
                </a:schemeClr>
              </a:gs>
              <a:gs pos="95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632E76BF-46D5-8E94-88AA-4783DD302E8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lang="en-GB" sz="16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9" name="Title 4">
            <a:extLst>
              <a:ext uri="{FF2B5EF4-FFF2-40B4-BE49-F238E27FC236}">
                <a16:creationId xmlns:a16="http://schemas.microsoft.com/office/drawing/2014/main" id="{1F7B1FDC-B90E-6693-A750-B9BA4B535E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0" name="Text Placeholder 288">
            <a:extLst>
              <a:ext uri="{FF2B5EF4-FFF2-40B4-BE49-F238E27FC236}">
                <a16:creationId xmlns:a16="http://schemas.microsoft.com/office/drawing/2014/main" id="{1673B89D-F206-B9D2-CDB7-BDE045C744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50474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74A436F-4CCA-E57D-4A6C-D9CFCF12DC7D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3A41DA9-8772-8758-C932-5CD251B31648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31D93988-BB3A-D51F-76B6-DC92DB8088CA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58A4F-273D-A310-5B87-193856311427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E7759458-6C81-87E8-FA48-ABD21CF9FFBC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ED76FA16-101B-5F5F-E471-585203AAD52F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A5AB0C12-51ED-EFF3-88FA-15A4F19A82BE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301330E0-4987-8AAE-E88D-4B8DF1139AA1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0C17656A-FAC8-E324-654A-45198B195118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E0E4EC6F-15F6-AB4C-7E17-50720330941A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657BB86-7DFA-3A66-9DA1-B3DFD2DFA1CE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8A23A86C-0C22-AB77-C217-2E38D4412E77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3E1B27AC-63C3-E2EA-41F4-1FCF2F9A979A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A0F4A27E-3CF3-41AC-8382-8551E0A7E569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93223F4B-C2B6-065F-4AB9-A81316243B74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1B03ACE3-2128-1A66-FCA8-76F1E62A9EAD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31BB9706-9BFC-1AB2-E8F7-367F7A1E5BE1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CD2C29DE-ECA2-1508-77EA-11B288DBB0F6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741B91B7-6702-9BE8-44C3-9381B868655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AD88697F-9BEF-1B60-6FF1-6443AFAF89CF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3214D5D5-7C3A-CECF-4F02-1C49B923065B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F7A7675F-6EA4-CEDE-3815-068E0A4F529D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1750E06A-1EA2-93C7-6088-D3465A46EFDC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42A0E561-93BB-235D-0DC6-FB5F58F1EE70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24021290-C62F-4F5E-526D-DA717EDBD4EE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4AD2D5BE-36DE-E18F-0836-E5DFBADCE3B9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B4F83A16-82D2-9392-2884-D534DA998BC0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0DB359A-751D-3148-FE85-711998F1526D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12AFFCF-1E1E-C172-EE2B-47888068958E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44A8151-9A7D-EEC2-7F9A-8DB07C05C344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38B4C16-687A-AD99-EC47-88081FED79D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8C2B0336-E5E0-46F3-1353-5077FE9211A1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339FC600-3781-7B0A-60F9-D77FE1FAEFDA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E046B949-D2EA-2C67-2FC9-D42A42AE3490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0332DCD0-D349-ED43-9E1C-373826F6EC62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9A5CD8E1-CBA5-CE82-352B-6EE890EF3F32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BEDD419-954D-1191-0CFC-F76EB42609BA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4FC9B543-B283-DF65-4E03-169DD44BB1B4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C6938BAD-DA3E-0756-8B8B-45ED877EDAD9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38EC0984-BA1D-FE4F-01F1-40F2F103FCAA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6F04627A-DD26-8574-4D35-FAD8051D19E2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59066929-CDD5-4A60-4C56-A71E0531FD73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96001D8-479D-0B13-272A-80286B505556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DCBDA14C-BEC6-E381-BAE1-43353BC96B90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452C426E-8568-1C02-07DD-FCF491CA732C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0DD3C25-4C42-58F8-E9D6-DF49E82F3ED2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4" name="Freeform 9">
              <a:extLst>
                <a:ext uri="{FF2B5EF4-FFF2-40B4-BE49-F238E27FC236}">
                  <a16:creationId xmlns:a16="http://schemas.microsoft.com/office/drawing/2014/main" id="{33F5AFA1-6939-3CE8-6466-1DA07A1C3933}"/>
                </a:ext>
              </a:extLst>
            </p:cNvPr>
            <p:cNvSpPr/>
            <p:nvPr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" name="Freeform 10">
              <a:extLst>
                <a:ext uri="{FF2B5EF4-FFF2-40B4-BE49-F238E27FC236}">
                  <a16:creationId xmlns:a16="http://schemas.microsoft.com/office/drawing/2014/main" id="{9F65FB1F-47C8-4FB8-9BE6-FBA059C05F13}"/>
                </a:ext>
              </a:extLst>
            </p:cNvPr>
            <p:cNvSpPr/>
            <p:nvPr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72000">
                  <a:srgbClr val="7815EF"/>
                </a:gs>
                <a:gs pos="100000">
                  <a:srgbClr val="FF32FF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21661318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Fram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F66498E3-1B26-8057-EDFF-1EAD31BB8852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0395244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66498E3-1B26-8057-EDFF-1EAD31BB885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A7B25F44-CAE3-AE0B-B97B-B0F6E4B43D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8386354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0"/>
                </a:schemeClr>
              </a:gs>
              <a:gs pos="95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632E76BF-46D5-8E94-88AA-4783DD302E8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lang="en-GB" sz="16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9" name="Title 4">
            <a:extLst>
              <a:ext uri="{FF2B5EF4-FFF2-40B4-BE49-F238E27FC236}">
                <a16:creationId xmlns:a16="http://schemas.microsoft.com/office/drawing/2014/main" id="{1F7B1FDC-B90E-6693-A750-B9BA4B535E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0" name="Text Placeholder 288">
            <a:extLst>
              <a:ext uri="{FF2B5EF4-FFF2-40B4-BE49-F238E27FC236}">
                <a16:creationId xmlns:a16="http://schemas.microsoft.com/office/drawing/2014/main" id="{1673B89D-F206-B9D2-CDB7-BDE045C744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50474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56B07FF-EEC9-1AAF-D6AA-4A7B50DDCDCB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A4EA053F-04BB-B164-7E1F-37E5E15DC4D2}"/>
                </a:ext>
              </a:extLst>
            </p:cNvPr>
            <p:cNvSpPr/>
            <p:nvPr userDrawn="1"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1AB1FC5B-9FF2-2F4D-6548-CB7E2DC1C8F0}"/>
                </a:ext>
              </a:extLst>
            </p:cNvPr>
            <p:cNvSpPr/>
            <p:nvPr userDrawn="1"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F1FA11B-E1B0-8F78-4F54-15C754B01FAB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C441207-5DCD-B928-3FFF-3CB38D831180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7046087A-DCB2-BDAB-EFF5-85751F3737F0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571C7E5-92F9-0CBB-C84F-CC12D5EED744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CDFAE2D5-3A65-72A3-B936-BDAE9594627B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F0CD31A9-9761-E4E2-0AAC-FEFFB10A0C5C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4D01F4AE-B195-00F6-5873-3E60EE165A66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3A2EB403-5E38-7762-2FDB-F58E28B0A298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262CB930-65FB-3F27-30F4-2A6F69DBE61D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AE273C01-73BB-3345-ADA1-3BA8D600E71E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5B7D498A-EB6F-3085-2B89-E832FA36A384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2DBA4560-AAC3-4379-5FA4-E27EA7DDD8C9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B1814422-09C8-3209-C206-3EE966FDD250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691F7C14-5D93-F734-2232-5BA4F83F6E34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1393C20A-DC8B-081F-49EF-CE84EB222DC5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33BE497A-565F-6160-7F43-B523CED992AC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F0C7CA90-168C-715B-6D3D-F5E33257E6B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2C459920-DCDC-C6CE-44AC-34D9D0BBCF32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B81B0764-31A9-23F0-1571-ACD73359372F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EF4D985B-6E6C-7BDB-5582-BAF9D5ED555A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7E5B5368-9D67-6AFF-7421-4BF7559A1C91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BA303619-53D3-521D-D226-CEB0F8E5AC5B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5EB6DE71-B50B-FD07-6BD7-71B130FAEBA5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6968D1F1-EA26-3000-3CF4-2456664EFCA2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81153884-8D9D-9D93-E6AD-9D4E232C26D2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B341274C-17AE-57E2-DEDF-0C0F641F5E3B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2920625A-B7E4-7D02-A60B-D0778659DAA3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2AC51A93-CC15-7D8E-7A22-E8BE587A133B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6C71C8DF-A38B-47A7-35FD-E91628DE16DB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8DA3DE8D-241F-B882-26D7-0FBFF53B2977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CD75147-838C-3799-6B50-F7FD7D8E7F66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BBAF143E-888A-C071-B5ED-55AA560ED765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19C2BC64-5728-0F92-2D05-6C1528937229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7F24BEC3-3479-E96F-3976-10B4657D853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DE863BB1-5A53-A1C6-2A18-0746F308C347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DD9615FE-5AC1-0D40-CEC0-74315E092154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123A750D-8D6A-640D-051A-7214595B3D1B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FF4A124C-905E-0DA0-C4A1-289936C5FB45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C2901EC-93BD-B7E8-ABFA-466BE4DEA1AD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8FB295F-4207-3E92-579E-FA04199CAC8E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B0384056-6EB3-5ED5-5F1D-DA138C518CC6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5914711C-FAE4-5327-8F80-0DCE537DFA2D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4200D6B7-ACED-E6E5-88A0-5F6621ADDADF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4" name="Freeform 25">
              <a:extLst>
                <a:ext uri="{FF2B5EF4-FFF2-40B4-BE49-F238E27FC236}">
                  <a16:creationId xmlns:a16="http://schemas.microsoft.com/office/drawing/2014/main" id="{95D3D2E9-F74F-5B92-1974-E9C8B180E37B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" name="Freeform 26">
              <a:extLst>
                <a:ext uri="{FF2B5EF4-FFF2-40B4-BE49-F238E27FC236}">
                  <a16:creationId xmlns:a16="http://schemas.microsoft.com/office/drawing/2014/main" id="{81286317-787B-72F5-1023-9AFC0AE42ADE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3000">
                  <a:srgbClr val="B14891"/>
                </a:gs>
                <a:gs pos="100000">
                  <a:srgbClr val="FF3C00"/>
                </a:gs>
              </a:gsLst>
              <a:lin ang="1890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87520145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Fram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D4FF18CD-3E17-3799-B758-6FEA6D408232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75203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4FF18CD-3E17-3799-B758-6FEA6D40823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DD8D4830-1AF6-9C3D-EC53-70FC3C7CBE5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8386354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0"/>
                </a:schemeClr>
              </a:gs>
              <a:gs pos="95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632E76BF-46D5-8E94-88AA-4783DD302E8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lang="en-GB" sz="16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9" name="Title 4">
            <a:extLst>
              <a:ext uri="{FF2B5EF4-FFF2-40B4-BE49-F238E27FC236}">
                <a16:creationId xmlns:a16="http://schemas.microsoft.com/office/drawing/2014/main" id="{1F7B1FDC-B90E-6693-A750-B9BA4B535E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0" name="Text Placeholder 288">
            <a:extLst>
              <a:ext uri="{FF2B5EF4-FFF2-40B4-BE49-F238E27FC236}">
                <a16:creationId xmlns:a16="http://schemas.microsoft.com/office/drawing/2014/main" id="{1673B89D-F206-B9D2-CDB7-BDE045C744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50474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71D17B9-5AE0-D700-891E-3434DBBFEEDC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505D0AA-2CDC-7CFF-28A8-B92704427CE6}"/>
                </a:ext>
              </a:extLst>
            </p:cNvPr>
            <p:cNvSpPr/>
            <p:nvPr userDrawn="1"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EA16860-3E46-F6F6-32C5-BA711BAC1D76}"/>
                </a:ext>
              </a:extLst>
            </p:cNvPr>
            <p:cNvSpPr/>
            <p:nvPr userDrawn="1"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F9C2F59-B72C-A550-B779-1DCEEABC3C8B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61F8229-7143-3D95-13B3-A8EA85DC4A6A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EC61A613-D2C0-D866-FBBA-39884EAC4594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1E70B3ED-DAB0-DAE1-BEBC-1DE786CFE1FA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FF6E20F7-D521-81A2-539A-65AFA04A168B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A7197531-BF44-83CD-B0AE-623DF52FB462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C2C3A784-37F5-0E98-5552-470B6A50D557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6316760B-C697-7698-2416-8286896AE1E9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1340AE24-C536-8DE2-FD9C-F5F6D55375EA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5885AD48-BD29-2379-FF4E-DBA19DCABB1A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89C13B7-B747-EEEF-797F-AAC818589C44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A2CB95AF-9ADA-3936-AF84-508A8648C6DF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4FFB477B-4B6F-48B4-2252-CB48542F01B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053AD2AB-137B-1922-F270-89CCE998672E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C95C7F19-7648-EBDA-088D-4D45BDF1646C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8AEA5F36-D5EF-A222-A5F5-D7B1E4C8F900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3B03582E-8C09-CFEB-4680-5A4B01AC7F35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1E7D0163-FC46-1AA7-EA4F-1A1D25B6BE79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D3E0E99D-77C1-E856-30B8-DBDF3F7ADA88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1EACABFE-16DD-1A6D-FFA9-395E7E44B441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E820E313-DF72-823E-B90A-5F084D3FD366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55710718-2E03-511D-8924-69BA2E221097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5AFC6C29-F1C3-B51C-D190-B818CDC149E5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3F342EE9-A126-9D8E-EC5F-1B84C4C7AEF6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6729C7E-0038-9661-F140-89DCF558E687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1B9B039E-BAAB-4EAF-02A5-0ECEE25CAA2A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BF7A91D4-192F-6B66-6ACA-FA2075C327A7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BE6D3F90-16AA-5226-E5DC-FCDC2DE53515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DF4BBB56-4BC1-3329-C5CD-F8E8955EC409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B84EFC04-1314-8ABA-E449-7B49F5C24E13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898347F0-2A39-A670-4D42-88D4C1065B45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742FF4CD-D92D-952F-25E5-C0B15C621F93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82DB0E4-9669-FF9E-921D-98B3BAC520B1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EA125B3-67EF-4013-27C4-E25D2FE189EB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583E1BD5-D029-7EC8-F490-4C97381FED05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8F4DA797-7CC9-05B2-8ACF-0DCE22793CF6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A12C10F7-68BB-23E7-637D-B9F080644C1B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B7E9E3AB-7396-7FB3-CD10-68D1C814FCCC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EB3471FB-5F7F-D124-6E7A-4A5128423CE1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1BBF185E-B522-85A4-8196-A10C5AB5715E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AB332393-75D5-2B34-635D-3FEC4595E9AD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E90BB917-E34B-93E4-5316-E7B28F7F3559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B063723-AC7E-90AC-A757-641B9A6A9DA0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3" name="Freeform 25">
              <a:extLst>
                <a:ext uri="{FF2B5EF4-FFF2-40B4-BE49-F238E27FC236}">
                  <a16:creationId xmlns:a16="http://schemas.microsoft.com/office/drawing/2014/main" id="{9299E8BC-1288-10B7-533F-6BB47A318D82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" name="Freeform 30">
              <a:extLst>
                <a:ext uri="{FF2B5EF4-FFF2-40B4-BE49-F238E27FC236}">
                  <a16:creationId xmlns:a16="http://schemas.microsoft.com/office/drawing/2014/main" id="{66C24E5B-F014-057B-D162-144276FC50BF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100000">
                  <a:srgbClr val="B4FF00"/>
                </a:gs>
                <a:gs pos="68000">
                  <a:srgbClr val="0DC864"/>
                </a:gs>
              </a:gsLst>
              <a:lin ang="1890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72651187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Fram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9B0E325A-24EC-C411-2ECF-E9769B26D4A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678091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B0E325A-24EC-C411-2ECF-E9769B26D4A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E2D7BB4A-5FCC-BE0E-4598-A4CBBA847A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8386354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0"/>
                </a:schemeClr>
              </a:gs>
              <a:gs pos="95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632E76BF-46D5-8E94-88AA-4783DD302E8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lang="en-GB" sz="16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9" name="Title 4">
            <a:extLst>
              <a:ext uri="{FF2B5EF4-FFF2-40B4-BE49-F238E27FC236}">
                <a16:creationId xmlns:a16="http://schemas.microsoft.com/office/drawing/2014/main" id="{1F7B1FDC-B90E-6693-A750-B9BA4B535E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0" name="Text Placeholder 288">
            <a:extLst>
              <a:ext uri="{FF2B5EF4-FFF2-40B4-BE49-F238E27FC236}">
                <a16:creationId xmlns:a16="http://schemas.microsoft.com/office/drawing/2014/main" id="{1673B89D-F206-B9D2-CDB7-BDE045C744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50474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3C054C4-B0F1-3513-59FC-805A098DBE34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7A3E19F4-4DB4-F59A-2A51-47A2D55A90E0}"/>
                </a:ext>
              </a:extLst>
            </p:cNvPr>
            <p:cNvSpPr/>
            <p:nvPr userDrawn="1"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A1F91B4-6F38-3316-FDC2-178FAFEB4F31}"/>
                </a:ext>
              </a:extLst>
            </p:cNvPr>
            <p:cNvSpPr/>
            <p:nvPr userDrawn="1"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6EE366F-E076-BC8C-6F0B-5D240DB5F12B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055E9268-824F-9A31-CC4F-9B9D30C7189A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8C166A69-98C8-EC37-FAF2-57720DE0CA05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0CAD704D-C66C-9C7A-34FA-51E1DB6573A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9C2F32A5-75B1-CAF5-F2FD-9869E9E1EF1A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1354FC2-6B3B-8E88-7531-C88FCE953AB5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588AE8B7-7213-E563-C121-09AD35595A38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0878B89C-5586-92DA-4A7A-9CF51ABE7FAF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432AE85B-5832-008B-27F3-617BC2739109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4CA93827-55BD-24F4-6DB4-DE14072E1628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6ED98CC6-6E54-7195-32C3-4D3A3DD18743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30C6F69F-FF96-3B19-BE7A-467DCF66055C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3860A86-4506-9DD2-B526-623EAE23BD17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A5EA1C20-BE07-BD29-6BF8-303A03246FB5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08FAA4D4-B57C-0C60-DE62-434A2531A50D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2829F476-ED09-20E6-5EAA-02E2902A236C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F46DAB7D-75B0-E582-B883-6488760AC5CC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A4AEDB42-E6E1-08D5-817F-EEE3830FEC41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A2E082AA-9029-4544-AD0C-D45D85B63BDD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0A768A12-8ACD-5636-1B6F-805DECB22504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C7D746F5-02C8-DEB6-FC68-72DF92EAAF27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B8F581E-F7B5-747E-BA45-DFE5786E455B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0BB5ED1F-904A-DE94-58CE-D62DD45439ED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556B24DC-01A3-D72D-39C8-0B651574C655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764EC2C0-338C-6DCC-57CC-84FE43219704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30F792F8-DC52-F681-A72A-A143D509AF9E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3AE51D1D-3427-54B0-194C-12E2D8AFB79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53D794FB-7C32-86AD-65ED-5E0396788666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7BE0A5E6-82E3-96B6-1238-09B206888AEC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291C46A3-5285-F849-D92C-29B7D775ACA8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EE71C2FB-682A-E8A6-4DBA-5DAACCCEAEE9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8CFE479C-6652-1B5B-863E-20D29B4F8637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BBBC540A-1209-3901-B493-0F16D36C440A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AE6B84BF-F7B4-627F-3108-6ABF085401DA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DCD1FC46-A743-02F1-609A-B8014DCCB138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79EBA918-8567-062E-84F7-E4F3485BCC6D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82D0BB62-97B9-02E7-E16D-DBDA1D04B59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33A27B94-9527-3D61-81CC-1D2F778436D5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2AA64D03-1651-4A5F-72A8-CC69EB2EB39D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0127C62-8B0E-D44E-D97D-81D570EB91E0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4DB0106F-8A24-0010-CE7A-EE5ED5760AC6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552803CF-0432-23DD-2F8B-9EC2429821D6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82CE306-E61A-923E-80E0-77174AA308EC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6" name="Freeform 25">
              <a:extLst>
                <a:ext uri="{FF2B5EF4-FFF2-40B4-BE49-F238E27FC236}">
                  <a16:creationId xmlns:a16="http://schemas.microsoft.com/office/drawing/2014/main" id="{A3BE74D9-8944-FC80-254E-9804F1A62AAB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3">
              <a:extLst>
                <a:ext uri="{FF2B5EF4-FFF2-40B4-BE49-F238E27FC236}">
                  <a16:creationId xmlns:a16="http://schemas.microsoft.com/office/drawing/2014/main" id="{EE7ADBF8-7DC8-E7E1-3CFB-0964B45D2348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3000">
                  <a:srgbClr val="4EBEEB"/>
                </a:gs>
                <a:gs pos="100000">
                  <a:srgbClr val="32FFFF"/>
                </a:gs>
              </a:gsLst>
              <a:lin ang="1950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87570634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Fram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BBED56C7-A479-DD08-BC33-F2D527C5D5C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6150371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BED56C7-A479-DD08-BC33-F2D527C5D5C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9CF5E0C7-6CC4-C4E1-946D-4BAC78CCDAE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8386354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0"/>
                </a:schemeClr>
              </a:gs>
              <a:gs pos="95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632E76BF-46D5-8E94-88AA-4783DD302E8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lang="en-GB" sz="16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9" name="Title 4">
            <a:extLst>
              <a:ext uri="{FF2B5EF4-FFF2-40B4-BE49-F238E27FC236}">
                <a16:creationId xmlns:a16="http://schemas.microsoft.com/office/drawing/2014/main" id="{1F7B1FDC-B90E-6693-A750-B9BA4B535E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0" name="Text Placeholder 288">
            <a:extLst>
              <a:ext uri="{FF2B5EF4-FFF2-40B4-BE49-F238E27FC236}">
                <a16:creationId xmlns:a16="http://schemas.microsoft.com/office/drawing/2014/main" id="{1673B89D-F206-B9D2-CDB7-BDE045C744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50474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F6D4135-5FE8-30C3-61D3-C9440144A8CD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E889186D-7CBE-2753-5AFA-96D1A173AB56}"/>
                </a:ext>
              </a:extLst>
            </p:cNvPr>
            <p:cNvSpPr/>
            <p:nvPr userDrawn="1"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41AFEB7F-ED2C-F1E2-F624-1BC68FB3108F}"/>
                </a:ext>
              </a:extLst>
            </p:cNvPr>
            <p:cNvSpPr/>
            <p:nvPr userDrawn="1"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326AC2D-87C9-2765-A950-55B7BB620B2D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56B80A80-DCDD-879E-0E49-8205823E14FE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C31174F-DD9F-46CC-963F-8C8EC23E55FD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849F902-8BE0-FB43-7C9C-33AD551F9583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8467BC69-07EF-D58D-44B9-18B884D184C7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4F7D2A8C-F662-CE32-9B44-AD2BBF6B4B70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03FD22E5-116E-69F4-1261-5764722576C2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534DD34F-7153-F50D-CE51-6BD7BDC89070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349FA696-2D01-25B4-F8C9-584CC7167957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AEA34B4F-6C91-5F91-3A77-C3DA67F2E407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846131BC-0158-9F0C-1A1A-65ED346E50C3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D119EBFE-53B9-5E80-D6EB-40F510C922BA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23652FE2-1E8F-0878-CAAF-DE5AA69D7A21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C91644A9-A223-FBFF-C1F1-0D6112C35E6C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0FB28140-F151-74A2-C308-C71571CAAC13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F974D5D2-439C-7376-E3B0-7DE964D103A6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D7394DED-FD6F-AC4C-D6A0-7098CED7E727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D0E65FE7-2F33-222B-16BE-8FB301640686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9C2C1713-AD74-09BA-B023-22E35AED89CA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939B6869-BEF2-0929-9A9F-B4B188E7BD17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0C455BEE-EAB9-CF8A-0F00-445157423B64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CF491EF2-8652-3C4A-925B-B8D9038C257D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893B53A4-DF77-577A-823D-A33ED4E1C655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66399DDD-DD71-DF7D-AB4B-D0426D38CCF8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2026576F-499B-F1F2-D8C5-C68630C9C765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B29E3A16-6197-E234-7BD1-4ABA0680D322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91AF5A70-0403-7DF6-C5BB-1A640867286F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471E0051-DA70-5541-AE24-69908FE3A8E2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C3E72297-8B27-2A0A-0CD1-8F1E23DBF75E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B76D3E6-46BC-5C71-9BE7-1BF7DFC98121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FFE62AA0-DE5A-94B9-42B6-0C7EE9716843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03D2A33B-A7E7-3125-1076-9B6E005ACAEC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59308F47-01B8-F52D-BDAF-B7C0230F51F8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15196261-FFFE-A3A4-3A79-9EE5C75CF4C4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B11F0C26-E7AB-245D-3B53-4D23C81AE92F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C574E969-9471-218D-938F-49A5AB9B7776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AF2BCA8D-9C34-3EA4-8E95-8F8F1940A068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C8F96891-D66F-66FD-9D34-75C990C3D6EE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7EC19888-F6FE-A9EE-8B28-0A47CD7C7D73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06E61B9-4137-AB5F-B39B-EA8C328982D6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4BD2479-7DB5-247F-A969-E0B0E8C284F7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107AB01B-E061-66D4-96DB-B2916129B1B6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5585A46-A18C-7244-FF2E-85B8024D9E81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21" name="Freeform 25">
              <a:extLst>
                <a:ext uri="{FF2B5EF4-FFF2-40B4-BE49-F238E27FC236}">
                  <a16:creationId xmlns:a16="http://schemas.microsoft.com/office/drawing/2014/main" id="{0A89D9FD-EEB2-90CE-BD51-0746D92D1899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30">
              <a:extLst>
                <a:ext uri="{FF2B5EF4-FFF2-40B4-BE49-F238E27FC236}">
                  <a16:creationId xmlns:a16="http://schemas.microsoft.com/office/drawing/2014/main" id="{9A803188-0BA6-EED1-D249-C72813A576E4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00B6AA"/>
                </a:gs>
                <a:gs pos="100000">
                  <a:srgbClr val="0DC864"/>
                </a:gs>
              </a:gsLst>
              <a:lin ang="1950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51485420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Fram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1AD08B01-DAD9-BF77-0562-B53DD782AF9A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9746359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AD08B01-DAD9-BF77-0562-B53DD782AF9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D71B9AAE-F698-5F49-FF7D-DB273B1EE18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8386354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0"/>
                </a:schemeClr>
              </a:gs>
              <a:gs pos="95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632E76BF-46D5-8E94-88AA-4783DD302E89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</p:spPr>
        <p:txBody>
          <a:bodyPr wrap="square">
            <a:noAutofit/>
          </a:bodyPr>
          <a:lstStyle>
            <a:lvl1pPr marL="0" indent="0" algn="l" rtl="0">
              <a:buNone/>
              <a:defRPr lang="en-GB" sz="16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subtitle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9" name="Title 4">
            <a:extLst>
              <a:ext uri="{FF2B5EF4-FFF2-40B4-BE49-F238E27FC236}">
                <a16:creationId xmlns:a16="http://schemas.microsoft.com/office/drawing/2014/main" id="{1F7B1FDC-B90E-6693-A750-B9BA4B535E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0" name="Text Placeholder 288">
            <a:extLst>
              <a:ext uri="{FF2B5EF4-FFF2-40B4-BE49-F238E27FC236}">
                <a16:creationId xmlns:a16="http://schemas.microsoft.com/office/drawing/2014/main" id="{1673B89D-F206-B9D2-CDB7-BDE045C7447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762" y="5047485"/>
            <a:ext cx="4906010" cy="246221"/>
          </a:xfrm>
        </p:spPr>
        <p:txBody>
          <a:bodyPr wrap="square">
            <a:spAutoFit/>
          </a:bodyPr>
          <a:lstStyle>
            <a:lvl1pPr marL="0" indent="0" rtl="0">
              <a:buNone/>
              <a:defRPr sz="1600" b="1"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E70555A-95D7-234D-8DB1-41D917CFE318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794E433-FB8F-7022-15B3-D40D6DF95FB1}"/>
                </a:ext>
              </a:extLst>
            </p:cNvPr>
            <p:cNvSpPr/>
            <p:nvPr userDrawn="1"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C48ECB3-EB00-9F20-627F-F075BDD152A3}"/>
                </a:ext>
              </a:extLst>
            </p:cNvPr>
            <p:cNvSpPr/>
            <p:nvPr userDrawn="1"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61BED6C-AC43-13B7-D7C3-2FAC18ADC133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F8AE1D9-6AB8-B242-257E-187C1FC05041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C2C6CCA6-1743-8DB2-0A87-712E7989548A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D9A5D6D2-E30F-05BB-CECF-323732769EE0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0040C47F-E560-F4CD-FBFE-DB5A3C0B2BF5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466AC7B-9982-551D-D35D-9D02C6C8E65C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30DE83FE-F40B-C080-D5CF-49FCAD269806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C86BF967-67A4-3DC8-5C10-BBE15506AE09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69000187-782D-911B-42D1-4DB871BC3C7D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051839D3-F1F8-1057-F819-65C92C64E29E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B166C278-B0C2-C96A-B7F8-D256DC57F425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3AB98A38-55D2-F221-8661-10919A83F8F3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624800E8-DAA7-5A8E-C1EC-C14160B1F109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B5299136-83AD-E17A-33F9-78C8FC8E0A9D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B69F6196-0943-B87F-902C-23EDAA93EEFC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4018A2E-1DBB-0753-0253-93B81A142161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2397064-41E1-7832-0786-29C655415287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CAF65560-DD5B-EC27-3F41-03F3D4EA4246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0412C56F-E3E0-A897-99B7-89FD8435F9C0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24ED8474-CACC-1336-080A-9A2216E868B2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A0E50E6F-186F-29D5-EBF6-237B3F8F010E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343232EF-F2DE-E5BD-2EF0-9B401683959E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C669137C-7A79-0F0F-8F7B-3C93674FBEBE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D423BD95-D5DF-B8AB-7263-75FF77B1053D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1040D29F-B3F4-3D45-E99D-A11FC36CDF2D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E590FCA2-B515-E53C-DC31-E02D800EE774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748603D9-9F39-C439-4A7D-55185FA78AE6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66C0B803-9DC5-3E80-E983-0A806A931CDE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92D6A761-A824-64AB-DA27-2F0726EE9E96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3FB99E09-B1FB-73EF-8C79-752BAD6C4B5B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CEAD6942-EC63-873F-6B88-DF34F8FAE3ED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AA8F706-7E52-135A-E450-B5FB0F6A56C8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2017CBB6-2DEC-A235-9E86-D880D6EF369C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A10DBA33-8321-2E9B-68C4-828214A8C8F4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DA5A467A-676D-BCAC-3153-1DF479A03794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59FA21C1-CC5D-048F-A64D-C063B7299373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7D93FAF5-B123-A8A8-94E3-87A99EB15B9E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2B3C9137-2D72-D05E-E0DA-91EE35FF6C9C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1EA7E5F9-549C-2BA0-F145-DDAFD4071580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CB21BF8F-D69A-D448-965D-DF98FC40B05E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80EE662B-C257-3A02-BEF6-0047B8A44764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26790BE4-F990-7763-F984-4CF14BE2007C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1F429F6-D3F6-A8CC-B236-6E9AA6A8C181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  <a:gradFill>
            <a:gsLst>
              <a:gs pos="39000">
                <a:srgbClr val="1A9AFA"/>
              </a:gs>
              <a:gs pos="68000">
                <a:srgbClr val="175BB4"/>
              </a:gs>
              <a:gs pos="100000">
                <a:srgbClr val="072E65"/>
              </a:gs>
            </a:gsLst>
            <a:lin ang="18900000" scaled="0"/>
          </a:gradFill>
        </p:grpSpPr>
        <p:sp>
          <p:nvSpPr>
            <p:cNvPr id="21" name="Freeform 25">
              <a:extLst>
                <a:ext uri="{FF2B5EF4-FFF2-40B4-BE49-F238E27FC236}">
                  <a16:creationId xmlns:a16="http://schemas.microsoft.com/office/drawing/2014/main" id="{410B74CE-C8E5-0886-C1A8-4D75AE652F92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grpFill/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30">
              <a:extLst>
                <a:ext uri="{FF2B5EF4-FFF2-40B4-BE49-F238E27FC236}">
                  <a16:creationId xmlns:a16="http://schemas.microsoft.com/office/drawing/2014/main" id="{5FCD8BD4-4EE5-E829-4C4C-015B4AED9E3C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pFill/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03230524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43137176-2C9F-6C05-632F-04F0549E4EF3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6479629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3137176-2C9F-6C05-632F-04F0549E4EF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Picture 3" descr="A blue and black background&#10;&#10;Description automatically generated">
            <a:extLst>
              <a:ext uri="{FF2B5EF4-FFF2-40B4-BE49-F238E27FC236}">
                <a16:creationId xmlns:a16="http://schemas.microsoft.com/office/drawing/2014/main" id="{1F9006F9-A724-2EAA-686D-891B294E35F0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0094" cy="6856928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CB74E28-9D0B-F1B4-F101-2628EB1EA4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5775" y="1970406"/>
            <a:ext cx="7394575" cy="2869882"/>
          </a:xfrm>
        </p:spPr>
        <p:txBody>
          <a:bodyPr vert="horz" rIns="0" anchor="t"/>
          <a:lstStyle>
            <a:lvl1pPr rtl="0">
              <a:defRPr sz="6000">
                <a:solidFill>
                  <a:schemeClr val="bg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475298B-22BF-3DF1-FBE7-DF673E5A27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85775" y="370800"/>
            <a:ext cx="7394575" cy="313932"/>
          </a:xfrm>
        </p:spPr>
        <p:txBody>
          <a:bodyPr>
            <a:noAutofit/>
          </a:bodyPr>
          <a:lstStyle>
            <a:lvl1pPr marL="0" indent="0" rtl="0">
              <a:lnSpc>
                <a:spcPct val="85000"/>
              </a:lnSpc>
              <a:buNone/>
              <a:defRPr lang="en-US" sz="2400" b="1" i="0" kern="1200" dirty="0">
                <a:solidFill>
                  <a:schemeClr val="tx2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pPr lvl="0"/>
            <a:r>
              <a:rPr lang="pt-PT" err="1"/>
              <a:t>Chapter</a:t>
            </a:r>
            <a:r>
              <a:rPr lang="pt-PT"/>
              <a:t> 00</a:t>
            </a:r>
          </a:p>
        </p:txBody>
      </p:sp>
      <p:sp>
        <p:nvSpPr>
          <p:cNvPr id="16" name="Date Placeholder 15">
            <a:extLst>
              <a:ext uri="{FF2B5EF4-FFF2-40B4-BE49-F238E27FC236}">
                <a16:creationId xmlns:a16="http://schemas.microsoft.com/office/drawing/2014/main" id="{DB4372B3-E211-F19D-CBD9-6CEDF871BD0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rtl="0">
              <a:defRPr/>
            </a:lvl1pPr>
          </a:lstStyle>
          <a:p>
            <a:fld id="{587AE7D4-D909-4109-A95D-3FC199CCB2C0}" type="datetime1">
              <a:rPr lang="pt-PT" smtClean="0"/>
              <a:pPr/>
              <a:t>03/08/2026</a:t>
            </a:fld>
            <a:endParaRPr lang="pt-PT"/>
          </a:p>
        </p:txBody>
      </p:sp>
      <p:sp>
        <p:nvSpPr>
          <p:cNvPr id="17" name="Footer Placeholder 16">
            <a:extLst>
              <a:ext uri="{FF2B5EF4-FFF2-40B4-BE49-F238E27FC236}">
                <a16:creationId xmlns:a16="http://schemas.microsoft.com/office/drawing/2014/main" id="{53173B02-1E93-D358-4602-350A7447C76C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r>
              <a:rPr lang="pt-PT"/>
              <a:t>Insert footer text here</a:t>
            </a:r>
          </a:p>
        </p:txBody>
      </p:sp>
      <p:sp>
        <p:nvSpPr>
          <p:cNvPr id="18" name="Slide Number Placeholder 17">
            <a:extLst>
              <a:ext uri="{FF2B5EF4-FFF2-40B4-BE49-F238E27FC236}">
                <a16:creationId xmlns:a16="http://schemas.microsoft.com/office/drawing/2014/main" id="{A5E3423F-0FF8-8E54-CEB8-1F15261AFD0E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rtl="0">
              <a:defRPr/>
            </a:lvl1pPr>
          </a:lstStyle>
          <a:p>
            <a:fld id="{F1BC30E3-FFE5-4B91-AA19-87A149EBB9EE}" type="slidenum">
              <a:rPr lang="pt-PT" smtClean="0"/>
              <a:pPr/>
              <a:t>‹#›</a:t>
            </a:fld>
            <a:endParaRPr lang="pt-PT"/>
          </a:p>
        </p:txBody>
      </p:sp>
      <p:grpSp>
        <p:nvGrpSpPr>
          <p:cNvPr id="7" name="Graphic 4">
            <a:extLst>
              <a:ext uri="{FF2B5EF4-FFF2-40B4-BE49-F238E27FC236}">
                <a16:creationId xmlns:a16="http://schemas.microsoft.com/office/drawing/2014/main" id="{5CF86EC5-8FC4-F13F-FD31-86AE75E3789D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10864485" y="6275796"/>
            <a:ext cx="1105573" cy="356400"/>
            <a:chOff x="9673094" y="5359719"/>
            <a:chExt cx="4313872" cy="1390649"/>
          </a:xfrm>
        </p:grpSpPr>
        <p:grpSp>
          <p:nvGrpSpPr>
            <p:cNvPr id="9" name="Graphic 4">
              <a:extLst>
                <a:ext uri="{FF2B5EF4-FFF2-40B4-BE49-F238E27FC236}">
                  <a16:creationId xmlns:a16="http://schemas.microsoft.com/office/drawing/2014/main" id="{7B9239FB-6C10-7151-4867-2C0D0C646FD6}"/>
                </a:ext>
              </a:extLst>
            </p:cNvPr>
            <p:cNvGrpSpPr/>
            <p:nvPr/>
          </p:nvGrpSpPr>
          <p:grpSpPr bwMode="invGray">
            <a:xfrm>
              <a:off x="11025644" y="6244592"/>
              <a:ext cx="2961322" cy="505777"/>
              <a:chOff x="11025644" y="6244592"/>
              <a:chExt cx="2961322" cy="505777"/>
            </a:xfrm>
            <a:solidFill>
              <a:srgbClr val="1A9AFA"/>
            </a:solidFill>
          </p:grpSpPr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035CA6A6-12AF-7F3B-0FAE-AB7FC1AE98AF}"/>
                  </a:ext>
                </a:extLst>
              </p:cNvPr>
              <p:cNvSpPr/>
              <p:nvPr/>
            </p:nvSpPr>
            <p:spPr bwMode="invGray">
              <a:xfrm>
                <a:off x="11025644" y="6264594"/>
                <a:ext cx="352425" cy="477202"/>
              </a:xfrm>
              <a:custGeom>
                <a:avLst/>
                <a:gdLst>
                  <a:gd name="connsiteX0" fmla="*/ 280035 w 352425"/>
                  <a:gd name="connsiteY0" fmla="*/ 149542 h 477202"/>
                  <a:gd name="connsiteX1" fmla="*/ 274320 w 352425"/>
                  <a:gd name="connsiteY1" fmla="*/ 114300 h 477202"/>
                  <a:gd name="connsiteX2" fmla="*/ 258128 w 352425"/>
                  <a:gd name="connsiteY2" fmla="*/ 88583 h 477202"/>
                  <a:gd name="connsiteX3" fmla="*/ 232410 w 352425"/>
                  <a:gd name="connsiteY3" fmla="*/ 72390 h 477202"/>
                  <a:gd name="connsiteX4" fmla="*/ 199072 w 352425"/>
                  <a:gd name="connsiteY4" fmla="*/ 66675 h 477202"/>
                  <a:gd name="connsiteX5" fmla="*/ 70485 w 352425"/>
                  <a:gd name="connsiteY5" fmla="*/ 66675 h 477202"/>
                  <a:gd name="connsiteX6" fmla="*/ 70485 w 352425"/>
                  <a:gd name="connsiteY6" fmla="*/ 231458 h 477202"/>
                  <a:gd name="connsiteX7" fmla="*/ 199072 w 352425"/>
                  <a:gd name="connsiteY7" fmla="*/ 231458 h 477202"/>
                  <a:gd name="connsiteX8" fmla="*/ 260985 w 352425"/>
                  <a:gd name="connsiteY8" fmla="*/ 209550 h 477202"/>
                  <a:gd name="connsiteX9" fmla="*/ 280035 w 352425"/>
                  <a:gd name="connsiteY9" fmla="*/ 149542 h 477202"/>
                  <a:gd name="connsiteX10" fmla="*/ 352425 w 352425"/>
                  <a:gd name="connsiteY10" fmla="*/ 149542 h 477202"/>
                  <a:gd name="connsiteX11" fmla="*/ 340995 w 352425"/>
                  <a:gd name="connsiteY11" fmla="*/ 214313 h 477202"/>
                  <a:gd name="connsiteX12" fmla="*/ 308610 w 352425"/>
                  <a:gd name="connsiteY12" fmla="*/ 260985 h 477202"/>
                  <a:gd name="connsiteX13" fmla="*/ 259080 w 352425"/>
                  <a:gd name="connsiteY13" fmla="*/ 289560 h 477202"/>
                  <a:gd name="connsiteX14" fmla="*/ 195263 w 352425"/>
                  <a:gd name="connsiteY14" fmla="*/ 299085 h 477202"/>
                  <a:gd name="connsiteX15" fmla="*/ 70485 w 352425"/>
                  <a:gd name="connsiteY15" fmla="*/ 299085 h 477202"/>
                  <a:gd name="connsiteX16" fmla="*/ 70485 w 352425"/>
                  <a:gd name="connsiteY16" fmla="*/ 477203 h 477202"/>
                  <a:gd name="connsiteX17" fmla="*/ 0 w 352425"/>
                  <a:gd name="connsiteY17" fmla="*/ 477203 h 477202"/>
                  <a:gd name="connsiteX18" fmla="*/ 0 w 352425"/>
                  <a:gd name="connsiteY18" fmla="*/ 0 h 477202"/>
                  <a:gd name="connsiteX19" fmla="*/ 200025 w 352425"/>
                  <a:gd name="connsiteY19" fmla="*/ 0 h 477202"/>
                  <a:gd name="connsiteX20" fmla="*/ 260985 w 352425"/>
                  <a:gd name="connsiteY20" fmla="*/ 9525 h 477202"/>
                  <a:gd name="connsiteX21" fmla="*/ 309563 w 352425"/>
                  <a:gd name="connsiteY21" fmla="*/ 38100 h 477202"/>
                  <a:gd name="connsiteX22" fmla="*/ 341947 w 352425"/>
                  <a:gd name="connsiteY22" fmla="*/ 84773 h 477202"/>
                  <a:gd name="connsiteX23" fmla="*/ 352425 w 352425"/>
                  <a:gd name="connsiteY23" fmla="*/ 149542 h 47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2425" h="477202">
                    <a:moveTo>
                      <a:pt x="280035" y="149542"/>
                    </a:moveTo>
                    <a:cubicBezTo>
                      <a:pt x="280035" y="136208"/>
                      <a:pt x="278130" y="124778"/>
                      <a:pt x="274320" y="114300"/>
                    </a:cubicBezTo>
                    <a:cubicBezTo>
                      <a:pt x="270510" y="103823"/>
                      <a:pt x="264795" y="95250"/>
                      <a:pt x="258128" y="88583"/>
                    </a:cubicBezTo>
                    <a:cubicBezTo>
                      <a:pt x="251460" y="81915"/>
                      <a:pt x="242888" y="76200"/>
                      <a:pt x="232410" y="72390"/>
                    </a:cubicBezTo>
                    <a:cubicBezTo>
                      <a:pt x="221932" y="68580"/>
                      <a:pt x="211455" y="66675"/>
                      <a:pt x="199072" y="66675"/>
                    </a:cubicBezTo>
                    <a:lnTo>
                      <a:pt x="70485" y="66675"/>
                    </a:lnTo>
                    <a:lnTo>
                      <a:pt x="70485" y="231458"/>
                    </a:lnTo>
                    <a:lnTo>
                      <a:pt x="199072" y="231458"/>
                    </a:lnTo>
                    <a:cubicBezTo>
                      <a:pt x="226695" y="231458"/>
                      <a:pt x="246697" y="223838"/>
                      <a:pt x="260985" y="209550"/>
                    </a:cubicBezTo>
                    <a:cubicBezTo>
                      <a:pt x="272415" y="196215"/>
                      <a:pt x="280035" y="175260"/>
                      <a:pt x="280035" y="149542"/>
                    </a:cubicBezTo>
                    <a:moveTo>
                      <a:pt x="352425" y="149542"/>
                    </a:moveTo>
                    <a:cubicBezTo>
                      <a:pt x="352425" y="174308"/>
                      <a:pt x="348615" y="196215"/>
                      <a:pt x="340995" y="214313"/>
                    </a:cubicBezTo>
                    <a:cubicBezTo>
                      <a:pt x="333375" y="233363"/>
                      <a:pt x="321945" y="248603"/>
                      <a:pt x="308610" y="260985"/>
                    </a:cubicBezTo>
                    <a:cubicBezTo>
                      <a:pt x="294322" y="273367"/>
                      <a:pt x="278130" y="282892"/>
                      <a:pt x="259080" y="289560"/>
                    </a:cubicBezTo>
                    <a:cubicBezTo>
                      <a:pt x="240030" y="296228"/>
                      <a:pt x="218122" y="299085"/>
                      <a:pt x="195263" y="299085"/>
                    </a:cubicBezTo>
                    <a:lnTo>
                      <a:pt x="70485" y="299085"/>
                    </a:lnTo>
                    <a:lnTo>
                      <a:pt x="70485" y="477203"/>
                    </a:lnTo>
                    <a:lnTo>
                      <a:pt x="0" y="477203"/>
                    </a:lnTo>
                    <a:lnTo>
                      <a:pt x="0" y="0"/>
                    </a:lnTo>
                    <a:lnTo>
                      <a:pt x="200025" y="0"/>
                    </a:lnTo>
                    <a:cubicBezTo>
                      <a:pt x="221932" y="0"/>
                      <a:pt x="241935" y="2858"/>
                      <a:pt x="260985" y="9525"/>
                    </a:cubicBezTo>
                    <a:cubicBezTo>
                      <a:pt x="280035" y="16192"/>
                      <a:pt x="296228" y="24765"/>
                      <a:pt x="309563" y="38100"/>
                    </a:cubicBezTo>
                    <a:cubicBezTo>
                      <a:pt x="322897" y="50483"/>
                      <a:pt x="334328" y="65723"/>
                      <a:pt x="341947" y="84773"/>
                    </a:cubicBezTo>
                    <a:cubicBezTo>
                      <a:pt x="348615" y="103823"/>
                      <a:pt x="352425" y="125730"/>
                      <a:pt x="352425" y="149542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B484212-4F6A-6162-0848-C34642327EA4}"/>
                  </a:ext>
                </a:extLst>
              </p:cNvPr>
              <p:cNvSpPr/>
              <p:nvPr/>
            </p:nvSpPr>
            <p:spPr bwMode="invGray">
              <a:xfrm>
                <a:off x="11399976" y="6377942"/>
                <a:ext cx="292417" cy="372427"/>
              </a:xfrm>
              <a:custGeom>
                <a:avLst/>
                <a:gdLst>
                  <a:gd name="connsiteX0" fmla="*/ 223838 w 292417"/>
                  <a:gd name="connsiteY0" fmla="*/ 211455 h 372427"/>
                  <a:gd name="connsiteX1" fmla="*/ 205740 w 292417"/>
                  <a:gd name="connsiteY1" fmla="*/ 203835 h 372427"/>
                  <a:gd name="connsiteX2" fmla="*/ 189548 w 292417"/>
                  <a:gd name="connsiteY2" fmla="*/ 199072 h 372427"/>
                  <a:gd name="connsiteX3" fmla="*/ 168593 w 292417"/>
                  <a:gd name="connsiteY3" fmla="*/ 196215 h 372427"/>
                  <a:gd name="connsiteX4" fmla="*/ 141923 w 292417"/>
                  <a:gd name="connsiteY4" fmla="*/ 195263 h 372427"/>
                  <a:gd name="connsiteX5" fmla="*/ 88583 w 292417"/>
                  <a:gd name="connsiteY5" fmla="*/ 209550 h 372427"/>
                  <a:gd name="connsiteX6" fmla="*/ 68580 w 292417"/>
                  <a:gd name="connsiteY6" fmla="*/ 248602 h 372427"/>
                  <a:gd name="connsiteX7" fmla="*/ 74295 w 292417"/>
                  <a:gd name="connsiteY7" fmla="*/ 275272 h 372427"/>
                  <a:gd name="connsiteX8" fmla="*/ 88583 w 292417"/>
                  <a:gd name="connsiteY8" fmla="*/ 293370 h 372427"/>
                  <a:gd name="connsiteX9" fmla="*/ 108585 w 292417"/>
                  <a:gd name="connsiteY9" fmla="*/ 303847 h 372427"/>
                  <a:gd name="connsiteX10" fmla="*/ 137160 w 292417"/>
                  <a:gd name="connsiteY10" fmla="*/ 307657 h 372427"/>
                  <a:gd name="connsiteX11" fmla="*/ 163830 w 292417"/>
                  <a:gd name="connsiteY11" fmla="*/ 303847 h 372427"/>
                  <a:gd name="connsiteX12" fmla="*/ 188595 w 292417"/>
                  <a:gd name="connsiteY12" fmla="*/ 293370 h 372427"/>
                  <a:gd name="connsiteX13" fmla="*/ 208598 w 292417"/>
                  <a:gd name="connsiteY13" fmla="*/ 279082 h 372427"/>
                  <a:gd name="connsiteX14" fmla="*/ 223838 w 292417"/>
                  <a:gd name="connsiteY14" fmla="*/ 262890 h 372427"/>
                  <a:gd name="connsiteX15" fmla="*/ 223838 w 292417"/>
                  <a:gd name="connsiteY15" fmla="*/ 211455 h 372427"/>
                  <a:gd name="connsiteX16" fmla="*/ 223838 w 292417"/>
                  <a:gd name="connsiteY16" fmla="*/ 364807 h 372427"/>
                  <a:gd name="connsiteX17" fmla="*/ 223838 w 292417"/>
                  <a:gd name="connsiteY17" fmla="*/ 329565 h 372427"/>
                  <a:gd name="connsiteX18" fmla="*/ 200978 w 292417"/>
                  <a:gd name="connsiteY18" fmla="*/ 347663 h 372427"/>
                  <a:gd name="connsiteX19" fmla="*/ 181928 w 292417"/>
                  <a:gd name="connsiteY19" fmla="*/ 359092 h 372427"/>
                  <a:gd name="connsiteX20" fmla="*/ 157163 w 292417"/>
                  <a:gd name="connsiteY20" fmla="*/ 368617 h 372427"/>
                  <a:gd name="connsiteX21" fmla="*/ 124778 w 292417"/>
                  <a:gd name="connsiteY21" fmla="*/ 372427 h 372427"/>
                  <a:gd name="connsiteX22" fmla="*/ 80963 w 292417"/>
                  <a:gd name="connsiteY22" fmla="*/ 365760 h 372427"/>
                  <a:gd name="connsiteX23" fmla="*/ 40958 w 292417"/>
                  <a:gd name="connsiteY23" fmla="*/ 344805 h 372427"/>
                  <a:gd name="connsiteX24" fmla="*/ 11430 w 292417"/>
                  <a:gd name="connsiteY24" fmla="*/ 307657 h 372427"/>
                  <a:gd name="connsiteX25" fmla="*/ 0 w 292417"/>
                  <a:gd name="connsiteY25" fmla="*/ 251460 h 372427"/>
                  <a:gd name="connsiteX26" fmla="*/ 10478 w 292417"/>
                  <a:gd name="connsiteY26" fmla="*/ 200025 h 372427"/>
                  <a:gd name="connsiteX27" fmla="*/ 40005 w 292417"/>
                  <a:gd name="connsiteY27" fmla="*/ 163830 h 372427"/>
                  <a:gd name="connsiteX28" fmla="*/ 85725 w 292417"/>
                  <a:gd name="connsiteY28" fmla="*/ 142875 h 372427"/>
                  <a:gd name="connsiteX29" fmla="*/ 141923 w 292417"/>
                  <a:gd name="connsiteY29" fmla="*/ 136207 h 372427"/>
                  <a:gd name="connsiteX30" fmla="*/ 189548 w 292417"/>
                  <a:gd name="connsiteY30" fmla="*/ 140017 h 372427"/>
                  <a:gd name="connsiteX31" fmla="*/ 221933 w 292417"/>
                  <a:gd name="connsiteY31" fmla="*/ 149542 h 372427"/>
                  <a:gd name="connsiteX32" fmla="*/ 221933 w 292417"/>
                  <a:gd name="connsiteY32" fmla="*/ 122872 h 372427"/>
                  <a:gd name="connsiteX33" fmla="*/ 204788 w 292417"/>
                  <a:gd name="connsiteY33" fmla="*/ 78105 h 372427"/>
                  <a:gd name="connsiteX34" fmla="*/ 154305 w 292417"/>
                  <a:gd name="connsiteY34" fmla="*/ 62865 h 372427"/>
                  <a:gd name="connsiteX35" fmla="*/ 104775 w 292417"/>
                  <a:gd name="connsiteY35" fmla="*/ 68580 h 372427"/>
                  <a:gd name="connsiteX36" fmla="*/ 61913 w 292417"/>
                  <a:gd name="connsiteY36" fmla="*/ 85725 h 372427"/>
                  <a:gd name="connsiteX37" fmla="*/ 34290 w 292417"/>
                  <a:gd name="connsiteY37" fmla="*/ 32385 h 372427"/>
                  <a:gd name="connsiteX38" fmla="*/ 89535 w 292417"/>
                  <a:gd name="connsiteY38" fmla="*/ 8572 h 372427"/>
                  <a:gd name="connsiteX39" fmla="*/ 157163 w 292417"/>
                  <a:gd name="connsiteY39" fmla="*/ 0 h 372427"/>
                  <a:gd name="connsiteX40" fmla="*/ 212408 w 292417"/>
                  <a:gd name="connsiteY40" fmla="*/ 7620 h 372427"/>
                  <a:gd name="connsiteX41" fmla="*/ 255270 w 292417"/>
                  <a:gd name="connsiteY41" fmla="*/ 29527 h 372427"/>
                  <a:gd name="connsiteX42" fmla="*/ 282893 w 292417"/>
                  <a:gd name="connsiteY42" fmla="*/ 67627 h 372427"/>
                  <a:gd name="connsiteX43" fmla="*/ 292418 w 292417"/>
                  <a:gd name="connsiteY43" fmla="*/ 120967 h 372427"/>
                  <a:gd name="connsiteX44" fmla="*/ 292418 w 292417"/>
                  <a:gd name="connsiteY44" fmla="*/ 366713 h 372427"/>
                  <a:gd name="connsiteX45" fmla="*/ 223838 w 292417"/>
                  <a:gd name="connsiteY45" fmla="*/ 366713 h 37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92417" h="372427">
                    <a:moveTo>
                      <a:pt x="223838" y="211455"/>
                    </a:moveTo>
                    <a:cubicBezTo>
                      <a:pt x="217170" y="208597"/>
                      <a:pt x="211455" y="205740"/>
                      <a:pt x="205740" y="203835"/>
                    </a:cubicBezTo>
                    <a:cubicBezTo>
                      <a:pt x="200025" y="201930"/>
                      <a:pt x="195263" y="200977"/>
                      <a:pt x="189548" y="199072"/>
                    </a:cubicBezTo>
                    <a:cubicBezTo>
                      <a:pt x="183833" y="198120"/>
                      <a:pt x="177165" y="197167"/>
                      <a:pt x="168593" y="196215"/>
                    </a:cubicBezTo>
                    <a:cubicBezTo>
                      <a:pt x="160020" y="195263"/>
                      <a:pt x="151448" y="195263"/>
                      <a:pt x="141923" y="195263"/>
                    </a:cubicBezTo>
                    <a:cubicBezTo>
                      <a:pt x="119063" y="195263"/>
                      <a:pt x="100965" y="200025"/>
                      <a:pt x="88583" y="209550"/>
                    </a:cubicBezTo>
                    <a:cubicBezTo>
                      <a:pt x="75248" y="219075"/>
                      <a:pt x="68580" y="232410"/>
                      <a:pt x="68580" y="248602"/>
                    </a:cubicBezTo>
                    <a:cubicBezTo>
                      <a:pt x="68580" y="259080"/>
                      <a:pt x="70485" y="268605"/>
                      <a:pt x="74295" y="275272"/>
                    </a:cubicBezTo>
                    <a:cubicBezTo>
                      <a:pt x="78105" y="282892"/>
                      <a:pt x="82868" y="288607"/>
                      <a:pt x="88583" y="293370"/>
                    </a:cubicBezTo>
                    <a:cubicBezTo>
                      <a:pt x="94298" y="298132"/>
                      <a:pt x="100965" y="301942"/>
                      <a:pt x="108585" y="303847"/>
                    </a:cubicBezTo>
                    <a:cubicBezTo>
                      <a:pt x="116205" y="305752"/>
                      <a:pt x="125730" y="307657"/>
                      <a:pt x="137160" y="307657"/>
                    </a:cubicBezTo>
                    <a:cubicBezTo>
                      <a:pt x="146685" y="307657"/>
                      <a:pt x="155258" y="306705"/>
                      <a:pt x="163830" y="303847"/>
                    </a:cubicBezTo>
                    <a:cubicBezTo>
                      <a:pt x="172403" y="300990"/>
                      <a:pt x="180975" y="298132"/>
                      <a:pt x="188595" y="293370"/>
                    </a:cubicBezTo>
                    <a:cubicBezTo>
                      <a:pt x="196215" y="288607"/>
                      <a:pt x="202883" y="283845"/>
                      <a:pt x="208598" y="279082"/>
                    </a:cubicBezTo>
                    <a:cubicBezTo>
                      <a:pt x="214313" y="273367"/>
                      <a:pt x="220028" y="268605"/>
                      <a:pt x="223838" y="262890"/>
                    </a:cubicBezTo>
                    <a:lnTo>
                      <a:pt x="223838" y="211455"/>
                    </a:lnTo>
                    <a:close/>
                    <a:moveTo>
                      <a:pt x="223838" y="364807"/>
                    </a:moveTo>
                    <a:lnTo>
                      <a:pt x="223838" y="329565"/>
                    </a:lnTo>
                    <a:cubicBezTo>
                      <a:pt x="214313" y="338138"/>
                      <a:pt x="207645" y="343852"/>
                      <a:pt x="200978" y="347663"/>
                    </a:cubicBezTo>
                    <a:cubicBezTo>
                      <a:pt x="195263" y="351472"/>
                      <a:pt x="188595" y="355282"/>
                      <a:pt x="181928" y="359092"/>
                    </a:cubicBezTo>
                    <a:cubicBezTo>
                      <a:pt x="175260" y="362902"/>
                      <a:pt x="167640" y="365760"/>
                      <a:pt x="157163" y="368617"/>
                    </a:cubicBezTo>
                    <a:cubicBezTo>
                      <a:pt x="147638" y="371475"/>
                      <a:pt x="136208" y="372427"/>
                      <a:pt x="124778" y="372427"/>
                    </a:cubicBezTo>
                    <a:cubicBezTo>
                      <a:pt x="110490" y="372427"/>
                      <a:pt x="96203" y="370522"/>
                      <a:pt x="80963" y="365760"/>
                    </a:cubicBezTo>
                    <a:cubicBezTo>
                      <a:pt x="65723" y="360997"/>
                      <a:pt x="53340" y="354330"/>
                      <a:pt x="40958" y="344805"/>
                    </a:cubicBezTo>
                    <a:cubicBezTo>
                      <a:pt x="29528" y="335280"/>
                      <a:pt x="19050" y="322897"/>
                      <a:pt x="11430" y="307657"/>
                    </a:cubicBezTo>
                    <a:cubicBezTo>
                      <a:pt x="3810" y="292417"/>
                      <a:pt x="0" y="273367"/>
                      <a:pt x="0" y="251460"/>
                    </a:cubicBezTo>
                    <a:cubicBezTo>
                      <a:pt x="0" y="231457"/>
                      <a:pt x="3810" y="214313"/>
                      <a:pt x="10478" y="200025"/>
                    </a:cubicBezTo>
                    <a:cubicBezTo>
                      <a:pt x="18098" y="185738"/>
                      <a:pt x="27623" y="173355"/>
                      <a:pt x="40005" y="163830"/>
                    </a:cubicBezTo>
                    <a:cubicBezTo>
                      <a:pt x="52388" y="154305"/>
                      <a:pt x="67628" y="147638"/>
                      <a:pt x="85725" y="142875"/>
                    </a:cubicBezTo>
                    <a:cubicBezTo>
                      <a:pt x="102870" y="138113"/>
                      <a:pt x="121920" y="136207"/>
                      <a:pt x="141923" y="136207"/>
                    </a:cubicBezTo>
                    <a:cubicBezTo>
                      <a:pt x="160973" y="136207"/>
                      <a:pt x="176213" y="137160"/>
                      <a:pt x="189548" y="140017"/>
                    </a:cubicBezTo>
                    <a:cubicBezTo>
                      <a:pt x="202883" y="142875"/>
                      <a:pt x="213360" y="145732"/>
                      <a:pt x="221933" y="149542"/>
                    </a:cubicBezTo>
                    <a:lnTo>
                      <a:pt x="221933" y="122872"/>
                    </a:lnTo>
                    <a:cubicBezTo>
                      <a:pt x="221933" y="102870"/>
                      <a:pt x="216218" y="88582"/>
                      <a:pt x="204788" y="78105"/>
                    </a:cubicBezTo>
                    <a:cubicBezTo>
                      <a:pt x="193358" y="67627"/>
                      <a:pt x="176213" y="62865"/>
                      <a:pt x="154305" y="62865"/>
                    </a:cubicBezTo>
                    <a:cubicBezTo>
                      <a:pt x="136208" y="62865"/>
                      <a:pt x="119063" y="64770"/>
                      <a:pt x="104775" y="68580"/>
                    </a:cubicBezTo>
                    <a:cubicBezTo>
                      <a:pt x="89535" y="72390"/>
                      <a:pt x="75248" y="78105"/>
                      <a:pt x="61913" y="85725"/>
                    </a:cubicBezTo>
                    <a:lnTo>
                      <a:pt x="34290" y="32385"/>
                    </a:lnTo>
                    <a:cubicBezTo>
                      <a:pt x="51435" y="21907"/>
                      <a:pt x="69533" y="13335"/>
                      <a:pt x="89535" y="8572"/>
                    </a:cubicBezTo>
                    <a:cubicBezTo>
                      <a:pt x="109538" y="2857"/>
                      <a:pt x="131445" y="0"/>
                      <a:pt x="157163" y="0"/>
                    </a:cubicBezTo>
                    <a:cubicBezTo>
                      <a:pt x="177165" y="0"/>
                      <a:pt x="195263" y="2857"/>
                      <a:pt x="212408" y="7620"/>
                    </a:cubicBezTo>
                    <a:cubicBezTo>
                      <a:pt x="228600" y="12382"/>
                      <a:pt x="242888" y="20002"/>
                      <a:pt x="255270" y="29527"/>
                    </a:cubicBezTo>
                    <a:cubicBezTo>
                      <a:pt x="266700" y="39052"/>
                      <a:pt x="276225" y="52388"/>
                      <a:pt x="282893" y="67627"/>
                    </a:cubicBezTo>
                    <a:cubicBezTo>
                      <a:pt x="289560" y="82867"/>
                      <a:pt x="292418" y="100013"/>
                      <a:pt x="292418" y="120967"/>
                    </a:cubicBezTo>
                    <a:lnTo>
                      <a:pt x="292418" y="366713"/>
                    </a:lnTo>
                    <a:lnTo>
                      <a:pt x="223838" y="366713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074C81FC-576E-2BB1-C72C-78B589A84F25}"/>
                  </a:ext>
                </a:extLst>
              </p:cNvPr>
              <p:cNvSpPr/>
              <p:nvPr/>
            </p:nvSpPr>
            <p:spPr bwMode="invGray">
              <a:xfrm>
                <a:off x="11760974" y="6378894"/>
                <a:ext cx="213359" cy="364807"/>
              </a:xfrm>
              <a:custGeom>
                <a:avLst/>
                <a:gdLst>
                  <a:gd name="connsiteX0" fmla="*/ 194310 w 213359"/>
                  <a:gd name="connsiteY0" fmla="*/ 80010 h 364807"/>
                  <a:gd name="connsiteX1" fmla="*/ 170497 w 213359"/>
                  <a:gd name="connsiteY1" fmla="*/ 70485 h 364807"/>
                  <a:gd name="connsiteX2" fmla="*/ 140970 w 213359"/>
                  <a:gd name="connsiteY2" fmla="*/ 67628 h 364807"/>
                  <a:gd name="connsiteX3" fmla="*/ 88582 w 213359"/>
                  <a:gd name="connsiteY3" fmla="*/ 90488 h 364807"/>
                  <a:gd name="connsiteX4" fmla="*/ 70485 w 213359"/>
                  <a:gd name="connsiteY4" fmla="*/ 160020 h 364807"/>
                  <a:gd name="connsiteX5" fmla="*/ 70485 w 213359"/>
                  <a:gd name="connsiteY5" fmla="*/ 364808 h 364807"/>
                  <a:gd name="connsiteX6" fmla="*/ 0 w 213359"/>
                  <a:gd name="connsiteY6" fmla="*/ 364808 h 364807"/>
                  <a:gd name="connsiteX7" fmla="*/ 0 w 213359"/>
                  <a:gd name="connsiteY7" fmla="*/ 6667 h 364807"/>
                  <a:gd name="connsiteX8" fmla="*/ 70485 w 213359"/>
                  <a:gd name="connsiteY8" fmla="*/ 6667 h 364807"/>
                  <a:gd name="connsiteX9" fmla="*/ 70485 w 213359"/>
                  <a:gd name="connsiteY9" fmla="*/ 40958 h 364807"/>
                  <a:gd name="connsiteX10" fmla="*/ 84772 w 213359"/>
                  <a:gd name="connsiteY10" fmla="*/ 24765 h 364807"/>
                  <a:gd name="connsiteX11" fmla="*/ 103822 w 213359"/>
                  <a:gd name="connsiteY11" fmla="*/ 11430 h 364807"/>
                  <a:gd name="connsiteX12" fmla="*/ 126682 w 213359"/>
                  <a:gd name="connsiteY12" fmla="*/ 2858 h 364807"/>
                  <a:gd name="connsiteX13" fmla="*/ 152400 w 213359"/>
                  <a:gd name="connsiteY13" fmla="*/ 0 h 364807"/>
                  <a:gd name="connsiteX14" fmla="*/ 188595 w 213359"/>
                  <a:gd name="connsiteY14" fmla="*/ 3810 h 364807"/>
                  <a:gd name="connsiteX15" fmla="*/ 213360 w 213359"/>
                  <a:gd name="connsiteY15" fmla="*/ 15240 h 364807"/>
                  <a:gd name="connsiteX16" fmla="*/ 194310 w 213359"/>
                  <a:gd name="connsiteY16" fmla="*/ 80010 h 36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3359" h="364807">
                    <a:moveTo>
                      <a:pt x="194310" y="80010"/>
                    </a:moveTo>
                    <a:cubicBezTo>
                      <a:pt x="186690" y="76200"/>
                      <a:pt x="179070" y="72390"/>
                      <a:pt x="170497" y="70485"/>
                    </a:cubicBezTo>
                    <a:cubicBezTo>
                      <a:pt x="161925" y="68580"/>
                      <a:pt x="152400" y="67628"/>
                      <a:pt x="140970" y="67628"/>
                    </a:cubicBezTo>
                    <a:cubicBezTo>
                      <a:pt x="118110" y="67628"/>
                      <a:pt x="100965" y="75248"/>
                      <a:pt x="88582" y="90488"/>
                    </a:cubicBezTo>
                    <a:cubicBezTo>
                      <a:pt x="76200" y="105728"/>
                      <a:pt x="70485" y="128588"/>
                      <a:pt x="70485" y="160020"/>
                    </a:cubicBezTo>
                    <a:lnTo>
                      <a:pt x="70485" y="364808"/>
                    </a:lnTo>
                    <a:lnTo>
                      <a:pt x="0" y="364808"/>
                    </a:lnTo>
                    <a:lnTo>
                      <a:pt x="0" y="6667"/>
                    </a:lnTo>
                    <a:lnTo>
                      <a:pt x="70485" y="6667"/>
                    </a:lnTo>
                    <a:lnTo>
                      <a:pt x="70485" y="40958"/>
                    </a:lnTo>
                    <a:cubicBezTo>
                      <a:pt x="74295" y="35242"/>
                      <a:pt x="79057" y="29528"/>
                      <a:pt x="84772" y="24765"/>
                    </a:cubicBezTo>
                    <a:cubicBezTo>
                      <a:pt x="90488" y="20003"/>
                      <a:pt x="97155" y="15240"/>
                      <a:pt x="103822" y="11430"/>
                    </a:cubicBezTo>
                    <a:cubicBezTo>
                      <a:pt x="110490" y="7620"/>
                      <a:pt x="118110" y="4763"/>
                      <a:pt x="126682" y="2858"/>
                    </a:cubicBezTo>
                    <a:cubicBezTo>
                      <a:pt x="134302" y="953"/>
                      <a:pt x="142875" y="0"/>
                      <a:pt x="152400" y="0"/>
                    </a:cubicBezTo>
                    <a:cubicBezTo>
                      <a:pt x="166688" y="0"/>
                      <a:pt x="179070" y="953"/>
                      <a:pt x="188595" y="3810"/>
                    </a:cubicBezTo>
                    <a:cubicBezTo>
                      <a:pt x="198120" y="6667"/>
                      <a:pt x="206692" y="10478"/>
                      <a:pt x="213360" y="15240"/>
                    </a:cubicBezTo>
                    <a:lnTo>
                      <a:pt x="194310" y="8001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7C132D1F-65E0-3A78-063E-F0670F983E6A}"/>
                  </a:ext>
                </a:extLst>
              </p:cNvPr>
              <p:cNvSpPr/>
              <p:nvPr/>
            </p:nvSpPr>
            <p:spPr bwMode="invGray">
              <a:xfrm>
                <a:off x="12015291" y="6245544"/>
                <a:ext cx="208597" cy="504825"/>
              </a:xfrm>
              <a:custGeom>
                <a:avLst/>
                <a:gdLst>
                  <a:gd name="connsiteX0" fmla="*/ 200025 w 208597"/>
                  <a:gd name="connsiteY0" fmla="*/ 487680 h 504825"/>
                  <a:gd name="connsiteX1" fmla="*/ 169545 w 208597"/>
                  <a:gd name="connsiteY1" fmla="*/ 500063 h 504825"/>
                  <a:gd name="connsiteX2" fmla="*/ 131445 w 208597"/>
                  <a:gd name="connsiteY2" fmla="*/ 504825 h 504825"/>
                  <a:gd name="connsiteX3" fmla="*/ 99060 w 208597"/>
                  <a:gd name="connsiteY3" fmla="*/ 500063 h 504825"/>
                  <a:gd name="connsiteX4" fmla="*/ 74295 w 208597"/>
                  <a:gd name="connsiteY4" fmla="*/ 483870 h 504825"/>
                  <a:gd name="connsiteX5" fmla="*/ 57150 w 208597"/>
                  <a:gd name="connsiteY5" fmla="*/ 454342 h 504825"/>
                  <a:gd name="connsiteX6" fmla="*/ 51435 w 208597"/>
                  <a:gd name="connsiteY6" fmla="*/ 410528 h 504825"/>
                  <a:gd name="connsiteX7" fmla="*/ 51435 w 208597"/>
                  <a:gd name="connsiteY7" fmla="*/ 202883 h 504825"/>
                  <a:gd name="connsiteX8" fmla="*/ 0 w 208597"/>
                  <a:gd name="connsiteY8" fmla="*/ 202883 h 504825"/>
                  <a:gd name="connsiteX9" fmla="*/ 0 w 208597"/>
                  <a:gd name="connsiteY9" fmla="*/ 139065 h 504825"/>
                  <a:gd name="connsiteX10" fmla="*/ 51435 w 208597"/>
                  <a:gd name="connsiteY10" fmla="*/ 139065 h 504825"/>
                  <a:gd name="connsiteX11" fmla="*/ 51435 w 208597"/>
                  <a:gd name="connsiteY11" fmla="*/ 37148 h 504825"/>
                  <a:gd name="connsiteX12" fmla="*/ 120015 w 208597"/>
                  <a:gd name="connsiteY12" fmla="*/ 0 h 504825"/>
                  <a:gd name="connsiteX13" fmla="*/ 120015 w 208597"/>
                  <a:gd name="connsiteY13" fmla="*/ 139065 h 504825"/>
                  <a:gd name="connsiteX14" fmla="*/ 208597 w 208597"/>
                  <a:gd name="connsiteY14" fmla="*/ 139065 h 504825"/>
                  <a:gd name="connsiteX15" fmla="*/ 208597 w 208597"/>
                  <a:gd name="connsiteY15" fmla="*/ 202883 h 504825"/>
                  <a:gd name="connsiteX16" fmla="*/ 120015 w 208597"/>
                  <a:gd name="connsiteY16" fmla="*/ 202883 h 504825"/>
                  <a:gd name="connsiteX17" fmla="*/ 120015 w 208597"/>
                  <a:gd name="connsiteY17" fmla="*/ 397192 h 504825"/>
                  <a:gd name="connsiteX18" fmla="*/ 121920 w 208597"/>
                  <a:gd name="connsiteY18" fmla="*/ 418148 h 504825"/>
                  <a:gd name="connsiteX19" fmla="*/ 128588 w 208597"/>
                  <a:gd name="connsiteY19" fmla="*/ 431483 h 504825"/>
                  <a:gd name="connsiteX20" fmla="*/ 140018 w 208597"/>
                  <a:gd name="connsiteY20" fmla="*/ 438150 h 504825"/>
                  <a:gd name="connsiteX21" fmla="*/ 156210 w 208597"/>
                  <a:gd name="connsiteY21" fmla="*/ 440055 h 504825"/>
                  <a:gd name="connsiteX22" fmla="*/ 183833 w 208597"/>
                  <a:gd name="connsiteY22" fmla="*/ 435292 h 504825"/>
                  <a:gd name="connsiteX23" fmla="*/ 207645 w 208597"/>
                  <a:gd name="connsiteY23" fmla="*/ 425767 h 504825"/>
                  <a:gd name="connsiteX24" fmla="*/ 200025 w 208597"/>
                  <a:gd name="connsiteY24" fmla="*/ 487680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08597" h="504825">
                    <a:moveTo>
                      <a:pt x="200025" y="487680"/>
                    </a:moveTo>
                    <a:cubicBezTo>
                      <a:pt x="191453" y="492442"/>
                      <a:pt x="180975" y="496253"/>
                      <a:pt x="169545" y="500063"/>
                    </a:cubicBezTo>
                    <a:cubicBezTo>
                      <a:pt x="158115" y="502920"/>
                      <a:pt x="144780" y="504825"/>
                      <a:pt x="131445" y="504825"/>
                    </a:cubicBezTo>
                    <a:cubicBezTo>
                      <a:pt x="119063" y="504825"/>
                      <a:pt x="108585" y="502920"/>
                      <a:pt x="99060" y="500063"/>
                    </a:cubicBezTo>
                    <a:cubicBezTo>
                      <a:pt x="89535" y="496253"/>
                      <a:pt x="81915" y="491490"/>
                      <a:pt x="74295" y="483870"/>
                    </a:cubicBezTo>
                    <a:cubicBezTo>
                      <a:pt x="66675" y="476250"/>
                      <a:pt x="60960" y="466725"/>
                      <a:pt x="57150" y="454342"/>
                    </a:cubicBezTo>
                    <a:cubicBezTo>
                      <a:pt x="53340" y="441960"/>
                      <a:pt x="51435" y="427673"/>
                      <a:pt x="51435" y="410528"/>
                    </a:cubicBezTo>
                    <a:lnTo>
                      <a:pt x="51435" y="202883"/>
                    </a:lnTo>
                    <a:lnTo>
                      <a:pt x="0" y="202883"/>
                    </a:lnTo>
                    <a:lnTo>
                      <a:pt x="0" y="139065"/>
                    </a:lnTo>
                    <a:lnTo>
                      <a:pt x="51435" y="139065"/>
                    </a:lnTo>
                    <a:lnTo>
                      <a:pt x="51435" y="37148"/>
                    </a:lnTo>
                    <a:lnTo>
                      <a:pt x="120015" y="0"/>
                    </a:lnTo>
                    <a:lnTo>
                      <a:pt x="120015" y="139065"/>
                    </a:lnTo>
                    <a:lnTo>
                      <a:pt x="208597" y="139065"/>
                    </a:lnTo>
                    <a:lnTo>
                      <a:pt x="208597" y="202883"/>
                    </a:lnTo>
                    <a:lnTo>
                      <a:pt x="120015" y="202883"/>
                    </a:lnTo>
                    <a:lnTo>
                      <a:pt x="120015" y="397192"/>
                    </a:lnTo>
                    <a:cubicBezTo>
                      <a:pt x="120015" y="405765"/>
                      <a:pt x="120968" y="412433"/>
                      <a:pt x="121920" y="418148"/>
                    </a:cubicBezTo>
                    <a:cubicBezTo>
                      <a:pt x="123825" y="423863"/>
                      <a:pt x="125730" y="427673"/>
                      <a:pt x="128588" y="431483"/>
                    </a:cubicBezTo>
                    <a:cubicBezTo>
                      <a:pt x="131445" y="434340"/>
                      <a:pt x="135255" y="437198"/>
                      <a:pt x="140018" y="438150"/>
                    </a:cubicBezTo>
                    <a:cubicBezTo>
                      <a:pt x="144780" y="439103"/>
                      <a:pt x="150495" y="440055"/>
                      <a:pt x="156210" y="440055"/>
                    </a:cubicBezTo>
                    <a:cubicBezTo>
                      <a:pt x="165735" y="440055"/>
                      <a:pt x="174308" y="438150"/>
                      <a:pt x="183833" y="435292"/>
                    </a:cubicBezTo>
                    <a:cubicBezTo>
                      <a:pt x="193358" y="432435"/>
                      <a:pt x="200978" y="428625"/>
                      <a:pt x="207645" y="425767"/>
                    </a:cubicBezTo>
                    <a:lnTo>
                      <a:pt x="200025" y="48768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9C2EAE92-9AF6-8407-AA31-8818A4873A4B}"/>
                  </a:ext>
                </a:extLst>
              </p:cNvPr>
              <p:cNvSpPr/>
              <p:nvPr/>
            </p:nvSpPr>
            <p:spPr bwMode="invGray">
              <a:xfrm>
                <a:off x="12286754" y="6244592"/>
                <a:ext cx="287655" cy="498157"/>
              </a:xfrm>
              <a:custGeom>
                <a:avLst/>
                <a:gdLst>
                  <a:gd name="connsiteX0" fmla="*/ 219075 w 287655"/>
                  <a:gd name="connsiteY0" fmla="*/ 498157 h 498157"/>
                  <a:gd name="connsiteX1" fmla="*/ 219075 w 287655"/>
                  <a:gd name="connsiteY1" fmla="*/ 295275 h 498157"/>
                  <a:gd name="connsiteX2" fmla="*/ 200978 w 287655"/>
                  <a:gd name="connsiteY2" fmla="*/ 220980 h 498157"/>
                  <a:gd name="connsiteX3" fmla="*/ 144780 w 287655"/>
                  <a:gd name="connsiteY3" fmla="*/ 196215 h 498157"/>
                  <a:gd name="connsiteX4" fmla="*/ 114300 w 287655"/>
                  <a:gd name="connsiteY4" fmla="*/ 201930 h 498157"/>
                  <a:gd name="connsiteX5" fmla="*/ 90488 w 287655"/>
                  <a:gd name="connsiteY5" fmla="*/ 220027 h 498157"/>
                  <a:gd name="connsiteX6" fmla="*/ 75247 w 287655"/>
                  <a:gd name="connsiteY6" fmla="*/ 248602 h 498157"/>
                  <a:gd name="connsiteX7" fmla="*/ 70485 w 287655"/>
                  <a:gd name="connsiteY7" fmla="*/ 287655 h 498157"/>
                  <a:gd name="connsiteX8" fmla="*/ 70485 w 287655"/>
                  <a:gd name="connsiteY8" fmla="*/ 497205 h 498157"/>
                  <a:gd name="connsiteX9" fmla="*/ 0 w 287655"/>
                  <a:gd name="connsiteY9" fmla="*/ 497205 h 498157"/>
                  <a:gd name="connsiteX10" fmla="*/ 0 w 287655"/>
                  <a:gd name="connsiteY10" fmla="*/ 37147 h 498157"/>
                  <a:gd name="connsiteX11" fmla="*/ 70485 w 287655"/>
                  <a:gd name="connsiteY11" fmla="*/ 0 h 498157"/>
                  <a:gd name="connsiteX12" fmla="*/ 70485 w 287655"/>
                  <a:gd name="connsiteY12" fmla="*/ 173355 h 498157"/>
                  <a:gd name="connsiteX13" fmla="*/ 86678 w 287655"/>
                  <a:gd name="connsiteY13" fmla="*/ 156210 h 498157"/>
                  <a:gd name="connsiteX14" fmla="*/ 107633 w 287655"/>
                  <a:gd name="connsiteY14" fmla="*/ 142875 h 498157"/>
                  <a:gd name="connsiteX15" fmla="*/ 132397 w 287655"/>
                  <a:gd name="connsiteY15" fmla="*/ 134302 h 498157"/>
                  <a:gd name="connsiteX16" fmla="*/ 160020 w 287655"/>
                  <a:gd name="connsiteY16" fmla="*/ 131445 h 498157"/>
                  <a:gd name="connsiteX17" fmla="*/ 216218 w 287655"/>
                  <a:gd name="connsiteY17" fmla="*/ 141922 h 498157"/>
                  <a:gd name="connsiteX18" fmla="*/ 256222 w 287655"/>
                  <a:gd name="connsiteY18" fmla="*/ 172402 h 498157"/>
                  <a:gd name="connsiteX19" fmla="*/ 280035 w 287655"/>
                  <a:gd name="connsiteY19" fmla="*/ 223838 h 498157"/>
                  <a:gd name="connsiteX20" fmla="*/ 287655 w 287655"/>
                  <a:gd name="connsiteY20" fmla="*/ 292417 h 498157"/>
                  <a:gd name="connsiteX21" fmla="*/ 287655 w 287655"/>
                  <a:gd name="connsiteY21" fmla="*/ 497205 h 498157"/>
                  <a:gd name="connsiteX22" fmla="*/ 219075 w 287655"/>
                  <a:gd name="connsiteY22" fmla="*/ 497205 h 49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498157">
                    <a:moveTo>
                      <a:pt x="219075" y="498157"/>
                    </a:moveTo>
                    <a:lnTo>
                      <a:pt x="219075" y="295275"/>
                    </a:lnTo>
                    <a:cubicBezTo>
                      <a:pt x="219075" y="261938"/>
                      <a:pt x="213360" y="237172"/>
                      <a:pt x="200978" y="220980"/>
                    </a:cubicBezTo>
                    <a:cubicBezTo>
                      <a:pt x="189547" y="204788"/>
                      <a:pt x="170497" y="196215"/>
                      <a:pt x="144780" y="196215"/>
                    </a:cubicBezTo>
                    <a:cubicBezTo>
                      <a:pt x="134303" y="196215"/>
                      <a:pt x="123825" y="198120"/>
                      <a:pt x="114300" y="201930"/>
                    </a:cubicBezTo>
                    <a:cubicBezTo>
                      <a:pt x="104775" y="205740"/>
                      <a:pt x="97155" y="211455"/>
                      <a:pt x="90488" y="220027"/>
                    </a:cubicBezTo>
                    <a:cubicBezTo>
                      <a:pt x="83820" y="228600"/>
                      <a:pt x="79058" y="238125"/>
                      <a:pt x="75247" y="248602"/>
                    </a:cubicBezTo>
                    <a:cubicBezTo>
                      <a:pt x="72390" y="260032"/>
                      <a:pt x="70485" y="272415"/>
                      <a:pt x="70485" y="287655"/>
                    </a:cubicBezTo>
                    <a:lnTo>
                      <a:pt x="70485" y="497205"/>
                    </a:lnTo>
                    <a:lnTo>
                      <a:pt x="0" y="497205"/>
                    </a:lnTo>
                    <a:lnTo>
                      <a:pt x="0" y="37147"/>
                    </a:lnTo>
                    <a:lnTo>
                      <a:pt x="70485" y="0"/>
                    </a:lnTo>
                    <a:lnTo>
                      <a:pt x="70485" y="173355"/>
                    </a:lnTo>
                    <a:cubicBezTo>
                      <a:pt x="75247" y="166688"/>
                      <a:pt x="80010" y="160972"/>
                      <a:pt x="86678" y="156210"/>
                    </a:cubicBezTo>
                    <a:cubicBezTo>
                      <a:pt x="93345" y="151447"/>
                      <a:pt x="100013" y="146685"/>
                      <a:pt x="107633" y="142875"/>
                    </a:cubicBezTo>
                    <a:cubicBezTo>
                      <a:pt x="115253" y="139065"/>
                      <a:pt x="123825" y="136207"/>
                      <a:pt x="132397" y="134302"/>
                    </a:cubicBezTo>
                    <a:cubicBezTo>
                      <a:pt x="140970" y="132397"/>
                      <a:pt x="150495" y="131445"/>
                      <a:pt x="160020" y="131445"/>
                    </a:cubicBezTo>
                    <a:cubicBezTo>
                      <a:pt x="181928" y="131445"/>
                      <a:pt x="200025" y="135255"/>
                      <a:pt x="216218" y="141922"/>
                    </a:cubicBezTo>
                    <a:cubicBezTo>
                      <a:pt x="232410" y="148590"/>
                      <a:pt x="244793" y="159067"/>
                      <a:pt x="256222" y="172402"/>
                    </a:cubicBezTo>
                    <a:cubicBezTo>
                      <a:pt x="266700" y="185738"/>
                      <a:pt x="275272" y="202882"/>
                      <a:pt x="280035" y="223838"/>
                    </a:cubicBezTo>
                    <a:cubicBezTo>
                      <a:pt x="284797" y="244792"/>
                      <a:pt x="287655" y="267652"/>
                      <a:pt x="287655" y="292417"/>
                    </a:cubicBezTo>
                    <a:lnTo>
                      <a:pt x="287655" y="497205"/>
                    </a:lnTo>
                    <a:lnTo>
                      <a:pt x="219075" y="497205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B66E6D31-8031-F7EB-3990-AD90DEDBE920}"/>
                  </a:ext>
                </a:extLst>
              </p:cNvPr>
              <p:cNvSpPr/>
              <p:nvPr/>
            </p:nvSpPr>
            <p:spPr bwMode="invGray">
              <a:xfrm>
                <a:off x="12627749" y="6376036"/>
                <a:ext cx="308609" cy="374332"/>
              </a:xfrm>
              <a:custGeom>
                <a:avLst/>
                <a:gdLst>
                  <a:gd name="connsiteX0" fmla="*/ 237172 w 308609"/>
                  <a:gd name="connsiteY0" fmla="*/ 154305 h 374332"/>
                  <a:gd name="connsiteX1" fmla="*/ 230505 w 308609"/>
                  <a:gd name="connsiteY1" fmla="*/ 120015 h 374332"/>
                  <a:gd name="connsiteX2" fmla="*/ 215265 w 308609"/>
                  <a:gd name="connsiteY2" fmla="*/ 91440 h 374332"/>
                  <a:gd name="connsiteX3" fmla="*/ 189547 w 308609"/>
                  <a:gd name="connsiteY3" fmla="*/ 72390 h 374332"/>
                  <a:gd name="connsiteX4" fmla="*/ 152400 w 308609"/>
                  <a:gd name="connsiteY4" fmla="*/ 64770 h 374332"/>
                  <a:gd name="connsiteX5" fmla="*/ 120015 w 308609"/>
                  <a:gd name="connsiteY5" fmla="*/ 70485 h 374332"/>
                  <a:gd name="connsiteX6" fmla="*/ 96202 w 308609"/>
                  <a:gd name="connsiteY6" fmla="*/ 87630 h 374332"/>
                  <a:gd name="connsiteX7" fmla="*/ 80010 w 308609"/>
                  <a:gd name="connsiteY7" fmla="*/ 115253 h 374332"/>
                  <a:gd name="connsiteX8" fmla="*/ 71438 w 308609"/>
                  <a:gd name="connsiteY8" fmla="*/ 153353 h 374332"/>
                  <a:gd name="connsiteX9" fmla="*/ 237172 w 308609"/>
                  <a:gd name="connsiteY9" fmla="*/ 153353 h 374332"/>
                  <a:gd name="connsiteX10" fmla="*/ 308610 w 308609"/>
                  <a:gd name="connsiteY10" fmla="*/ 180023 h 374332"/>
                  <a:gd name="connsiteX11" fmla="*/ 307657 w 308609"/>
                  <a:gd name="connsiteY11" fmla="*/ 198120 h 374332"/>
                  <a:gd name="connsiteX12" fmla="*/ 306705 w 308609"/>
                  <a:gd name="connsiteY12" fmla="*/ 212408 h 374332"/>
                  <a:gd name="connsiteX13" fmla="*/ 69532 w 308609"/>
                  <a:gd name="connsiteY13" fmla="*/ 212408 h 374332"/>
                  <a:gd name="connsiteX14" fmla="*/ 80963 w 308609"/>
                  <a:gd name="connsiteY14" fmla="*/ 257175 h 374332"/>
                  <a:gd name="connsiteX15" fmla="*/ 100965 w 308609"/>
                  <a:gd name="connsiteY15" fmla="*/ 287655 h 374332"/>
                  <a:gd name="connsiteX16" fmla="*/ 128588 w 308609"/>
                  <a:gd name="connsiteY16" fmla="*/ 305753 h 374332"/>
                  <a:gd name="connsiteX17" fmla="*/ 160020 w 308609"/>
                  <a:gd name="connsiteY17" fmla="*/ 311468 h 374332"/>
                  <a:gd name="connsiteX18" fmla="*/ 181927 w 308609"/>
                  <a:gd name="connsiteY18" fmla="*/ 309563 h 374332"/>
                  <a:gd name="connsiteX19" fmla="*/ 201930 w 308609"/>
                  <a:gd name="connsiteY19" fmla="*/ 303848 h 374332"/>
                  <a:gd name="connsiteX20" fmla="*/ 219075 w 308609"/>
                  <a:gd name="connsiteY20" fmla="*/ 295275 h 374332"/>
                  <a:gd name="connsiteX21" fmla="*/ 238125 w 308609"/>
                  <a:gd name="connsiteY21" fmla="*/ 282893 h 374332"/>
                  <a:gd name="connsiteX22" fmla="*/ 280035 w 308609"/>
                  <a:gd name="connsiteY22" fmla="*/ 327660 h 374332"/>
                  <a:gd name="connsiteX23" fmla="*/ 254317 w 308609"/>
                  <a:gd name="connsiteY23" fmla="*/ 347663 h 374332"/>
                  <a:gd name="connsiteX24" fmla="*/ 227647 w 308609"/>
                  <a:gd name="connsiteY24" fmla="*/ 361950 h 374332"/>
                  <a:gd name="connsiteX25" fmla="*/ 195263 w 308609"/>
                  <a:gd name="connsiteY25" fmla="*/ 371475 h 374332"/>
                  <a:gd name="connsiteX26" fmla="*/ 155257 w 308609"/>
                  <a:gd name="connsiteY26" fmla="*/ 374333 h 374332"/>
                  <a:gd name="connsiteX27" fmla="*/ 111442 w 308609"/>
                  <a:gd name="connsiteY27" fmla="*/ 367665 h 374332"/>
                  <a:gd name="connsiteX28" fmla="*/ 75247 w 308609"/>
                  <a:gd name="connsiteY28" fmla="*/ 350520 h 374332"/>
                  <a:gd name="connsiteX29" fmla="*/ 46672 w 308609"/>
                  <a:gd name="connsiteY29" fmla="*/ 326708 h 374332"/>
                  <a:gd name="connsiteX30" fmla="*/ 22860 w 308609"/>
                  <a:gd name="connsiteY30" fmla="*/ 292418 h 374332"/>
                  <a:gd name="connsiteX31" fmla="*/ 5715 w 308609"/>
                  <a:gd name="connsiteY31" fmla="*/ 244793 h 374332"/>
                  <a:gd name="connsiteX32" fmla="*/ 0 w 308609"/>
                  <a:gd name="connsiteY32" fmla="*/ 187643 h 374332"/>
                  <a:gd name="connsiteX33" fmla="*/ 11430 w 308609"/>
                  <a:gd name="connsiteY33" fmla="*/ 107633 h 374332"/>
                  <a:gd name="connsiteX34" fmla="*/ 43815 w 308609"/>
                  <a:gd name="connsiteY34" fmla="*/ 48578 h 374332"/>
                  <a:gd name="connsiteX35" fmla="*/ 93345 w 308609"/>
                  <a:gd name="connsiteY35" fmla="*/ 12383 h 374332"/>
                  <a:gd name="connsiteX36" fmla="*/ 157163 w 308609"/>
                  <a:gd name="connsiteY36" fmla="*/ 0 h 374332"/>
                  <a:gd name="connsiteX37" fmla="*/ 223838 w 308609"/>
                  <a:gd name="connsiteY37" fmla="*/ 14288 h 374332"/>
                  <a:gd name="connsiteX38" fmla="*/ 270510 w 308609"/>
                  <a:gd name="connsiteY38" fmla="*/ 53340 h 374332"/>
                  <a:gd name="connsiteX39" fmla="*/ 298132 w 308609"/>
                  <a:gd name="connsiteY39" fmla="*/ 110490 h 374332"/>
                  <a:gd name="connsiteX40" fmla="*/ 308610 w 308609"/>
                  <a:gd name="connsiteY40" fmla="*/ 180023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8609" h="374332">
                    <a:moveTo>
                      <a:pt x="237172" y="154305"/>
                    </a:moveTo>
                    <a:cubicBezTo>
                      <a:pt x="236220" y="141923"/>
                      <a:pt x="234315" y="130493"/>
                      <a:pt x="230505" y="120015"/>
                    </a:cubicBezTo>
                    <a:cubicBezTo>
                      <a:pt x="226695" y="109538"/>
                      <a:pt x="221932" y="100013"/>
                      <a:pt x="215265" y="91440"/>
                    </a:cubicBezTo>
                    <a:cubicBezTo>
                      <a:pt x="208597" y="82868"/>
                      <a:pt x="200025" y="77153"/>
                      <a:pt x="189547" y="72390"/>
                    </a:cubicBezTo>
                    <a:cubicBezTo>
                      <a:pt x="179070" y="67628"/>
                      <a:pt x="166688" y="64770"/>
                      <a:pt x="152400" y="64770"/>
                    </a:cubicBezTo>
                    <a:cubicBezTo>
                      <a:pt x="140017" y="64770"/>
                      <a:pt x="129540" y="66675"/>
                      <a:pt x="120015" y="70485"/>
                    </a:cubicBezTo>
                    <a:cubicBezTo>
                      <a:pt x="110490" y="74295"/>
                      <a:pt x="102870" y="80010"/>
                      <a:pt x="96202" y="87630"/>
                    </a:cubicBezTo>
                    <a:cubicBezTo>
                      <a:pt x="89535" y="95250"/>
                      <a:pt x="83820" y="104775"/>
                      <a:pt x="80010" y="115253"/>
                    </a:cubicBezTo>
                    <a:cubicBezTo>
                      <a:pt x="75247" y="126683"/>
                      <a:pt x="72390" y="139065"/>
                      <a:pt x="71438" y="153353"/>
                    </a:cubicBezTo>
                    <a:lnTo>
                      <a:pt x="237172" y="153353"/>
                    </a:lnTo>
                    <a:close/>
                    <a:moveTo>
                      <a:pt x="308610" y="180023"/>
                    </a:moveTo>
                    <a:cubicBezTo>
                      <a:pt x="308610" y="186690"/>
                      <a:pt x="308610" y="192405"/>
                      <a:pt x="307657" y="198120"/>
                    </a:cubicBezTo>
                    <a:cubicBezTo>
                      <a:pt x="307657" y="203835"/>
                      <a:pt x="306705" y="208598"/>
                      <a:pt x="306705" y="212408"/>
                    </a:cubicBezTo>
                    <a:lnTo>
                      <a:pt x="69532" y="212408"/>
                    </a:lnTo>
                    <a:cubicBezTo>
                      <a:pt x="71438" y="229553"/>
                      <a:pt x="75247" y="244793"/>
                      <a:pt x="80963" y="257175"/>
                    </a:cubicBezTo>
                    <a:cubicBezTo>
                      <a:pt x="86677" y="269558"/>
                      <a:pt x="93345" y="280035"/>
                      <a:pt x="100965" y="287655"/>
                    </a:cubicBezTo>
                    <a:cubicBezTo>
                      <a:pt x="108585" y="295275"/>
                      <a:pt x="118110" y="301943"/>
                      <a:pt x="128588" y="305753"/>
                    </a:cubicBezTo>
                    <a:cubicBezTo>
                      <a:pt x="139065" y="309563"/>
                      <a:pt x="149542" y="311468"/>
                      <a:pt x="160020" y="311468"/>
                    </a:cubicBezTo>
                    <a:cubicBezTo>
                      <a:pt x="167640" y="311468"/>
                      <a:pt x="175260" y="310515"/>
                      <a:pt x="181927" y="309563"/>
                    </a:cubicBezTo>
                    <a:cubicBezTo>
                      <a:pt x="188595" y="308610"/>
                      <a:pt x="195263" y="306705"/>
                      <a:pt x="201930" y="303848"/>
                    </a:cubicBezTo>
                    <a:cubicBezTo>
                      <a:pt x="208597" y="300990"/>
                      <a:pt x="214313" y="298133"/>
                      <a:pt x="219075" y="295275"/>
                    </a:cubicBezTo>
                    <a:cubicBezTo>
                      <a:pt x="223838" y="292418"/>
                      <a:pt x="230505" y="288608"/>
                      <a:pt x="238125" y="282893"/>
                    </a:cubicBezTo>
                    <a:lnTo>
                      <a:pt x="280035" y="327660"/>
                    </a:lnTo>
                    <a:cubicBezTo>
                      <a:pt x="271463" y="336233"/>
                      <a:pt x="262890" y="342900"/>
                      <a:pt x="254317" y="347663"/>
                    </a:cubicBezTo>
                    <a:cubicBezTo>
                      <a:pt x="245745" y="352425"/>
                      <a:pt x="237172" y="357188"/>
                      <a:pt x="227647" y="361950"/>
                    </a:cubicBezTo>
                    <a:cubicBezTo>
                      <a:pt x="218122" y="365760"/>
                      <a:pt x="207645" y="369570"/>
                      <a:pt x="195263" y="371475"/>
                    </a:cubicBezTo>
                    <a:cubicBezTo>
                      <a:pt x="182880" y="373380"/>
                      <a:pt x="170497" y="374333"/>
                      <a:pt x="155257" y="374333"/>
                    </a:cubicBezTo>
                    <a:cubicBezTo>
                      <a:pt x="140017" y="374333"/>
                      <a:pt x="124777" y="372428"/>
                      <a:pt x="111442" y="367665"/>
                    </a:cubicBezTo>
                    <a:cubicBezTo>
                      <a:pt x="98107" y="362903"/>
                      <a:pt x="85725" y="358140"/>
                      <a:pt x="75247" y="350520"/>
                    </a:cubicBezTo>
                    <a:cubicBezTo>
                      <a:pt x="64770" y="343853"/>
                      <a:pt x="55245" y="335280"/>
                      <a:pt x="46672" y="326708"/>
                    </a:cubicBezTo>
                    <a:cubicBezTo>
                      <a:pt x="38100" y="318135"/>
                      <a:pt x="30480" y="305753"/>
                      <a:pt x="22860" y="292418"/>
                    </a:cubicBezTo>
                    <a:cubicBezTo>
                      <a:pt x="15240" y="278130"/>
                      <a:pt x="9525" y="262890"/>
                      <a:pt x="5715" y="244793"/>
                    </a:cubicBezTo>
                    <a:cubicBezTo>
                      <a:pt x="1905" y="227648"/>
                      <a:pt x="0" y="208598"/>
                      <a:pt x="0" y="187643"/>
                    </a:cubicBezTo>
                    <a:cubicBezTo>
                      <a:pt x="0" y="157163"/>
                      <a:pt x="3810" y="130493"/>
                      <a:pt x="11430" y="107633"/>
                    </a:cubicBezTo>
                    <a:cubicBezTo>
                      <a:pt x="19050" y="84773"/>
                      <a:pt x="29527" y="64770"/>
                      <a:pt x="43815" y="48578"/>
                    </a:cubicBezTo>
                    <a:cubicBezTo>
                      <a:pt x="57150" y="32385"/>
                      <a:pt x="74295" y="20955"/>
                      <a:pt x="93345" y="12383"/>
                    </a:cubicBezTo>
                    <a:cubicBezTo>
                      <a:pt x="112395" y="3810"/>
                      <a:pt x="134302" y="0"/>
                      <a:pt x="157163" y="0"/>
                    </a:cubicBezTo>
                    <a:cubicBezTo>
                      <a:pt x="182880" y="0"/>
                      <a:pt x="204788" y="4763"/>
                      <a:pt x="223838" y="14288"/>
                    </a:cubicBezTo>
                    <a:cubicBezTo>
                      <a:pt x="242888" y="23813"/>
                      <a:pt x="258127" y="37148"/>
                      <a:pt x="270510" y="53340"/>
                    </a:cubicBezTo>
                    <a:cubicBezTo>
                      <a:pt x="282892" y="69533"/>
                      <a:pt x="292417" y="88583"/>
                      <a:pt x="298132" y="110490"/>
                    </a:cubicBezTo>
                    <a:cubicBezTo>
                      <a:pt x="304800" y="133350"/>
                      <a:pt x="308610" y="156210"/>
                      <a:pt x="308610" y="180023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ED7F00B5-1A4B-0A47-9A86-FD812223ACA9}"/>
                  </a:ext>
                </a:extLst>
              </p:cNvPr>
              <p:cNvSpPr/>
              <p:nvPr/>
            </p:nvSpPr>
            <p:spPr bwMode="invGray">
              <a:xfrm>
                <a:off x="12987794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8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8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8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3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8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3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8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3AD27FE2-4BCF-D8FF-0D9C-21FC583E424D}"/>
                  </a:ext>
                </a:extLst>
              </p:cNvPr>
              <p:cNvSpPr/>
              <p:nvPr/>
            </p:nvSpPr>
            <p:spPr bwMode="invGray">
              <a:xfrm>
                <a:off x="13327837" y="6376036"/>
                <a:ext cx="320039" cy="374332"/>
              </a:xfrm>
              <a:custGeom>
                <a:avLst/>
                <a:gdLst>
                  <a:gd name="connsiteX0" fmla="*/ 248602 w 320039"/>
                  <a:gd name="connsiteY0" fmla="*/ 187643 h 374332"/>
                  <a:gd name="connsiteX1" fmla="*/ 241935 w 320039"/>
                  <a:gd name="connsiteY1" fmla="*/ 138113 h 374332"/>
                  <a:gd name="connsiteX2" fmla="*/ 223838 w 320039"/>
                  <a:gd name="connsiteY2" fmla="*/ 100013 h 374332"/>
                  <a:gd name="connsiteX3" fmla="*/ 195263 w 320039"/>
                  <a:gd name="connsiteY3" fmla="*/ 76200 h 374332"/>
                  <a:gd name="connsiteX4" fmla="*/ 157163 w 320039"/>
                  <a:gd name="connsiteY4" fmla="*/ 67628 h 374332"/>
                  <a:gd name="connsiteX5" fmla="*/ 120967 w 320039"/>
                  <a:gd name="connsiteY5" fmla="*/ 76200 h 374332"/>
                  <a:gd name="connsiteX6" fmla="*/ 94297 w 320039"/>
                  <a:gd name="connsiteY6" fmla="*/ 100013 h 374332"/>
                  <a:gd name="connsiteX7" fmla="*/ 77152 w 320039"/>
                  <a:gd name="connsiteY7" fmla="*/ 137160 h 374332"/>
                  <a:gd name="connsiteX8" fmla="*/ 71438 w 320039"/>
                  <a:gd name="connsiteY8" fmla="*/ 185738 h 374332"/>
                  <a:gd name="connsiteX9" fmla="*/ 78105 w 320039"/>
                  <a:gd name="connsiteY9" fmla="*/ 238125 h 374332"/>
                  <a:gd name="connsiteX10" fmla="*/ 96202 w 320039"/>
                  <a:gd name="connsiteY10" fmla="*/ 276225 h 374332"/>
                  <a:gd name="connsiteX11" fmla="*/ 124777 w 320039"/>
                  <a:gd name="connsiteY11" fmla="*/ 299085 h 374332"/>
                  <a:gd name="connsiteX12" fmla="*/ 160972 w 320039"/>
                  <a:gd name="connsiteY12" fmla="*/ 306705 h 374332"/>
                  <a:gd name="connsiteX13" fmla="*/ 197167 w 320039"/>
                  <a:gd name="connsiteY13" fmla="*/ 297180 h 374332"/>
                  <a:gd name="connsiteX14" fmla="*/ 224790 w 320039"/>
                  <a:gd name="connsiteY14" fmla="*/ 271463 h 374332"/>
                  <a:gd name="connsiteX15" fmla="*/ 242888 w 320039"/>
                  <a:gd name="connsiteY15" fmla="*/ 233363 h 374332"/>
                  <a:gd name="connsiteX16" fmla="*/ 248602 w 320039"/>
                  <a:gd name="connsiteY16" fmla="*/ 187643 h 374332"/>
                  <a:gd name="connsiteX17" fmla="*/ 320040 w 320039"/>
                  <a:gd name="connsiteY17" fmla="*/ 185738 h 374332"/>
                  <a:gd name="connsiteX18" fmla="*/ 307657 w 320039"/>
                  <a:gd name="connsiteY18" fmla="*/ 265748 h 374332"/>
                  <a:gd name="connsiteX19" fmla="*/ 273367 w 320039"/>
                  <a:gd name="connsiteY19" fmla="*/ 324803 h 374332"/>
                  <a:gd name="connsiteX20" fmla="*/ 221932 w 320039"/>
                  <a:gd name="connsiteY20" fmla="*/ 361950 h 374332"/>
                  <a:gd name="connsiteX21" fmla="*/ 158115 w 320039"/>
                  <a:gd name="connsiteY21" fmla="*/ 374333 h 374332"/>
                  <a:gd name="connsiteX22" fmla="*/ 95250 w 320039"/>
                  <a:gd name="connsiteY22" fmla="*/ 360998 h 374332"/>
                  <a:gd name="connsiteX23" fmla="*/ 45720 w 320039"/>
                  <a:gd name="connsiteY23" fmla="*/ 322898 h 374332"/>
                  <a:gd name="connsiteX24" fmla="*/ 12382 w 320039"/>
                  <a:gd name="connsiteY24" fmla="*/ 263843 h 374332"/>
                  <a:gd name="connsiteX25" fmla="*/ 0 w 320039"/>
                  <a:gd name="connsiteY25" fmla="*/ 187643 h 374332"/>
                  <a:gd name="connsiteX26" fmla="*/ 12382 w 320039"/>
                  <a:gd name="connsiteY26" fmla="*/ 108585 h 374332"/>
                  <a:gd name="connsiteX27" fmla="*/ 45720 w 320039"/>
                  <a:gd name="connsiteY27" fmla="*/ 49530 h 374332"/>
                  <a:gd name="connsiteX28" fmla="*/ 96202 w 320039"/>
                  <a:gd name="connsiteY28" fmla="*/ 12383 h 374332"/>
                  <a:gd name="connsiteX29" fmla="*/ 159067 w 320039"/>
                  <a:gd name="connsiteY29" fmla="*/ 0 h 374332"/>
                  <a:gd name="connsiteX30" fmla="*/ 222885 w 320039"/>
                  <a:gd name="connsiteY30" fmla="*/ 13335 h 374332"/>
                  <a:gd name="connsiteX31" fmla="*/ 273367 w 320039"/>
                  <a:gd name="connsiteY31" fmla="*/ 50483 h 374332"/>
                  <a:gd name="connsiteX32" fmla="*/ 306705 w 320039"/>
                  <a:gd name="connsiteY32" fmla="*/ 108585 h 374332"/>
                  <a:gd name="connsiteX33" fmla="*/ 320040 w 320039"/>
                  <a:gd name="connsiteY33" fmla="*/ 185738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20039" h="374332">
                    <a:moveTo>
                      <a:pt x="248602" y="187643"/>
                    </a:moveTo>
                    <a:cubicBezTo>
                      <a:pt x="248602" y="169545"/>
                      <a:pt x="246697" y="153353"/>
                      <a:pt x="241935" y="138113"/>
                    </a:cubicBezTo>
                    <a:cubicBezTo>
                      <a:pt x="238125" y="123825"/>
                      <a:pt x="231457" y="110490"/>
                      <a:pt x="223838" y="100013"/>
                    </a:cubicBezTo>
                    <a:cubicBezTo>
                      <a:pt x="216217" y="89535"/>
                      <a:pt x="206692" y="81915"/>
                      <a:pt x="195263" y="76200"/>
                    </a:cubicBezTo>
                    <a:cubicBezTo>
                      <a:pt x="183832" y="70485"/>
                      <a:pt x="171450" y="67628"/>
                      <a:pt x="157163" y="67628"/>
                    </a:cubicBezTo>
                    <a:cubicBezTo>
                      <a:pt x="143827" y="67628"/>
                      <a:pt x="131445" y="70485"/>
                      <a:pt x="120967" y="76200"/>
                    </a:cubicBezTo>
                    <a:cubicBezTo>
                      <a:pt x="110490" y="81915"/>
                      <a:pt x="100965" y="89535"/>
                      <a:pt x="94297" y="100013"/>
                    </a:cubicBezTo>
                    <a:cubicBezTo>
                      <a:pt x="86677" y="110490"/>
                      <a:pt x="80963" y="122873"/>
                      <a:pt x="77152" y="137160"/>
                    </a:cubicBezTo>
                    <a:cubicBezTo>
                      <a:pt x="73342" y="151448"/>
                      <a:pt x="71438" y="167640"/>
                      <a:pt x="71438" y="185738"/>
                    </a:cubicBezTo>
                    <a:cubicBezTo>
                      <a:pt x="71438" y="205740"/>
                      <a:pt x="73342" y="222885"/>
                      <a:pt x="78105" y="238125"/>
                    </a:cubicBezTo>
                    <a:cubicBezTo>
                      <a:pt x="82867" y="253365"/>
                      <a:pt x="88582" y="265748"/>
                      <a:pt x="96202" y="276225"/>
                    </a:cubicBezTo>
                    <a:cubicBezTo>
                      <a:pt x="103822" y="286703"/>
                      <a:pt x="113347" y="294323"/>
                      <a:pt x="124777" y="299085"/>
                    </a:cubicBezTo>
                    <a:cubicBezTo>
                      <a:pt x="136207" y="304800"/>
                      <a:pt x="147638" y="306705"/>
                      <a:pt x="160972" y="306705"/>
                    </a:cubicBezTo>
                    <a:cubicBezTo>
                      <a:pt x="174307" y="306705"/>
                      <a:pt x="186690" y="303848"/>
                      <a:pt x="197167" y="297180"/>
                    </a:cubicBezTo>
                    <a:cubicBezTo>
                      <a:pt x="207645" y="290513"/>
                      <a:pt x="217170" y="281940"/>
                      <a:pt x="224790" y="271463"/>
                    </a:cubicBezTo>
                    <a:cubicBezTo>
                      <a:pt x="232410" y="260985"/>
                      <a:pt x="238125" y="247650"/>
                      <a:pt x="242888" y="233363"/>
                    </a:cubicBezTo>
                    <a:cubicBezTo>
                      <a:pt x="246697" y="220028"/>
                      <a:pt x="248602" y="203835"/>
                      <a:pt x="248602" y="187643"/>
                    </a:cubicBezTo>
                    <a:moveTo>
                      <a:pt x="320040" y="185738"/>
                    </a:moveTo>
                    <a:cubicBezTo>
                      <a:pt x="320040" y="215265"/>
                      <a:pt x="316230" y="241935"/>
                      <a:pt x="307657" y="265748"/>
                    </a:cubicBezTo>
                    <a:cubicBezTo>
                      <a:pt x="299085" y="288608"/>
                      <a:pt x="287655" y="308610"/>
                      <a:pt x="273367" y="324803"/>
                    </a:cubicBezTo>
                    <a:cubicBezTo>
                      <a:pt x="259080" y="340995"/>
                      <a:pt x="241935" y="353378"/>
                      <a:pt x="221932" y="361950"/>
                    </a:cubicBezTo>
                    <a:cubicBezTo>
                      <a:pt x="201930" y="370523"/>
                      <a:pt x="180975" y="374333"/>
                      <a:pt x="158115" y="374333"/>
                    </a:cubicBezTo>
                    <a:cubicBezTo>
                      <a:pt x="135255" y="374333"/>
                      <a:pt x="114300" y="369570"/>
                      <a:pt x="95250" y="360998"/>
                    </a:cubicBezTo>
                    <a:cubicBezTo>
                      <a:pt x="76200" y="352425"/>
                      <a:pt x="59055" y="339090"/>
                      <a:pt x="45720" y="322898"/>
                    </a:cubicBezTo>
                    <a:cubicBezTo>
                      <a:pt x="31432" y="306705"/>
                      <a:pt x="20955" y="286703"/>
                      <a:pt x="12382" y="263843"/>
                    </a:cubicBezTo>
                    <a:cubicBezTo>
                      <a:pt x="4763" y="240983"/>
                      <a:pt x="0" y="215265"/>
                      <a:pt x="0" y="187643"/>
                    </a:cubicBezTo>
                    <a:cubicBezTo>
                      <a:pt x="0" y="158115"/>
                      <a:pt x="3810" y="132398"/>
                      <a:pt x="12382" y="108585"/>
                    </a:cubicBezTo>
                    <a:cubicBezTo>
                      <a:pt x="20955" y="85725"/>
                      <a:pt x="31432" y="65723"/>
                      <a:pt x="45720" y="49530"/>
                    </a:cubicBezTo>
                    <a:cubicBezTo>
                      <a:pt x="60007" y="33338"/>
                      <a:pt x="77152" y="20955"/>
                      <a:pt x="96202" y="12383"/>
                    </a:cubicBezTo>
                    <a:cubicBezTo>
                      <a:pt x="115252" y="3810"/>
                      <a:pt x="136207" y="0"/>
                      <a:pt x="159067" y="0"/>
                    </a:cubicBezTo>
                    <a:cubicBezTo>
                      <a:pt x="181927" y="0"/>
                      <a:pt x="202882" y="4763"/>
                      <a:pt x="222885" y="13335"/>
                    </a:cubicBezTo>
                    <a:cubicBezTo>
                      <a:pt x="241935" y="21908"/>
                      <a:pt x="259080" y="34290"/>
                      <a:pt x="273367" y="50483"/>
                    </a:cubicBezTo>
                    <a:cubicBezTo>
                      <a:pt x="287655" y="66675"/>
                      <a:pt x="299085" y="85725"/>
                      <a:pt x="306705" y="108585"/>
                    </a:cubicBezTo>
                    <a:cubicBezTo>
                      <a:pt x="315277" y="132398"/>
                      <a:pt x="320040" y="158115"/>
                      <a:pt x="320040" y="185738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4180D2B1-03AF-D4DD-6665-129191BD3EE0}"/>
                  </a:ext>
                </a:extLst>
              </p:cNvPr>
              <p:cNvSpPr/>
              <p:nvPr/>
            </p:nvSpPr>
            <p:spPr bwMode="invGray">
              <a:xfrm>
                <a:off x="13699312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7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7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7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2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7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2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7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  <p:grpSp>
          <p:nvGrpSpPr>
            <p:cNvPr id="10" name="Graphic 4">
              <a:extLst>
                <a:ext uri="{FF2B5EF4-FFF2-40B4-BE49-F238E27FC236}">
                  <a16:creationId xmlns:a16="http://schemas.microsoft.com/office/drawing/2014/main" id="{E637F3DB-1DB0-413C-6744-656C1433B755}"/>
                </a:ext>
              </a:extLst>
            </p:cNvPr>
            <p:cNvGrpSpPr/>
            <p:nvPr/>
          </p:nvGrpSpPr>
          <p:grpSpPr bwMode="invGray">
            <a:xfrm>
              <a:off x="9673094" y="5359719"/>
              <a:ext cx="1351597" cy="1383029"/>
              <a:chOff x="9673094" y="5359719"/>
              <a:chExt cx="1351597" cy="1383029"/>
            </a:xfrm>
          </p:grpSpPr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D4E89D2F-4E98-0306-A678-550340B09E37}"/>
                  </a:ext>
                </a:extLst>
              </p:cNvPr>
              <p:cNvSpPr/>
              <p:nvPr/>
            </p:nvSpPr>
            <p:spPr bwMode="invGray">
              <a:xfrm>
                <a:off x="9673094" y="5359719"/>
                <a:ext cx="1351597" cy="493394"/>
              </a:xfrm>
              <a:custGeom>
                <a:avLst/>
                <a:gdLst>
                  <a:gd name="connsiteX0" fmla="*/ 1351598 w 1351597"/>
                  <a:gd name="connsiteY0" fmla="*/ 0 h 493394"/>
                  <a:gd name="connsiteX1" fmla="*/ 0 w 1351597"/>
                  <a:gd name="connsiteY1" fmla="*/ 493395 h 493394"/>
                  <a:gd name="connsiteX2" fmla="*/ 1351598 w 1351597"/>
                  <a:gd name="connsiteY2" fmla="*/ 255270 h 493394"/>
                  <a:gd name="connsiteX3" fmla="*/ 1351598 w 1351597"/>
                  <a:gd name="connsiteY3" fmla="*/ 0 h 49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1597" h="493394">
                    <a:moveTo>
                      <a:pt x="1351598" y="0"/>
                    </a:moveTo>
                    <a:lnTo>
                      <a:pt x="0" y="493395"/>
                    </a:lnTo>
                    <a:lnTo>
                      <a:pt x="1351598" y="255270"/>
                    </a:lnTo>
                    <a:lnTo>
                      <a:pt x="1351598" y="0"/>
                    </a:lnTo>
                    <a:close/>
                  </a:path>
                </a:pathLst>
              </a:custGeom>
              <a:solidFill>
                <a:srgbClr val="FFE6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E64C10FA-FF58-1B0A-109F-C6B002D1033B}"/>
                  </a:ext>
                </a:extLst>
              </p:cNvPr>
              <p:cNvSpPr/>
              <p:nvPr/>
            </p:nvSpPr>
            <p:spPr bwMode="invGray">
              <a:xfrm>
                <a:off x="9684524" y="6058854"/>
                <a:ext cx="1135379" cy="683894"/>
              </a:xfrm>
              <a:custGeom>
                <a:avLst/>
                <a:gdLst>
                  <a:gd name="connsiteX0" fmla="*/ 911543 w 1135379"/>
                  <a:gd name="connsiteY0" fmla="*/ 0 h 683894"/>
                  <a:gd name="connsiteX1" fmla="*/ 795338 w 1135379"/>
                  <a:gd name="connsiteY1" fmla="*/ 222885 h 683894"/>
                  <a:gd name="connsiteX2" fmla="*/ 679133 w 1135379"/>
                  <a:gd name="connsiteY2" fmla="*/ 0 h 683894"/>
                  <a:gd name="connsiteX3" fmla="*/ 452438 w 1135379"/>
                  <a:gd name="connsiteY3" fmla="*/ 0 h 683894"/>
                  <a:gd name="connsiteX4" fmla="*/ 691515 w 1135379"/>
                  <a:gd name="connsiteY4" fmla="*/ 413385 h 683894"/>
                  <a:gd name="connsiteX5" fmla="*/ 691515 w 1135379"/>
                  <a:gd name="connsiteY5" fmla="*/ 683895 h 683894"/>
                  <a:gd name="connsiteX6" fmla="*/ 896303 w 1135379"/>
                  <a:gd name="connsiteY6" fmla="*/ 683895 h 683894"/>
                  <a:gd name="connsiteX7" fmla="*/ 896303 w 1135379"/>
                  <a:gd name="connsiteY7" fmla="*/ 413385 h 683894"/>
                  <a:gd name="connsiteX8" fmla="*/ 1135380 w 1135379"/>
                  <a:gd name="connsiteY8" fmla="*/ 0 h 683894"/>
                  <a:gd name="connsiteX9" fmla="*/ 911543 w 1135379"/>
                  <a:gd name="connsiteY9" fmla="*/ 0 h 683894"/>
                  <a:gd name="connsiteX10" fmla="*/ 0 w 1135379"/>
                  <a:gd name="connsiteY10" fmla="*/ 0 h 683894"/>
                  <a:gd name="connsiteX11" fmla="*/ 0 w 1135379"/>
                  <a:gd name="connsiteY11" fmla="*/ 683895 h 683894"/>
                  <a:gd name="connsiteX12" fmla="*/ 546735 w 1135379"/>
                  <a:gd name="connsiteY12" fmla="*/ 683895 h 683894"/>
                  <a:gd name="connsiteX13" fmla="*/ 546735 w 1135379"/>
                  <a:gd name="connsiteY13" fmla="*/ 526732 h 683894"/>
                  <a:gd name="connsiteX14" fmla="*/ 204788 w 1135379"/>
                  <a:gd name="connsiteY14" fmla="*/ 526732 h 683894"/>
                  <a:gd name="connsiteX15" fmla="*/ 204788 w 1135379"/>
                  <a:gd name="connsiteY15" fmla="*/ 414338 h 683894"/>
                  <a:gd name="connsiteX16" fmla="*/ 452438 w 1135379"/>
                  <a:gd name="connsiteY16" fmla="*/ 414338 h 683894"/>
                  <a:gd name="connsiteX17" fmla="*/ 452438 w 1135379"/>
                  <a:gd name="connsiteY17" fmla="*/ 270510 h 683894"/>
                  <a:gd name="connsiteX18" fmla="*/ 204788 w 1135379"/>
                  <a:gd name="connsiteY18" fmla="*/ 270510 h 683894"/>
                  <a:gd name="connsiteX19" fmla="*/ 204788 w 1135379"/>
                  <a:gd name="connsiteY19" fmla="*/ 157163 h 683894"/>
                  <a:gd name="connsiteX20" fmla="*/ 479108 w 1135379"/>
                  <a:gd name="connsiteY20" fmla="*/ 157163 h 683894"/>
                  <a:gd name="connsiteX21" fmla="*/ 388620 w 1135379"/>
                  <a:gd name="connsiteY21" fmla="*/ 0 h 683894"/>
                  <a:gd name="connsiteX22" fmla="*/ 0 w 1135379"/>
                  <a:gd name="connsiteY22" fmla="*/ 0 h 68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35379" h="683894">
                    <a:moveTo>
                      <a:pt x="911543" y="0"/>
                    </a:moveTo>
                    <a:lnTo>
                      <a:pt x="795338" y="222885"/>
                    </a:lnTo>
                    <a:lnTo>
                      <a:pt x="679133" y="0"/>
                    </a:lnTo>
                    <a:lnTo>
                      <a:pt x="452438" y="0"/>
                    </a:lnTo>
                    <a:lnTo>
                      <a:pt x="691515" y="413385"/>
                    </a:lnTo>
                    <a:lnTo>
                      <a:pt x="691515" y="683895"/>
                    </a:lnTo>
                    <a:lnTo>
                      <a:pt x="896303" y="683895"/>
                    </a:lnTo>
                    <a:lnTo>
                      <a:pt x="896303" y="413385"/>
                    </a:lnTo>
                    <a:lnTo>
                      <a:pt x="1135380" y="0"/>
                    </a:lnTo>
                    <a:lnTo>
                      <a:pt x="911543" y="0"/>
                    </a:lnTo>
                    <a:close/>
                    <a:moveTo>
                      <a:pt x="0" y="0"/>
                    </a:moveTo>
                    <a:lnTo>
                      <a:pt x="0" y="683895"/>
                    </a:lnTo>
                    <a:lnTo>
                      <a:pt x="546735" y="683895"/>
                    </a:lnTo>
                    <a:lnTo>
                      <a:pt x="546735" y="526732"/>
                    </a:lnTo>
                    <a:lnTo>
                      <a:pt x="204788" y="526732"/>
                    </a:lnTo>
                    <a:lnTo>
                      <a:pt x="204788" y="414338"/>
                    </a:lnTo>
                    <a:lnTo>
                      <a:pt x="452438" y="414338"/>
                    </a:lnTo>
                    <a:lnTo>
                      <a:pt x="452438" y="270510"/>
                    </a:lnTo>
                    <a:lnTo>
                      <a:pt x="204788" y="270510"/>
                    </a:lnTo>
                    <a:lnTo>
                      <a:pt x="204788" y="157163"/>
                    </a:lnTo>
                    <a:lnTo>
                      <a:pt x="479108" y="157163"/>
                    </a:lnTo>
                    <a:lnTo>
                      <a:pt x="3886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4786449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D3990552-A23B-0B87-AAF4-D4E4BFC33287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7691664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3990552-A23B-0B87-AAF4-D4E4BFC332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Picture 8" descr="A blue and black background&#10;&#10;Description automatically generated">
            <a:extLst>
              <a:ext uri="{FF2B5EF4-FFF2-40B4-BE49-F238E27FC236}">
                <a16:creationId xmlns:a16="http://schemas.microsoft.com/office/drawing/2014/main" id="{5F953C9D-B904-8E65-0B3E-CC09F1EB2E30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CB74E28-9D0B-F1B4-F101-2628EB1EA4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5775" y="1970406"/>
            <a:ext cx="7394575" cy="2869882"/>
          </a:xfrm>
        </p:spPr>
        <p:txBody>
          <a:bodyPr vert="horz" rIns="0" anchor="t"/>
          <a:lstStyle>
            <a:lvl1pPr rtl="0">
              <a:defRPr sz="6000">
                <a:solidFill>
                  <a:schemeClr val="bg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475298B-22BF-3DF1-FBE7-DF673E5A27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85775" y="370800"/>
            <a:ext cx="7394575" cy="313932"/>
          </a:xfrm>
        </p:spPr>
        <p:txBody>
          <a:bodyPr>
            <a:noAutofit/>
          </a:bodyPr>
          <a:lstStyle>
            <a:lvl1pPr marL="0" indent="0" rtl="0">
              <a:lnSpc>
                <a:spcPct val="85000"/>
              </a:lnSpc>
              <a:buNone/>
              <a:defRPr lang="en-US" sz="2400" b="1" i="0" kern="1200" dirty="0">
                <a:solidFill>
                  <a:schemeClr val="tx2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pPr lvl="0"/>
            <a:r>
              <a:rPr lang="pt-PT" err="1"/>
              <a:t>Chapter</a:t>
            </a:r>
            <a:r>
              <a:rPr lang="pt-PT"/>
              <a:t> 00</a:t>
            </a:r>
          </a:p>
        </p:txBody>
      </p:sp>
      <p:sp>
        <p:nvSpPr>
          <p:cNvPr id="14" name="Date Placeholder 13">
            <a:extLst>
              <a:ext uri="{FF2B5EF4-FFF2-40B4-BE49-F238E27FC236}">
                <a16:creationId xmlns:a16="http://schemas.microsoft.com/office/drawing/2014/main" id="{FF04263E-9F32-7609-1152-7E305FEBE745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rtl="0">
              <a:defRPr/>
            </a:lvl1pPr>
          </a:lstStyle>
          <a:p>
            <a:fld id="{D4E59C0B-A301-47D7-A25C-27D2115D1CC3}" type="datetime1">
              <a:rPr lang="pt-PT" smtClean="0"/>
              <a:pPr/>
              <a:t>03/08/2026</a:t>
            </a:fld>
            <a:endParaRPr lang="pt-PT"/>
          </a:p>
        </p:txBody>
      </p:sp>
      <p:sp>
        <p:nvSpPr>
          <p:cNvPr id="15" name="Footer Placeholder 14">
            <a:extLst>
              <a:ext uri="{FF2B5EF4-FFF2-40B4-BE49-F238E27FC236}">
                <a16:creationId xmlns:a16="http://schemas.microsoft.com/office/drawing/2014/main" id="{F7F02905-9FFE-65B7-8565-3E827BBAECD9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r>
              <a:rPr lang="pt-PT"/>
              <a:t>Insert footer text here</a:t>
            </a:r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10BD8AE-BB2B-B523-1D74-4E8DBE2102BC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rtl="0">
              <a:defRPr/>
            </a:lvl1pPr>
          </a:lstStyle>
          <a:p>
            <a:fld id="{F1BC30E3-FFE5-4B91-AA19-87A149EBB9EE}" type="slidenum">
              <a:rPr lang="pt-PT" smtClean="0"/>
              <a:pPr/>
              <a:t>‹#›</a:t>
            </a:fld>
            <a:endParaRPr lang="pt-PT"/>
          </a:p>
        </p:txBody>
      </p:sp>
      <p:grpSp>
        <p:nvGrpSpPr>
          <p:cNvPr id="3" name="Graphic 4">
            <a:extLst>
              <a:ext uri="{FF2B5EF4-FFF2-40B4-BE49-F238E27FC236}">
                <a16:creationId xmlns:a16="http://schemas.microsoft.com/office/drawing/2014/main" id="{8F712DDC-EF4B-50D6-0B59-EBB8E12082B4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10864485" y="6275796"/>
            <a:ext cx="1105573" cy="356400"/>
            <a:chOff x="9673094" y="5359719"/>
            <a:chExt cx="4313872" cy="1390649"/>
          </a:xfrm>
        </p:grpSpPr>
        <p:grpSp>
          <p:nvGrpSpPr>
            <p:cNvPr id="4" name="Graphic 4">
              <a:extLst>
                <a:ext uri="{FF2B5EF4-FFF2-40B4-BE49-F238E27FC236}">
                  <a16:creationId xmlns:a16="http://schemas.microsoft.com/office/drawing/2014/main" id="{34F64814-12DA-E754-D312-AD625BE2D7D0}"/>
                </a:ext>
              </a:extLst>
            </p:cNvPr>
            <p:cNvGrpSpPr/>
            <p:nvPr/>
          </p:nvGrpSpPr>
          <p:grpSpPr bwMode="invGray">
            <a:xfrm>
              <a:off x="11025644" y="6244592"/>
              <a:ext cx="2961322" cy="505777"/>
              <a:chOff x="11025644" y="6244592"/>
              <a:chExt cx="2961322" cy="505777"/>
            </a:xfrm>
            <a:solidFill>
              <a:srgbClr val="1A9AFA"/>
            </a:solidFill>
          </p:grpSpPr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BE981DA0-7FA0-F258-705F-678339B7054D}"/>
                  </a:ext>
                </a:extLst>
              </p:cNvPr>
              <p:cNvSpPr/>
              <p:nvPr/>
            </p:nvSpPr>
            <p:spPr bwMode="invGray">
              <a:xfrm>
                <a:off x="11025644" y="6264594"/>
                <a:ext cx="352425" cy="477202"/>
              </a:xfrm>
              <a:custGeom>
                <a:avLst/>
                <a:gdLst>
                  <a:gd name="connsiteX0" fmla="*/ 280035 w 352425"/>
                  <a:gd name="connsiteY0" fmla="*/ 149542 h 477202"/>
                  <a:gd name="connsiteX1" fmla="*/ 274320 w 352425"/>
                  <a:gd name="connsiteY1" fmla="*/ 114300 h 477202"/>
                  <a:gd name="connsiteX2" fmla="*/ 258128 w 352425"/>
                  <a:gd name="connsiteY2" fmla="*/ 88583 h 477202"/>
                  <a:gd name="connsiteX3" fmla="*/ 232410 w 352425"/>
                  <a:gd name="connsiteY3" fmla="*/ 72390 h 477202"/>
                  <a:gd name="connsiteX4" fmla="*/ 199072 w 352425"/>
                  <a:gd name="connsiteY4" fmla="*/ 66675 h 477202"/>
                  <a:gd name="connsiteX5" fmla="*/ 70485 w 352425"/>
                  <a:gd name="connsiteY5" fmla="*/ 66675 h 477202"/>
                  <a:gd name="connsiteX6" fmla="*/ 70485 w 352425"/>
                  <a:gd name="connsiteY6" fmla="*/ 231458 h 477202"/>
                  <a:gd name="connsiteX7" fmla="*/ 199072 w 352425"/>
                  <a:gd name="connsiteY7" fmla="*/ 231458 h 477202"/>
                  <a:gd name="connsiteX8" fmla="*/ 260985 w 352425"/>
                  <a:gd name="connsiteY8" fmla="*/ 209550 h 477202"/>
                  <a:gd name="connsiteX9" fmla="*/ 280035 w 352425"/>
                  <a:gd name="connsiteY9" fmla="*/ 149542 h 477202"/>
                  <a:gd name="connsiteX10" fmla="*/ 352425 w 352425"/>
                  <a:gd name="connsiteY10" fmla="*/ 149542 h 477202"/>
                  <a:gd name="connsiteX11" fmla="*/ 340995 w 352425"/>
                  <a:gd name="connsiteY11" fmla="*/ 214313 h 477202"/>
                  <a:gd name="connsiteX12" fmla="*/ 308610 w 352425"/>
                  <a:gd name="connsiteY12" fmla="*/ 260985 h 477202"/>
                  <a:gd name="connsiteX13" fmla="*/ 259080 w 352425"/>
                  <a:gd name="connsiteY13" fmla="*/ 289560 h 477202"/>
                  <a:gd name="connsiteX14" fmla="*/ 195263 w 352425"/>
                  <a:gd name="connsiteY14" fmla="*/ 299085 h 477202"/>
                  <a:gd name="connsiteX15" fmla="*/ 70485 w 352425"/>
                  <a:gd name="connsiteY15" fmla="*/ 299085 h 477202"/>
                  <a:gd name="connsiteX16" fmla="*/ 70485 w 352425"/>
                  <a:gd name="connsiteY16" fmla="*/ 477203 h 477202"/>
                  <a:gd name="connsiteX17" fmla="*/ 0 w 352425"/>
                  <a:gd name="connsiteY17" fmla="*/ 477203 h 477202"/>
                  <a:gd name="connsiteX18" fmla="*/ 0 w 352425"/>
                  <a:gd name="connsiteY18" fmla="*/ 0 h 477202"/>
                  <a:gd name="connsiteX19" fmla="*/ 200025 w 352425"/>
                  <a:gd name="connsiteY19" fmla="*/ 0 h 477202"/>
                  <a:gd name="connsiteX20" fmla="*/ 260985 w 352425"/>
                  <a:gd name="connsiteY20" fmla="*/ 9525 h 477202"/>
                  <a:gd name="connsiteX21" fmla="*/ 309563 w 352425"/>
                  <a:gd name="connsiteY21" fmla="*/ 38100 h 477202"/>
                  <a:gd name="connsiteX22" fmla="*/ 341947 w 352425"/>
                  <a:gd name="connsiteY22" fmla="*/ 84773 h 477202"/>
                  <a:gd name="connsiteX23" fmla="*/ 352425 w 352425"/>
                  <a:gd name="connsiteY23" fmla="*/ 149542 h 47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2425" h="477202">
                    <a:moveTo>
                      <a:pt x="280035" y="149542"/>
                    </a:moveTo>
                    <a:cubicBezTo>
                      <a:pt x="280035" y="136208"/>
                      <a:pt x="278130" y="124778"/>
                      <a:pt x="274320" y="114300"/>
                    </a:cubicBezTo>
                    <a:cubicBezTo>
                      <a:pt x="270510" y="103823"/>
                      <a:pt x="264795" y="95250"/>
                      <a:pt x="258128" y="88583"/>
                    </a:cubicBezTo>
                    <a:cubicBezTo>
                      <a:pt x="251460" y="81915"/>
                      <a:pt x="242888" y="76200"/>
                      <a:pt x="232410" y="72390"/>
                    </a:cubicBezTo>
                    <a:cubicBezTo>
                      <a:pt x="221932" y="68580"/>
                      <a:pt x="211455" y="66675"/>
                      <a:pt x="199072" y="66675"/>
                    </a:cubicBezTo>
                    <a:lnTo>
                      <a:pt x="70485" y="66675"/>
                    </a:lnTo>
                    <a:lnTo>
                      <a:pt x="70485" y="231458"/>
                    </a:lnTo>
                    <a:lnTo>
                      <a:pt x="199072" y="231458"/>
                    </a:lnTo>
                    <a:cubicBezTo>
                      <a:pt x="226695" y="231458"/>
                      <a:pt x="246697" y="223838"/>
                      <a:pt x="260985" y="209550"/>
                    </a:cubicBezTo>
                    <a:cubicBezTo>
                      <a:pt x="272415" y="196215"/>
                      <a:pt x="280035" y="175260"/>
                      <a:pt x="280035" y="149542"/>
                    </a:cubicBezTo>
                    <a:moveTo>
                      <a:pt x="352425" y="149542"/>
                    </a:moveTo>
                    <a:cubicBezTo>
                      <a:pt x="352425" y="174308"/>
                      <a:pt x="348615" y="196215"/>
                      <a:pt x="340995" y="214313"/>
                    </a:cubicBezTo>
                    <a:cubicBezTo>
                      <a:pt x="333375" y="233363"/>
                      <a:pt x="321945" y="248603"/>
                      <a:pt x="308610" y="260985"/>
                    </a:cubicBezTo>
                    <a:cubicBezTo>
                      <a:pt x="294322" y="273367"/>
                      <a:pt x="278130" y="282892"/>
                      <a:pt x="259080" y="289560"/>
                    </a:cubicBezTo>
                    <a:cubicBezTo>
                      <a:pt x="240030" y="296228"/>
                      <a:pt x="218122" y="299085"/>
                      <a:pt x="195263" y="299085"/>
                    </a:cubicBezTo>
                    <a:lnTo>
                      <a:pt x="70485" y="299085"/>
                    </a:lnTo>
                    <a:lnTo>
                      <a:pt x="70485" y="477203"/>
                    </a:lnTo>
                    <a:lnTo>
                      <a:pt x="0" y="477203"/>
                    </a:lnTo>
                    <a:lnTo>
                      <a:pt x="0" y="0"/>
                    </a:lnTo>
                    <a:lnTo>
                      <a:pt x="200025" y="0"/>
                    </a:lnTo>
                    <a:cubicBezTo>
                      <a:pt x="221932" y="0"/>
                      <a:pt x="241935" y="2858"/>
                      <a:pt x="260985" y="9525"/>
                    </a:cubicBezTo>
                    <a:cubicBezTo>
                      <a:pt x="280035" y="16192"/>
                      <a:pt x="296228" y="24765"/>
                      <a:pt x="309563" y="38100"/>
                    </a:cubicBezTo>
                    <a:cubicBezTo>
                      <a:pt x="322897" y="50483"/>
                      <a:pt x="334328" y="65723"/>
                      <a:pt x="341947" y="84773"/>
                    </a:cubicBezTo>
                    <a:cubicBezTo>
                      <a:pt x="348615" y="103823"/>
                      <a:pt x="352425" y="125730"/>
                      <a:pt x="352425" y="149542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6ED6CA9-0327-8190-6D17-2F8FA409F05A}"/>
                  </a:ext>
                </a:extLst>
              </p:cNvPr>
              <p:cNvSpPr/>
              <p:nvPr/>
            </p:nvSpPr>
            <p:spPr bwMode="invGray">
              <a:xfrm>
                <a:off x="11399976" y="6377942"/>
                <a:ext cx="292417" cy="372427"/>
              </a:xfrm>
              <a:custGeom>
                <a:avLst/>
                <a:gdLst>
                  <a:gd name="connsiteX0" fmla="*/ 223838 w 292417"/>
                  <a:gd name="connsiteY0" fmla="*/ 211455 h 372427"/>
                  <a:gd name="connsiteX1" fmla="*/ 205740 w 292417"/>
                  <a:gd name="connsiteY1" fmla="*/ 203835 h 372427"/>
                  <a:gd name="connsiteX2" fmla="*/ 189548 w 292417"/>
                  <a:gd name="connsiteY2" fmla="*/ 199072 h 372427"/>
                  <a:gd name="connsiteX3" fmla="*/ 168593 w 292417"/>
                  <a:gd name="connsiteY3" fmla="*/ 196215 h 372427"/>
                  <a:gd name="connsiteX4" fmla="*/ 141923 w 292417"/>
                  <a:gd name="connsiteY4" fmla="*/ 195263 h 372427"/>
                  <a:gd name="connsiteX5" fmla="*/ 88583 w 292417"/>
                  <a:gd name="connsiteY5" fmla="*/ 209550 h 372427"/>
                  <a:gd name="connsiteX6" fmla="*/ 68580 w 292417"/>
                  <a:gd name="connsiteY6" fmla="*/ 248602 h 372427"/>
                  <a:gd name="connsiteX7" fmla="*/ 74295 w 292417"/>
                  <a:gd name="connsiteY7" fmla="*/ 275272 h 372427"/>
                  <a:gd name="connsiteX8" fmla="*/ 88583 w 292417"/>
                  <a:gd name="connsiteY8" fmla="*/ 293370 h 372427"/>
                  <a:gd name="connsiteX9" fmla="*/ 108585 w 292417"/>
                  <a:gd name="connsiteY9" fmla="*/ 303847 h 372427"/>
                  <a:gd name="connsiteX10" fmla="*/ 137160 w 292417"/>
                  <a:gd name="connsiteY10" fmla="*/ 307657 h 372427"/>
                  <a:gd name="connsiteX11" fmla="*/ 163830 w 292417"/>
                  <a:gd name="connsiteY11" fmla="*/ 303847 h 372427"/>
                  <a:gd name="connsiteX12" fmla="*/ 188595 w 292417"/>
                  <a:gd name="connsiteY12" fmla="*/ 293370 h 372427"/>
                  <a:gd name="connsiteX13" fmla="*/ 208598 w 292417"/>
                  <a:gd name="connsiteY13" fmla="*/ 279082 h 372427"/>
                  <a:gd name="connsiteX14" fmla="*/ 223838 w 292417"/>
                  <a:gd name="connsiteY14" fmla="*/ 262890 h 372427"/>
                  <a:gd name="connsiteX15" fmla="*/ 223838 w 292417"/>
                  <a:gd name="connsiteY15" fmla="*/ 211455 h 372427"/>
                  <a:gd name="connsiteX16" fmla="*/ 223838 w 292417"/>
                  <a:gd name="connsiteY16" fmla="*/ 364807 h 372427"/>
                  <a:gd name="connsiteX17" fmla="*/ 223838 w 292417"/>
                  <a:gd name="connsiteY17" fmla="*/ 329565 h 372427"/>
                  <a:gd name="connsiteX18" fmla="*/ 200978 w 292417"/>
                  <a:gd name="connsiteY18" fmla="*/ 347663 h 372427"/>
                  <a:gd name="connsiteX19" fmla="*/ 181928 w 292417"/>
                  <a:gd name="connsiteY19" fmla="*/ 359092 h 372427"/>
                  <a:gd name="connsiteX20" fmla="*/ 157163 w 292417"/>
                  <a:gd name="connsiteY20" fmla="*/ 368617 h 372427"/>
                  <a:gd name="connsiteX21" fmla="*/ 124778 w 292417"/>
                  <a:gd name="connsiteY21" fmla="*/ 372427 h 372427"/>
                  <a:gd name="connsiteX22" fmla="*/ 80963 w 292417"/>
                  <a:gd name="connsiteY22" fmla="*/ 365760 h 372427"/>
                  <a:gd name="connsiteX23" fmla="*/ 40958 w 292417"/>
                  <a:gd name="connsiteY23" fmla="*/ 344805 h 372427"/>
                  <a:gd name="connsiteX24" fmla="*/ 11430 w 292417"/>
                  <a:gd name="connsiteY24" fmla="*/ 307657 h 372427"/>
                  <a:gd name="connsiteX25" fmla="*/ 0 w 292417"/>
                  <a:gd name="connsiteY25" fmla="*/ 251460 h 372427"/>
                  <a:gd name="connsiteX26" fmla="*/ 10478 w 292417"/>
                  <a:gd name="connsiteY26" fmla="*/ 200025 h 372427"/>
                  <a:gd name="connsiteX27" fmla="*/ 40005 w 292417"/>
                  <a:gd name="connsiteY27" fmla="*/ 163830 h 372427"/>
                  <a:gd name="connsiteX28" fmla="*/ 85725 w 292417"/>
                  <a:gd name="connsiteY28" fmla="*/ 142875 h 372427"/>
                  <a:gd name="connsiteX29" fmla="*/ 141923 w 292417"/>
                  <a:gd name="connsiteY29" fmla="*/ 136207 h 372427"/>
                  <a:gd name="connsiteX30" fmla="*/ 189548 w 292417"/>
                  <a:gd name="connsiteY30" fmla="*/ 140017 h 372427"/>
                  <a:gd name="connsiteX31" fmla="*/ 221933 w 292417"/>
                  <a:gd name="connsiteY31" fmla="*/ 149542 h 372427"/>
                  <a:gd name="connsiteX32" fmla="*/ 221933 w 292417"/>
                  <a:gd name="connsiteY32" fmla="*/ 122872 h 372427"/>
                  <a:gd name="connsiteX33" fmla="*/ 204788 w 292417"/>
                  <a:gd name="connsiteY33" fmla="*/ 78105 h 372427"/>
                  <a:gd name="connsiteX34" fmla="*/ 154305 w 292417"/>
                  <a:gd name="connsiteY34" fmla="*/ 62865 h 372427"/>
                  <a:gd name="connsiteX35" fmla="*/ 104775 w 292417"/>
                  <a:gd name="connsiteY35" fmla="*/ 68580 h 372427"/>
                  <a:gd name="connsiteX36" fmla="*/ 61913 w 292417"/>
                  <a:gd name="connsiteY36" fmla="*/ 85725 h 372427"/>
                  <a:gd name="connsiteX37" fmla="*/ 34290 w 292417"/>
                  <a:gd name="connsiteY37" fmla="*/ 32385 h 372427"/>
                  <a:gd name="connsiteX38" fmla="*/ 89535 w 292417"/>
                  <a:gd name="connsiteY38" fmla="*/ 8572 h 372427"/>
                  <a:gd name="connsiteX39" fmla="*/ 157163 w 292417"/>
                  <a:gd name="connsiteY39" fmla="*/ 0 h 372427"/>
                  <a:gd name="connsiteX40" fmla="*/ 212408 w 292417"/>
                  <a:gd name="connsiteY40" fmla="*/ 7620 h 372427"/>
                  <a:gd name="connsiteX41" fmla="*/ 255270 w 292417"/>
                  <a:gd name="connsiteY41" fmla="*/ 29527 h 372427"/>
                  <a:gd name="connsiteX42" fmla="*/ 282893 w 292417"/>
                  <a:gd name="connsiteY42" fmla="*/ 67627 h 372427"/>
                  <a:gd name="connsiteX43" fmla="*/ 292418 w 292417"/>
                  <a:gd name="connsiteY43" fmla="*/ 120967 h 372427"/>
                  <a:gd name="connsiteX44" fmla="*/ 292418 w 292417"/>
                  <a:gd name="connsiteY44" fmla="*/ 366713 h 372427"/>
                  <a:gd name="connsiteX45" fmla="*/ 223838 w 292417"/>
                  <a:gd name="connsiteY45" fmla="*/ 366713 h 37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92417" h="372427">
                    <a:moveTo>
                      <a:pt x="223838" y="211455"/>
                    </a:moveTo>
                    <a:cubicBezTo>
                      <a:pt x="217170" y="208597"/>
                      <a:pt x="211455" y="205740"/>
                      <a:pt x="205740" y="203835"/>
                    </a:cubicBezTo>
                    <a:cubicBezTo>
                      <a:pt x="200025" y="201930"/>
                      <a:pt x="195263" y="200977"/>
                      <a:pt x="189548" y="199072"/>
                    </a:cubicBezTo>
                    <a:cubicBezTo>
                      <a:pt x="183833" y="198120"/>
                      <a:pt x="177165" y="197167"/>
                      <a:pt x="168593" y="196215"/>
                    </a:cubicBezTo>
                    <a:cubicBezTo>
                      <a:pt x="160020" y="195263"/>
                      <a:pt x="151448" y="195263"/>
                      <a:pt x="141923" y="195263"/>
                    </a:cubicBezTo>
                    <a:cubicBezTo>
                      <a:pt x="119063" y="195263"/>
                      <a:pt x="100965" y="200025"/>
                      <a:pt x="88583" y="209550"/>
                    </a:cubicBezTo>
                    <a:cubicBezTo>
                      <a:pt x="75248" y="219075"/>
                      <a:pt x="68580" y="232410"/>
                      <a:pt x="68580" y="248602"/>
                    </a:cubicBezTo>
                    <a:cubicBezTo>
                      <a:pt x="68580" y="259080"/>
                      <a:pt x="70485" y="268605"/>
                      <a:pt x="74295" y="275272"/>
                    </a:cubicBezTo>
                    <a:cubicBezTo>
                      <a:pt x="78105" y="282892"/>
                      <a:pt x="82868" y="288607"/>
                      <a:pt x="88583" y="293370"/>
                    </a:cubicBezTo>
                    <a:cubicBezTo>
                      <a:pt x="94298" y="298132"/>
                      <a:pt x="100965" y="301942"/>
                      <a:pt x="108585" y="303847"/>
                    </a:cubicBezTo>
                    <a:cubicBezTo>
                      <a:pt x="116205" y="305752"/>
                      <a:pt x="125730" y="307657"/>
                      <a:pt x="137160" y="307657"/>
                    </a:cubicBezTo>
                    <a:cubicBezTo>
                      <a:pt x="146685" y="307657"/>
                      <a:pt x="155258" y="306705"/>
                      <a:pt x="163830" y="303847"/>
                    </a:cubicBezTo>
                    <a:cubicBezTo>
                      <a:pt x="172403" y="300990"/>
                      <a:pt x="180975" y="298132"/>
                      <a:pt x="188595" y="293370"/>
                    </a:cubicBezTo>
                    <a:cubicBezTo>
                      <a:pt x="196215" y="288607"/>
                      <a:pt x="202883" y="283845"/>
                      <a:pt x="208598" y="279082"/>
                    </a:cubicBezTo>
                    <a:cubicBezTo>
                      <a:pt x="214313" y="273367"/>
                      <a:pt x="220028" y="268605"/>
                      <a:pt x="223838" y="262890"/>
                    </a:cubicBezTo>
                    <a:lnTo>
                      <a:pt x="223838" y="211455"/>
                    </a:lnTo>
                    <a:close/>
                    <a:moveTo>
                      <a:pt x="223838" y="364807"/>
                    </a:moveTo>
                    <a:lnTo>
                      <a:pt x="223838" y="329565"/>
                    </a:lnTo>
                    <a:cubicBezTo>
                      <a:pt x="214313" y="338138"/>
                      <a:pt x="207645" y="343852"/>
                      <a:pt x="200978" y="347663"/>
                    </a:cubicBezTo>
                    <a:cubicBezTo>
                      <a:pt x="195263" y="351472"/>
                      <a:pt x="188595" y="355282"/>
                      <a:pt x="181928" y="359092"/>
                    </a:cubicBezTo>
                    <a:cubicBezTo>
                      <a:pt x="175260" y="362902"/>
                      <a:pt x="167640" y="365760"/>
                      <a:pt x="157163" y="368617"/>
                    </a:cubicBezTo>
                    <a:cubicBezTo>
                      <a:pt x="147638" y="371475"/>
                      <a:pt x="136208" y="372427"/>
                      <a:pt x="124778" y="372427"/>
                    </a:cubicBezTo>
                    <a:cubicBezTo>
                      <a:pt x="110490" y="372427"/>
                      <a:pt x="96203" y="370522"/>
                      <a:pt x="80963" y="365760"/>
                    </a:cubicBezTo>
                    <a:cubicBezTo>
                      <a:pt x="65723" y="360997"/>
                      <a:pt x="53340" y="354330"/>
                      <a:pt x="40958" y="344805"/>
                    </a:cubicBezTo>
                    <a:cubicBezTo>
                      <a:pt x="29528" y="335280"/>
                      <a:pt x="19050" y="322897"/>
                      <a:pt x="11430" y="307657"/>
                    </a:cubicBezTo>
                    <a:cubicBezTo>
                      <a:pt x="3810" y="292417"/>
                      <a:pt x="0" y="273367"/>
                      <a:pt x="0" y="251460"/>
                    </a:cubicBezTo>
                    <a:cubicBezTo>
                      <a:pt x="0" y="231457"/>
                      <a:pt x="3810" y="214313"/>
                      <a:pt x="10478" y="200025"/>
                    </a:cubicBezTo>
                    <a:cubicBezTo>
                      <a:pt x="18098" y="185738"/>
                      <a:pt x="27623" y="173355"/>
                      <a:pt x="40005" y="163830"/>
                    </a:cubicBezTo>
                    <a:cubicBezTo>
                      <a:pt x="52388" y="154305"/>
                      <a:pt x="67628" y="147638"/>
                      <a:pt x="85725" y="142875"/>
                    </a:cubicBezTo>
                    <a:cubicBezTo>
                      <a:pt x="102870" y="138113"/>
                      <a:pt x="121920" y="136207"/>
                      <a:pt x="141923" y="136207"/>
                    </a:cubicBezTo>
                    <a:cubicBezTo>
                      <a:pt x="160973" y="136207"/>
                      <a:pt x="176213" y="137160"/>
                      <a:pt x="189548" y="140017"/>
                    </a:cubicBezTo>
                    <a:cubicBezTo>
                      <a:pt x="202883" y="142875"/>
                      <a:pt x="213360" y="145732"/>
                      <a:pt x="221933" y="149542"/>
                    </a:cubicBezTo>
                    <a:lnTo>
                      <a:pt x="221933" y="122872"/>
                    </a:lnTo>
                    <a:cubicBezTo>
                      <a:pt x="221933" y="102870"/>
                      <a:pt x="216218" y="88582"/>
                      <a:pt x="204788" y="78105"/>
                    </a:cubicBezTo>
                    <a:cubicBezTo>
                      <a:pt x="193358" y="67627"/>
                      <a:pt x="176213" y="62865"/>
                      <a:pt x="154305" y="62865"/>
                    </a:cubicBezTo>
                    <a:cubicBezTo>
                      <a:pt x="136208" y="62865"/>
                      <a:pt x="119063" y="64770"/>
                      <a:pt x="104775" y="68580"/>
                    </a:cubicBezTo>
                    <a:cubicBezTo>
                      <a:pt x="89535" y="72390"/>
                      <a:pt x="75248" y="78105"/>
                      <a:pt x="61913" y="85725"/>
                    </a:cubicBezTo>
                    <a:lnTo>
                      <a:pt x="34290" y="32385"/>
                    </a:lnTo>
                    <a:cubicBezTo>
                      <a:pt x="51435" y="21907"/>
                      <a:pt x="69533" y="13335"/>
                      <a:pt x="89535" y="8572"/>
                    </a:cubicBezTo>
                    <a:cubicBezTo>
                      <a:pt x="109538" y="2857"/>
                      <a:pt x="131445" y="0"/>
                      <a:pt x="157163" y="0"/>
                    </a:cubicBezTo>
                    <a:cubicBezTo>
                      <a:pt x="177165" y="0"/>
                      <a:pt x="195263" y="2857"/>
                      <a:pt x="212408" y="7620"/>
                    </a:cubicBezTo>
                    <a:cubicBezTo>
                      <a:pt x="228600" y="12382"/>
                      <a:pt x="242888" y="20002"/>
                      <a:pt x="255270" y="29527"/>
                    </a:cubicBezTo>
                    <a:cubicBezTo>
                      <a:pt x="266700" y="39052"/>
                      <a:pt x="276225" y="52388"/>
                      <a:pt x="282893" y="67627"/>
                    </a:cubicBezTo>
                    <a:cubicBezTo>
                      <a:pt x="289560" y="82867"/>
                      <a:pt x="292418" y="100013"/>
                      <a:pt x="292418" y="120967"/>
                    </a:cubicBezTo>
                    <a:lnTo>
                      <a:pt x="292418" y="366713"/>
                    </a:lnTo>
                    <a:lnTo>
                      <a:pt x="223838" y="366713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EF9EC2E5-03AF-EA5D-EAF7-CAD7618D313E}"/>
                  </a:ext>
                </a:extLst>
              </p:cNvPr>
              <p:cNvSpPr/>
              <p:nvPr/>
            </p:nvSpPr>
            <p:spPr bwMode="invGray">
              <a:xfrm>
                <a:off x="11760974" y="6378894"/>
                <a:ext cx="213359" cy="364807"/>
              </a:xfrm>
              <a:custGeom>
                <a:avLst/>
                <a:gdLst>
                  <a:gd name="connsiteX0" fmla="*/ 194310 w 213359"/>
                  <a:gd name="connsiteY0" fmla="*/ 80010 h 364807"/>
                  <a:gd name="connsiteX1" fmla="*/ 170497 w 213359"/>
                  <a:gd name="connsiteY1" fmla="*/ 70485 h 364807"/>
                  <a:gd name="connsiteX2" fmla="*/ 140970 w 213359"/>
                  <a:gd name="connsiteY2" fmla="*/ 67628 h 364807"/>
                  <a:gd name="connsiteX3" fmla="*/ 88582 w 213359"/>
                  <a:gd name="connsiteY3" fmla="*/ 90488 h 364807"/>
                  <a:gd name="connsiteX4" fmla="*/ 70485 w 213359"/>
                  <a:gd name="connsiteY4" fmla="*/ 160020 h 364807"/>
                  <a:gd name="connsiteX5" fmla="*/ 70485 w 213359"/>
                  <a:gd name="connsiteY5" fmla="*/ 364808 h 364807"/>
                  <a:gd name="connsiteX6" fmla="*/ 0 w 213359"/>
                  <a:gd name="connsiteY6" fmla="*/ 364808 h 364807"/>
                  <a:gd name="connsiteX7" fmla="*/ 0 w 213359"/>
                  <a:gd name="connsiteY7" fmla="*/ 6667 h 364807"/>
                  <a:gd name="connsiteX8" fmla="*/ 70485 w 213359"/>
                  <a:gd name="connsiteY8" fmla="*/ 6667 h 364807"/>
                  <a:gd name="connsiteX9" fmla="*/ 70485 w 213359"/>
                  <a:gd name="connsiteY9" fmla="*/ 40958 h 364807"/>
                  <a:gd name="connsiteX10" fmla="*/ 84772 w 213359"/>
                  <a:gd name="connsiteY10" fmla="*/ 24765 h 364807"/>
                  <a:gd name="connsiteX11" fmla="*/ 103822 w 213359"/>
                  <a:gd name="connsiteY11" fmla="*/ 11430 h 364807"/>
                  <a:gd name="connsiteX12" fmla="*/ 126682 w 213359"/>
                  <a:gd name="connsiteY12" fmla="*/ 2858 h 364807"/>
                  <a:gd name="connsiteX13" fmla="*/ 152400 w 213359"/>
                  <a:gd name="connsiteY13" fmla="*/ 0 h 364807"/>
                  <a:gd name="connsiteX14" fmla="*/ 188595 w 213359"/>
                  <a:gd name="connsiteY14" fmla="*/ 3810 h 364807"/>
                  <a:gd name="connsiteX15" fmla="*/ 213360 w 213359"/>
                  <a:gd name="connsiteY15" fmla="*/ 15240 h 364807"/>
                  <a:gd name="connsiteX16" fmla="*/ 194310 w 213359"/>
                  <a:gd name="connsiteY16" fmla="*/ 80010 h 36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3359" h="364807">
                    <a:moveTo>
                      <a:pt x="194310" y="80010"/>
                    </a:moveTo>
                    <a:cubicBezTo>
                      <a:pt x="186690" y="76200"/>
                      <a:pt x="179070" y="72390"/>
                      <a:pt x="170497" y="70485"/>
                    </a:cubicBezTo>
                    <a:cubicBezTo>
                      <a:pt x="161925" y="68580"/>
                      <a:pt x="152400" y="67628"/>
                      <a:pt x="140970" y="67628"/>
                    </a:cubicBezTo>
                    <a:cubicBezTo>
                      <a:pt x="118110" y="67628"/>
                      <a:pt x="100965" y="75248"/>
                      <a:pt x="88582" y="90488"/>
                    </a:cubicBezTo>
                    <a:cubicBezTo>
                      <a:pt x="76200" y="105728"/>
                      <a:pt x="70485" y="128588"/>
                      <a:pt x="70485" y="160020"/>
                    </a:cubicBezTo>
                    <a:lnTo>
                      <a:pt x="70485" y="364808"/>
                    </a:lnTo>
                    <a:lnTo>
                      <a:pt x="0" y="364808"/>
                    </a:lnTo>
                    <a:lnTo>
                      <a:pt x="0" y="6667"/>
                    </a:lnTo>
                    <a:lnTo>
                      <a:pt x="70485" y="6667"/>
                    </a:lnTo>
                    <a:lnTo>
                      <a:pt x="70485" y="40958"/>
                    </a:lnTo>
                    <a:cubicBezTo>
                      <a:pt x="74295" y="35242"/>
                      <a:pt x="79057" y="29528"/>
                      <a:pt x="84772" y="24765"/>
                    </a:cubicBezTo>
                    <a:cubicBezTo>
                      <a:pt x="90488" y="20003"/>
                      <a:pt x="97155" y="15240"/>
                      <a:pt x="103822" y="11430"/>
                    </a:cubicBezTo>
                    <a:cubicBezTo>
                      <a:pt x="110490" y="7620"/>
                      <a:pt x="118110" y="4763"/>
                      <a:pt x="126682" y="2858"/>
                    </a:cubicBezTo>
                    <a:cubicBezTo>
                      <a:pt x="134302" y="953"/>
                      <a:pt x="142875" y="0"/>
                      <a:pt x="152400" y="0"/>
                    </a:cubicBezTo>
                    <a:cubicBezTo>
                      <a:pt x="166688" y="0"/>
                      <a:pt x="179070" y="953"/>
                      <a:pt x="188595" y="3810"/>
                    </a:cubicBezTo>
                    <a:cubicBezTo>
                      <a:pt x="198120" y="6667"/>
                      <a:pt x="206692" y="10478"/>
                      <a:pt x="213360" y="15240"/>
                    </a:cubicBezTo>
                    <a:lnTo>
                      <a:pt x="194310" y="8001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04B45B06-8600-769F-F24C-38D959243E1A}"/>
                  </a:ext>
                </a:extLst>
              </p:cNvPr>
              <p:cNvSpPr/>
              <p:nvPr/>
            </p:nvSpPr>
            <p:spPr bwMode="invGray">
              <a:xfrm>
                <a:off x="12015291" y="6245544"/>
                <a:ext cx="208597" cy="504825"/>
              </a:xfrm>
              <a:custGeom>
                <a:avLst/>
                <a:gdLst>
                  <a:gd name="connsiteX0" fmla="*/ 200025 w 208597"/>
                  <a:gd name="connsiteY0" fmla="*/ 487680 h 504825"/>
                  <a:gd name="connsiteX1" fmla="*/ 169545 w 208597"/>
                  <a:gd name="connsiteY1" fmla="*/ 500063 h 504825"/>
                  <a:gd name="connsiteX2" fmla="*/ 131445 w 208597"/>
                  <a:gd name="connsiteY2" fmla="*/ 504825 h 504825"/>
                  <a:gd name="connsiteX3" fmla="*/ 99060 w 208597"/>
                  <a:gd name="connsiteY3" fmla="*/ 500063 h 504825"/>
                  <a:gd name="connsiteX4" fmla="*/ 74295 w 208597"/>
                  <a:gd name="connsiteY4" fmla="*/ 483870 h 504825"/>
                  <a:gd name="connsiteX5" fmla="*/ 57150 w 208597"/>
                  <a:gd name="connsiteY5" fmla="*/ 454342 h 504825"/>
                  <a:gd name="connsiteX6" fmla="*/ 51435 w 208597"/>
                  <a:gd name="connsiteY6" fmla="*/ 410528 h 504825"/>
                  <a:gd name="connsiteX7" fmla="*/ 51435 w 208597"/>
                  <a:gd name="connsiteY7" fmla="*/ 202883 h 504825"/>
                  <a:gd name="connsiteX8" fmla="*/ 0 w 208597"/>
                  <a:gd name="connsiteY8" fmla="*/ 202883 h 504825"/>
                  <a:gd name="connsiteX9" fmla="*/ 0 w 208597"/>
                  <a:gd name="connsiteY9" fmla="*/ 139065 h 504825"/>
                  <a:gd name="connsiteX10" fmla="*/ 51435 w 208597"/>
                  <a:gd name="connsiteY10" fmla="*/ 139065 h 504825"/>
                  <a:gd name="connsiteX11" fmla="*/ 51435 w 208597"/>
                  <a:gd name="connsiteY11" fmla="*/ 37148 h 504825"/>
                  <a:gd name="connsiteX12" fmla="*/ 120015 w 208597"/>
                  <a:gd name="connsiteY12" fmla="*/ 0 h 504825"/>
                  <a:gd name="connsiteX13" fmla="*/ 120015 w 208597"/>
                  <a:gd name="connsiteY13" fmla="*/ 139065 h 504825"/>
                  <a:gd name="connsiteX14" fmla="*/ 208597 w 208597"/>
                  <a:gd name="connsiteY14" fmla="*/ 139065 h 504825"/>
                  <a:gd name="connsiteX15" fmla="*/ 208597 w 208597"/>
                  <a:gd name="connsiteY15" fmla="*/ 202883 h 504825"/>
                  <a:gd name="connsiteX16" fmla="*/ 120015 w 208597"/>
                  <a:gd name="connsiteY16" fmla="*/ 202883 h 504825"/>
                  <a:gd name="connsiteX17" fmla="*/ 120015 w 208597"/>
                  <a:gd name="connsiteY17" fmla="*/ 397192 h 504825"/>
                  <a:gd name="connsiteX18" fmla="*/ 121920 w 208597"/>
                  <a:gd name="connsiteY18" fmla="*/ 418148 h 504825"/>
                  <a:gd name="connsiteX19" fmla="*/ 128588 w 208597"/>
                  <a:gd name="connsiteY19" fmla="*/ 431483 h 504825"/>
                  <a:gd name="connsiteX20" fmla="*/ 140018 w 208597"/>
                  <a:gd name="connsiteY20" fmla="*/ 438150 h 504825"/>
                  <a:gd name="connsiteX21" fmla="*/ 156210 w 208597"/>
                  <a:gd name="connsiteY21" fmla="*/ 440055 h 504825"/>
                  <a:gd name="connsiteX22" fmla="*/ 183833 w 208597"/>
                  <a:gd name="connsiteY22" fmla="*/ 435292 h 504825"/>
                  <a:gd name="connsiteX23" fmla="*/ 207645 w 208597"/>
                  <a:gd name="connsiteY23" fmla="*/ 425767 h 504825"/>
                  <a:gd name="connsiteX24" fmla="*/ 200025 w 208597"/>
                  <a:gd name="connsiteY24" fmla="*/ 487680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08597" h="504825">
                    <a:moveTo>
                      <a:pt x="200025" y="487680"/>
                    </a:moveTo>
                    <a:cubicBezTo>
                      <a:pt x="191453" y="492442"/>
                      <a:pt x="180975" y="496253"/>
                      <a:pt x="169545" y="500063"/>
                    </a:cubicBezTo>
                    <a:cubicBezTo>
                      <a:pt x="158115" y="502920"/>
                      <a:pt x="144780" y="504825"/>
                      <a:pt x="131445" y="504825"/>
                    </a:cubicBezTo>
                    <a:cubicBezTo>
                      <a:pt x="119063" y="504825"/>
                      <a:pt x="108585" y="502920"/>
                      <a:pt x="99060" y="500063"/>
                    </a:cubicBezTo>
                    <a:cubicBezTo>
                      <a:pt x="89535" y="496253"/>
                      <a:pt x="81915" y="491490"/>
                      <a:pt x="74295" y="483870"/>
                    </a:cubicBezTo>
                    <a:cubicBezTo>
                      <a:pt x="66675" y="476250"/>
                      <a:pt x="60960" y="466725"/>
                      <a:pt x="57150" y="454342"/>
                    </a:cubicBezTo>
                    <a:cubicBezTo>
                      <a:pt x="53340" y="441960"/>
                      <a:pt x="51435" y="427673"/>
                      <a:pt x="51435" y="410528"/>
                    </a:cubicBezTo>
                    <a:lnTo>
                      <a:pt x="51435" y="202883"/>
                    </a:lnTo>
                    <a:lnTo>
                      <a:pt x="0" y="202883"/>
                    </a:lnTo>
                    <a:lnTo>
                      <a:pt x="0" y="139065"/>
                    </a:lnTo>
                    <a:lnTo>
                      <a:pt x="51435" y="139065"/>
                    </a:lnTo>
                    <a:lnTo>
                      <a:pt x="51435" y="37148"/>
                    </a:lnTo>
                    <a:lnTo>
                      <a:pt x="120015" y="0"/>
                    </a:lnTo>
                    <a:lnTo>
                      <a:pt x="120015" y="139065"/>
                    </a:lnTo>
                    <a:lnTo>
                      <a:pt x="208597" y="139065"/>
                    </a:lnTo>
                    <a:lnTo>
                      <a:pt x="208597" y="202883"/>
                    </a:lnTo>
                    <a:lnTo>
                      <a:pt x="120015" y="202883"/>
                    </a:lnTo>
                    <a:lnTo>
                      <a:pt x="120015" y="397192"/>
                    </a:lnTo>
                    <a:cubicBezTo>
                      <a:pt x="120015" y="405765"/>
                      <a:pt x="120968" y="412433"/>
                      <a:pt x="121920" y="418148"/>
                    </a:cubicBezTo>
                    <a:cubicBezTo>
                      <a:pt x="123825" y="423863"/>
                      <a:pt x="125730" y="427673"/>
                      <a:pt x="128588" y="431483"/>
                    </a:cubicBezTo>
                    <a:cubicBezTo>
                      <a:pt x="131445" y="434340"/>
                      <a:pt x="135255" y="437198"/>
                      <a:pt x="140018" y="438150"/>
                    </a:cubicBezTo>
                    <a:cubicBezTo>
                      <a:pt x="144780" y="439103"/>
                      <a:pt x="150495" y="440055"/>
                      <a:pt x="156210" y="440055"/>
                    </a:cubicBezTo>
                    <a:cubicBezTo>
                      <a:pt x="165735" y="440055"/>
                      <a:pt x="174308" y="438150"/>
                      <a:pt x="183833" y="435292"/>
                    </a:cubicBezTo>
                    <a:cubicBezTo>
                      <a:pt x="193358" y="432435"/>
                      <a:pt x="200978" y="428625"/>
                      <a:pt x="207645" y="425767"/>
                    </a:cubicBezTo>
                    <a:lnTo>
                      <a:pt x="200025" y="48768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AB07F33B-E7AF-5FC6-0C4D-816D203AAD2E}"/>
                  </a:ext>
                </a:extLst>
              </p:cNvPr>
              <p:cNvSpPr/>
              <p:nvPr/>
            </p:nvSpPr>
            <p:spPr bwMode="invGray">
              <a:xfrm>
                <a:off x="12286754" y="6244592"/>
                <a:ext cx="287655" cy="498157"/>
              </a:xfrm>
              <a:custGeom>
                <a:avLst/>
                <a:gdLst>
                  <a:gd name="connsiteX0" fmla="*/ 219075 w 287655"/>
                  <a:gd name="connsiteY0" fmla="*/ 498157 h 498157"/>
                  <a:gd name="connsiteX1" fmla="*/ 219075 w 287655"/>
                  <a:gd name="connsiteY1" fmla="*/ 295275 h 498157"/>
                  <a:gd name="connsiteX2" fmla="*/ 200978 w 287655"/>
                  <a:gd name="connsiteY2" fmla="*/ 220980 h 498157"/>
                  <a:gd name="connsiteX3" fmla="*/ 144780 w 287655"/>
                  <a:gd name="connsiteY3" fmla="*/ 196215 h 498157"/>
                  <a:gd name="connsiteX4" fmla="*/ 114300 w 287655"/>
                  <a:gd name="connsiteY4" fmla="*/ 201930 h 498157"/>
                  <a:gd name="connsiteX5" fmla="*/ 90488 w 287655"/>
                  <a:gd name="connsiteY5" fmla="*/ 220027 h 498157"/>
                  <a:gd name="connsiteX6" fmla="*/ 75247 w 287655"/>
                  <a:gd name="connsiteY6" fmla="*/ 248602 h 498157"/>
                  <a:gd name="connsiteX7" fmla="*/ 70485 w 287655"/>
                  <a:gd name="connsiteY7" fmla="*/ 287655 h 498157"/>
                  <a:gd name="connsiteX8" fmla="*/ 70485 w 287655"/>
                  <a:gd name="connsiteY8" fmla="*/ 497205 h 498157"/>
                  <a:gd name="connsiteX9" fmla="*/ 0 w 287655"/>
                  <a:gd name="connsiteY9" fmla="*/ 497205 h 498157"/>
                  <a:gd name="connsiteX10" fmla="*/ 0 w 287655"/>
                  <a:gd name="connsiteY10" fmla="*/ 37147 h 498157"/>
                  <a:gd name="connsiteX11" fmla="*/ 70485 w 287655"/>
                  <a:gd name="connsiteY11" fmla="*/ 0 h 498157"/>
                  <a:gd name="connsiteX12" fmla="*/ 70485 w 287655"/>
                  <a:gd name="connsiteY12" fmla="*/ 173355 h 498157"/>
                  <a:gd name="connsiteX13" fmla="*/ 86678 w 287655"/>
                  <a:gd name="connsiteY13" fmla="*/ 156210 h 498157"/>
                  <a:gd name="connsiteX14" fmla="*/ 107633 w 287655"/>
                  <a:gd name="connsiteY14" fmla="*/ 142875 h 498157"/>
                  <a:gd name="connsiteX15" fmla="*/ 132397 w 287655"/>
                  <a:gd name="connsiteY15" fmla="*/ 134302 h 498157"/>
                  <a:gd name="connsiteX16" fmla="*/ 160020 w 287655"/>
                  <a:gd name="connsiteY16" fmla="*/ 131445 h 498157"/>
                  <a:gd name="connsiteX17" fmla="*/ 216218 w 287655"/>
                  <a:gd name="connsiteY17" fmla="*/ 141922 h 498157"/>
                  <a:gd name="connsiteX18" fmla="*/ 256222 w 287655"/>
                  <a:gd name="connsiteY18" fmla="*/ 172402 h 498157"/>
                  <a:gd name="connsiteX19" fmla="*/ 280035 w 287655"/>
                  <a:gd name="connsiteY19" fmla="*/ 223838 h 498157"/>
                  <a:gd name="connsiteX20" fmla="*/ 287655 w 287655"/>
                  <a:gd name="connsiteY20" fmla="*/ 292417 h 498157"/>
                  <a:gd name="connsiteX21" fmla="*/ 287655 w 287655"/>
                  <a:gd name="connsiteY21" fmla="*/ 497205 h 498157"/>
                  <a:gd name="connsiteX22" fmla="*/ 219075 w 287655"/>
                  <a:gd name="connsiteY22" fmla="*/ 497205 h 49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498157">
                    <a:moveTo>
                      <a:pt x="219075" y="498157"/>
                    </a:moveTo>
                    <a:lnTo>
                      <a:pt x="219075" y="295275"/>
                    </a:lnTo>
                    <a:cubicBezTo>
                      <a:pt x="219075" y="261938"/>
                      <a:pt x="213360" y="237172"/>
                      <a:pt x="200978" y="220980"/>
                    </a:cubicBezTo>
                    <a:cubicBezTo>
                      <a:pt x="189547" y="204788"/>
                      <a:pt x="170497" y="196215"/>
                      <a:pt x="144780" y="196215"/>
                    </a:cubicBezTo>
                    <a:cubicBezTo>
                      <a:pt x="134303" y="196215"/>
                      <a:pt x="123825" y="198120"/>
                      <a:pt x="114300" y="201930"/>
                    </a:cubicBezTo>
                    <a:cubicBezTo>
                      <a:pt x="104775" y="205740"/>
                      <a:pt x="97155" y="211455"/>
                      <a:pt x="90488" y="220027"/>
                    </a:cubicBezTo>
                    <a:cubicBezTo>
                      <a:pt x="83820" y="228600"/>
                      <a:pt x="79058" y="238125"/>
                      <a:pt x="75247" y="248602"/>
                    </a:cubicBezTo>
                    <a:cubicBezTo>
                      <a:pt x="72390" y="260032"/>
                      <a:pt x="70485" y="272415"/>
                      <a:pt x="70485" y="287655"/>
                    </a:cubicBezTo>
                    <a:lnTo>
                      <a:pt x="70485" y="497205"/>
                    </a:lnTo>
                    <a:lnTo>
                      <a:pt x="0" y="497205"/>
                    </a:lnTo>
                    <a:lnTo>
                      <a:pt x="0" y="37147"/>
                    </a:lnTo>
                    <a:lnTo>
                      <a:pt x="70485" y="0"/>
                    </a:lnTo>
                    <a:lnTo>
                      <a:pt x="70485" y="173355"/>
                    </a:lnTo>
                    <a:cubicBezTo>
                      <a:pt x="75247" y="166688"/>
                      <a:pt x="80010" y="160972"/>
                      <a:pt x="86678" y="156210"/>
                    </a:cubicBezTo>
                    <a:cubicBezTo>
                      <a:pt x="93345" y="151447"/>
                      <a:pt x="100013" y="146685"/>
                      <a:pt x="107633" y="142875"/>
                    </a:cubicBezTo>
                    <a:cubicBezTo>
                      <a:pt x="115253" y="139065"/>
                      <a:pt x="123825" y="136207"/>
                      <a:pt x="132397" y="134302"/>
                    </a:cubicBezTo>
                    <a:cubicBezTo>
                      <a:pt x="140970" y="132397"/>
                      <a:pt x="150495" y="131445"/>
                      <a:pt x="160020" y="131445"/>
                    </a:cubicBezTo>
                    <a:cubicBezTo>
                      <a:pt x="181928" y="131445"/>
                      <a:pt x="200025" y="135255"/>
                      <a:pt x="216218" y="141922"/>
                    </a:cubicBezTo>
                    <a:cubicBezTo>
                      <a:pt x="232410" y="148590"/>
                      <a:pt x="244793" y="159067"/>
                      <a:pt x="256222" y="172402"/>
                    </a:cubicBezTo>
                    <a:cubicBezTo>
                      <a:pt x="266700" y="185738"/>
                      <a:pt x="275272" y="202882"/>
                      <a:pt x="280035" y="223838"/>
                    </a:cubicBezTo>
                    <a:cubicBezTo>
                      <a:pt x="284797" y="244792"/>
                      <a:pt x="287655" y="267652"/>
                      <a:pt x="287655" y="292417"/>
                    </a:cubicBezTo>
                    <a:lnTo>
                      <a:pt x="287655" y="497205"/>
                    </a:lnTo>
                    <a:lnTo>
                      <a:pt x="219075" y="497205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EF9DDF54-E592-1F4E-5E03-033061F44CEE}"/>
                  </a:ext>
                </a:extLst>
              </p:cNvPr>
              <p:cNvSpPr/>
              <p:nvPr/>
            </p:nvSpPr>
            <p:spPr bwMode="invGray">
              <a:xfrm>
                <a:off x="12627749" y="6376036"/>
                <a:ext cx="308609" cy="374332"/>
              </a:xfrm>
              <a:custGeom>
                <a:avLst/>
                <a:gdLst>
                  <a:gd name="connsiteX0" fmla="*/ 237172 w 308609"/>
                  <a:gd name="connsiteY0" fmla="*/ 154305 h 374332"/>
                  <a:gd name="connsiteX1" fmla="*/ 230505 w 308609"/>
                  <a:gd name="connsiteY1" fmla="*/ 120015 h 374332"/>
                  <a:gd name="connsiteX2" fmla="*/ 215265 w 308609"/>
                  <a:gd name="connsiteY2" fmla="*/ 91440 h 374332"/>
                  <a:gd name="connsiteX3" fmla="*/ 189547 w 308609"/>
                  <a:gd name="connsiteY3" fmla="*/ 72390 h 374332"/>
                  <a:gd name="connsiteX4" fmla="*/ 152400 w 308609"/>
                  <a:gd name="connsiteY4" fmla="*/ 64770 h 374332"/>
                  <a:gd name="connsiteX5" fmla="*/ 120015 w 308609"/>
                  <a:gd name="connsiteY5" fmla="*/ 70485 h 374332"/>
                  <a:gd name="connsiteX6" fmla="*/ 96202 w 308609"/>
                  <a:gd name="connsiteY6" fmla="*/ 87630 h 374332"/>
                  <a:gd name="connsiteX7" fmla="*/ 80010 w 308609"/>
                  <a:gd name="connsiteY7" fmla="*/ 115253 h 374332"/>
                  <a:gd name="connsiteX8" fmla="*/ 71438 w 308609"/>
                  <a:gd name="connsiteY8" fmla="*/ 153353 h 374332"/>
                  <a:gd name="connsiteX9" fmla="*/ 237172 w 308609"/>
                  <a:gd name="connsiteY9" fmla="*/ 153353 h 374332"/>
                  <a:gd name="connsiteX10" fmla="*/ 308610 w 308609"/>
                  <a:gd name="connsiteY10" fmla="*/ 180023 h 374332"/>
                  <a:gd name="connsiteX11" fmla="*/ 307657 w 308609"/>
                  <a:gd name="connsiteY11" fmla="*/ 198120 h 374332"/>
                  <a:gd name="connsiteX12" fmla="*/ 306705 w 308609"/>
                  <a:gd name="connsiteY12" fmla="*/ 212408 h 374332"/>
                  <a:gd name="connsiteX13" fmla="*/ 69532 w 308609"/>
                  <a:gd name="connsiteY13" fmla="*/ 212408 h 374332"/>
                  <a:gd name="connsiteX14" fmla="*/ 80963 w 308609"/>
                  <a:gd name="connsiteY14" fmla="*/ 257175 h 374332"/>
                  <a:gd name="connsiteX15" fmla="*/ 100965 w 308609"/>
                  <a:gd name="connsiteY15" fmla="*/ 287655 h 374332"/>
                  <a:gd name="connsiteX16" fmla="*/ 128588 w 308609"/>
                  <a:gd name="connsiteY16" fmla="*/ 305753 h 374332"/>
                  <a:gd name="connsiteX17" fmla="*/ 160020 w 308609"/>
                  <a:gd name="connsiteY17" fmla="*/ 311468 h 374332"/>
                  <a:gd name="connsiteX18" fmla="*/ 181927 w 308609"/>
                  <a:gd name="connsiteY18" fmla="*/ 309563 h 374332"/>
                  <a:gd name="connsiteX19" fmla="*/ 201930 w 308609"/>
                  <a:gd name="connsiteY19" fmla="*/ 303848 h 374332"/>
                  <a:gd name="connsiteX20" fmla="*/ 219075 w 308609"/>
                  <a:gd name="connsiteY20" fmla="*/ 295275 h 374332"/>
                  <a:gd name="connsiteX21" fmla="*/ 238125 w 308609"/>
                  <a:gd name="connsiteY21" fmla="*/ 282893 h 374332"/>
                  <a:gd name="connsiteX22" fmla="*/ 280035 w 308609"/>
                  <a:gd name="connsiteY22" fmla="*/ 327660 h 374332"/>
                  <a:gd name="connsiteX23" fmla="*/ 254317 w 308609"/>
                  <a:gd name="connsiteY23" fmla="*/ 347663 h 374332"/>
                  <a:gd name="connsiteX24" fmla="*/ 227647 w 308609"/>
                  <a:gd name="connsiteY24" fmla="*/ 361950 h 374332"/>
                  <a:gd name="connsiteX25" fmla="*/ 195263 w 308609"/>
                  <a:gd name="connsiteY25" fmla="*/ 371475 h 374332"/>
                  <a:gd name="connsiteX26" fmla="*/ 155257 w 308609"/>
                  <a:gd name="connsiteY26" fmla="*/ 374333 h 374332"/>
                  <a:gd name="connsiteX27" fmla="*/ 111442 w 308609"/>
                  <a:gd name="connsiteY27" fmla="*/ 367665 h 374332"/>
                  <a:gd name="connsiteX28" fmla="*/ 75247 w 308609"/>
                  <a:gd name="connsiteY28" fmla="*/ 350520 h 374332"/>
                  <a:gd name="connsiteX29" fmla="*/ 46672 w 308609"/>
                  <a:gd name="connsiteY29" fmla="*/ 326708 h 374332"/>
                  <a:gd name="connsiteX30" fmla="*/ 22860 w 308609"/>
                  <a:gd name="connsiteY30" fmla="*/ 292418 h 374332"/>
                  <a:gd name="connsiteX31" fmla="*/ 5715 w 308609"/>
                  <a:gd name="connsiteY31" fmla="*/ 244793 h 374332"/>
                  <a:gd name="connsiteX32" fmla="*/ 0 w 308609"/>
                  <a:gd name="connsiteY32" fmla="*/ 187643 h 374332"/>
                  <a:gd name="connsiteX33" fmla="*/ 11430 w 308609"/>
                  <a:gd name="connsiteY33" fmla="*/ 107633 h 374332"/>
                  <a:gd name="connsiteX34" fmla="*/ 43815 w 308609"/>
                  <a:gd name="connsiteY34" fmla="*/ 48578 h 374332"/>
                  <a:gd name="connsiteX35" fmla="*/ 93345 w 308609"/>
                  <a:gd name="connsiteY35" fmla="*/ 12383 h 374332"/>
                  <a:gd name="connsiteX36" fmla="*/ 157163 w 308609"/>
                  <a:gd name="connsiteY36" fmla="*/ 0 h 374332"/>
                  <a:gd name="connsiteX37" fmla="*/ 223838 w 308609"/>
                  <a:gd name="connsiteY37" fmla="*/ 14288 h 374332"/>
                  <a:gd name="connsiteX38" fmla="*/ 270510 w 308609"/>
                  <a:gd name="connsiteY38" fmla="*/ 53340 h 374332"/>
                  <a:gd name="connsiteX39" fmla="*/ 298132 w 308609"/>
                  <a:gd name="connsiteY39" fmla="*/ 110490 h 374332"/>
                  <a:gd name="connsiteX40" fmla="*/ 308610 w 308609"/>
                  <a:gd name="connsiteY40" fmla="*/ 180023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8609" h="374332">
                    <a:moveTo>
                      <a:pt x="237172" y="154305"/>
                    </a:moveTo>
                    <a:cubicBezTo>
                      <a:pt x="236220" y="141923"/>
                      <a:pt x="234315" y="130493"/>
                      <a:pt x="230505" y="120015"/>
                    </a:cubicBezTo>
                    <a:cubicBezTo>
                      <a:pt x="226695" y="109538"/>
                      <a:pt x="221932" y="100013"/>
                      <a:pt x="215265" y="91440"/>
                    </a:cubicBezTo>
                    <a:cubicBezTo>
                      <a:pt x="208597" y="82868"/>
                      <a:pt x="200025" y="77153"/>
                      <a:pt x="189547" y="72390"/>
                    </a:cubicBezTo>
                    <a:cubicBezTo>
                      <a:pt x="179070" y="67628"/>
                      <a:pt x="166688" y="64770"/>
                      <a:pt x="152400" y="64770"/>
                    </a:cubicBezTo>
                    <a:cubicBezTo>
                      <a:pt x="140017" y="64770"/>
                      <a:pt x="129540" y="66675"/>
                      <a:pt x="120015" y="70485"/>
                    </a:cubicBezTo>
                    <a:cubicBezTo>
                      <a:pt x="110490" y="74295"/>
                      <a:pt x="102870" y="80010"/>
                      <a:pt x="96202" y="87630"/>
                    </a:cubicBezTo>
                    <a:cubicBezTo>
                      <a:pt x="89535" y="95250"/>
                      <a:pt x="83820" y="104775"/>
                      <a:pt x="80010" y="115253"/>
                    </a:cubicBezTo>
                    <a:cubicBezTo>
                      <a:pt x="75247" y="126683"/>
                      <a:pt x="72390" y="139065"/>
                      <a:pt x="71438" y="153353"/>
                    </a:cubicBezTo>
                    <a:lnTo>
                      <a:pt x="237172" y="153353"/>
                    </a:lnTo>
                    <a:close/>
                    <a:moveTo>
                      <a:pt x="308610" y="180023"/>
                    </a:moveTo>
                    <a:cubicBezTo>
                      <a:pt x="308610" y="186690"/>
                      <a:pt x="308610" y="192405"/>
                      <a:pt x="307657" y="198120"/>
                    </a:cubicBezTo>
                    <a:cubicBezTo>
                      <a:pt x="307657" y="203835"/>
                      <a:pt x="306705" y="208598"/>
                      <a:pt x="306705" y="212408"/>
                    </a:cubicBezTo>
                    <a:lnTo>
                      <a:pt x="69532" y="212408"/>
                    </a:lnTo>
                    <a:cubicBezTo>
                      <a:pt x="71438" y="229553"/>
                      <a:pt x="75247" y="244793"/>
                      <a:pt x="80963" y="257175"/>
                    </a:cubicBezTo>
                    <a:cubicBezTo>
                      <a:pt x="86677" y="269558"/>
                      <a:pt x="93345" y="280035"/>
                      <a:pt x="100965" y="287655"/>
                    </a:cubicBezTo>
                    <a:cubicBezTo>
                      <a:pt x="108585" y="295275"/>
                      <a:pt x="118110" y="301943"/>
                      <a:pt x="128588" y="305753"/>
                    </a:cubicBezTo>
                    <a:cubicBezTo>
                      <a:pt x="139065" y="309563"/>
                      <a:pt x="149542" y="311468"/>
                      <a:pt x="160020" y="311468"/>
                    </a:cubicBezTo>
                    <a:cubicBezTo>
                      <a:pt x="167640" y="311468"/>
                      <a:pt x="175260" y="310515"/>
                      <a:pt x="181927" y="309563"/>
                    </a:cubicBezTo>
                    <a:cubicBezTo>
                      <a:pt x="188595" y="308610"/>
                      <a:pt x="195263" y="306705"/>
                      <a:pt x="201930" y="303848"/>
                    </a:cubicBezTo>
                    <a:cubicBezTo>
                      <a:pt x="208597" y="300990"/>
                      <a:pt x="214313" y="298133"/>
                      <a:pt x="219075" y="295275"/>
                    </a:cubicBezTo>
                    <a:cubicBezTo>
                      <a:pt x="223838" y="292418"/>
                      <a:pt x="230505" y="288608"/>
                      <a:pt x="238125" y="282893"/>
                    </a:cubicBezTo>
                    <a:lnTo>
                      <a:pt x="280035" y="327660"/>
                    </a:lnTo>
                    <a:cubicBezTo>
                      <a:pt x="271463" y="336233"/>
                      <a:pt x="262890" y="342900"/>
                      <a:pt x="254317" y="347663"/>
                    </a:cubicBezTo>
                    <a:cubicBezTo>
                      <a:pt x="245745" y="352425"/>
                      <a:pt x="237172" y="357188"/>
                      <a:pt x="227647" y="361950"/>
                    </a:cubicBezTo>
                    <a:cubicBezTo>
                      <a:pt x="218122" y="365760"/>
                      <a:pt x="207645" y="369570"/>
                      <a:pt x="195263" y="371475"/>
                    </a:cubicBezTo>
                    <a:cubicBezTo>
                      <a:pt x="182880" y="373380"/>
                      <a:pt x="170497" y="374333"/>
                      <a:pt x="155257" y="374333"/>
                    </a:cubicBezTo>
                    <a:cubicBezTo>
                      <a:pt x="140017" y="374333"/>
                      <a:pt x="124777" y="372428"/>
                      <a:pt x="111442" y="367665"/>
                    </a:cubicBezTo>
                    <a:cubicBezTo>
                      <a:pt x="98107" y="362903"/>
                      <a:pt x="85725" y="358140"/>
                      <a:pt x="75247" y="350520"/>
                    </a:cubicBezTo>
                    <a:cubicBezTo>
                      <a:pt x="64770" y="343853"/>
                      <a:pt x="55245" y="335280"/>
                      <a:pt x="46672" y="326708"/>
                    </a:cubicBezTo>
                    <a:cubicBezTo>
                      <a:pt x="38100" y="318135"/>
                      <a:pt x="30480" y="305753"/>
                      <a:pt x="22860" y="292418"/>
                    </a:cubicBezTo>
                    <a:cubicBezTo>
                      <a:pt x="15240" y="278130"/>
                      <a:pt x="9525" y="262890"/>
                      <a:pt x="5715" y="244793"/>
                    </a:cubicBezTo>
                    <a:cubicBezTo>
                      <a:pt x="1905" y="227648"/>
                      <a:pt x="0" y="208598"/>
                      <a:pt x="0" y="187643"/>
                    </a:cubicBezTo>
                    <a:cubicBezTo>
                      <a:pt x="0" y="157163"/>
                      <a:pt x="3810" y="130493"/>
                      <a:pt x="11430" y="107633"/>
                    </a:cubicBezTo>
                    <a:cubicBezTo>
                      <a:pt x="19050" y="84773"/>
                      <a:pt x="29527" y="64770"/>
                      <a:pt x="43815" y="48578"/>
                    </a:cubicBezTo>
                    <a:cubicBezTo>
                      <a:pt x="57150" y="32385"/>
                      <a:pt x="74295" y="20955"/>
                      <a:pt x="93345" y="12383"/>
                    </a:cubicBezTo>
                    <a:cubicBezTo>
                      <a:pt x="112395" y="3810"/>
                      <a:pt x="134302" y="0"/>
                      <a:pt x="157163" y="0"/>
                    </a:cubicBezTo>
                    <a:cubicBezTo>
                      <a:pt x="182880" y="0"/>
                      <a:pt x="204788" y="4763"/>
                      <a:pt x="223838" y="14288"/>
                    </a:cubicBezTo>
                    <a:cubicBezTo>
                      <a:pt x="242888" y="23813"/>
                      <a:pt x="258127" y="37148"/>
                      <a:pt x="270510" y="53340"/>
                    </a:cubicBezTo>
                    <a:cubicBezTo>
                      <a:pt x="282892" y="69533"/>
                      <a:pt x="292417" y="88583"/>
                      <a:pt x="298132" y="110490"/>
                    </a:cubicBezTo>
                    <a:cubicBezTo>
                      <a:pt x="304800" y="133350"/>
                      <a:pt x="308610" y="156210"/>
                      <a:pt x="308610" y="180023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A5B178F-432A-AF10-21B4-E250EEF26574}"/>
                  </a:ext>
                </a:extLst>
              </p:cNvPr>
              <p:cNvSpPr/>
              <p:nvPr/>
            </p:nvSpPr>
            <p:spPr bwMode="invGray">
              <a:xfrm>
                <a:off x="12987794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8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8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8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3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8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3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8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58103CF2-BBCA-B050-633C-7B266D94F791}"/>
                  </a:ext>
                </a:extLst>
              </p:cNvPr>
              <p:cNvSpPr/>
              <p:nvPr/>
            </p:nvSpPr>
            <p:spPr bwMode="invGray">
              <a:xfrm>
                <a:off x="13327837" y="6376036"/>
                <a:ext cx="320039" cy="374332"/>
              </a:xfrm>
              <a:custGeom>
                <a:avLst/>
                <a:gdLst>
                  <a:gd name="connsiteX0" fmla="*/ 248602 w 320039"/>
                  <a:gd name="connsiteY0" fmla="*/ 187643 h 374332"/>
                  <a:gd name="connsiteX1" fmla="*/ 241935 w 320039"/>
                  <a:gd name="connsiteY1" fmla="*/ 138113 h 374332"/>
                  <a:gd name="connsiteX2" fmla="*/ 223838 w 320039"/>
                  <a:gd name="connsiteY2" fmla="*/ 100013 h 374332"/>
                  <a:gd name="connsiteX3" fmla="*/ 195263 w 320039"/>
                  <a:gd name="connsiteY3" fmla="*/ 76200 h 374332"/>
                  <a:gd name="connsiteX4" fmla="*/ 157163 w 320039"/>
                  <a:gd name="connsiteY4" fmla="*/ 67628 h 374332"/>
                  <a:gd name="connsiteX5" fmla="*/ 120967 w 320039"/>
                  <a:gd name="connsiteY5" fmla="*/ 76200 h 374332"/>
                  <a:gd name="connsiteX6" fmla="*/ 94297 w 320039"/>
                  <a:gd name="connsiteY6" fmla="*/ 100013 h 374332"/>
                  <a:gd name="connsiteX7" fmla="*/ 77152 w 320039"/>
                  <a:gd name="connsiteY7" fmla="*/ 137160 h 374332"/>
                  <a:gd name="connsiteX8" fmla="*/ 71438 w 320039"/>
                  <a:gd name="connsiteY8" fmla="*/ 185738 h 374332"/>
                  <a:gd name="connsiteX9" fmla="*/ 78105 w 320039"/>
                  <a:gd name="connsiteY9" fmla="*/ 238125 h 374332"/>
                  <a:gd name="connsiteX10" fmla="*/ 96202 w 320039"/>
                  <a:gd name="connsiteY10" fmla="*/ 276225 h 374332"/>
                  <a:gd name="connsiteX11" fmla="*/ 124777 w 320039"/>
                  <a:gd name="connsiteY11" fmla="*/ 299085 h 374332"/>
                  <a:gd name="connsiteX12" fmla="*/ 160972 w 320039"/>
                  <a:gd name="connsiteY12" fmla="*/ 306705 h 374332"/>
                  <a:gd name="connsiteX13" fmla="*/ 197167 w 320039"/>
                  <a:gd name="connsiteY13" fmla="*/ 297180 h 374332"/>
                  <a:gd name="connsiteX14" fmla="*/ 224790 w 320039"/>
                  <a:gd name="connsiteY14" fmla="*/ 271463 h 374332"/>
                  <a:gd name="connsiteX15" fmla="*/ 242888 w 320039"/>
                  <a:gd name="connsiteY15" fmla="*/ 233363 h 374332"/>
                  <a:gd name="connsiteX16" fmla="*/ 248602 w 320039"/>
                  <a:gd name="connsiteY16" fmla="*/ 187643 h 374332"/>
                  <a:gd name="connsiteX17" fmla="*/ 320040 w 320039"/>
                  <a:gd name="connsiteY17" fmla="*/ 185738 h 374332"/>
                  <a:gd name="connsiteX18" fmla="*/ 307657 w 320039"/>
                  <a:gd name="connsiteY18" fmla="*/ 265748 h 374332"/>
                  <a:gd name="connsiteX19" fmla="*/ 273367 w 320039"/>
                  <a:gd name="connsiteY19" fmla="*/ 324803 h 374332"/>
                  <a:gd name="connsiteX20" fmla="*/ 221932 w 320039"/>
                  <a:gd name="connsiteY20" fmla="*/ 361950 h 374332"/>
                  <a:gd name="connsiteX21" fmla="*/ 158115 w 320039"/>
                  <a:gd name="connsiteY21" fmla="*/ 374333 h 374332"/>
                  <a:gd name="connsiteX22" fmla="*/ 95250 w 320039"/>
                  <a:gd name="connsiteY22" fmla="*/ 360998 h 374332"/>
                  <a:gd name="connsiteX23" fmla="*/ 45720 w 320039"/>
                  <a:gd name="connsiteY23" fmla="*/ 322898 h 374332"/>
                  <a:gd name="connsiteX24" fmla="*/ 12382 w 320039"/>
                  <a:gd name="connsiteY24" fmla="*/ 263843 h 374332"/>
                  <a:gd name="connsiteX25" fmla="*/ 0 w 320039"/>
                  <a:gd name="connsiteY25" fmla="*/ 187643 h 374332"/>
                  <a:gd name="connsiteX26" fmla="*/ 12382 w 320039"/>
                  <a:gd name="connsiteY26" fmla="*/ 108585 h 374332"/>
                  <a:gd name="connsiteX27" fmla="*/ 45720 w 320039"/>
                  <a:gd name="connsiteY27" fmla="*/ 49530 h 374332"/>
                  <a:gd name="connsiteX28" fmla="*/ 96202 w 320039"/>
                  <a:gd name="connsiteY28" fmla="*/ 12383 h 374332"/>
                  <a:gd name="connsiteX29" fmla="*/ 159067 w 320039"/>
                  <a:gd name="connsiteY29" fmla="*/ 0 h 374332"/>
                  <a:gd name="connsiteX30" fmla="*/ 222885 w 320039"/>
                  <a:gd name="connsiteY30" fmla="*/ 13335 h 374332"/>
                  <a:gd name="connsiteX31" fmla="*/ 273367 w 320039"/>
                  <a:gd name="connsiteY31" fmla="*/ 50483 h 374332"/>
                  <a:gd name="connsiteX32" fmla="*/ 306705 w 320039"/>
                  <a:gd name="connsiteY32" fmla="*/ 108585 h 374332"/>
                  <a:gd name="connsiteX33" fmla="*/ 320040 w 320039"/>
                  <a:gd name="connsiteY33" fmla="*/ 185738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20039" h="374332">
                    <a:moveTo>
                      <a:pt x="248602" y="187643"/>
                    </a:moveTo>
                    <a:cubicBezTo>
                      <a:pt x="248602" y="169545"/>
                      <a:pt x="246697" y="153353"/>
                      <a:pt x="241935" y="138113"/>
                    </a:cubicBezTo>
                    <a:cubicBezTo>
                      <a:pt x="238125" y="123825"/>
                      <a:pt x="231457" y="110490"/>
                      <a:pt x="223838" y="100013"/>
                    </a:cubicBezTo>
                    <a:cubicBezTo>
                      <a:pt x="216217" y="89535"/>
                      <a:pt x="206692" y="81915"/>
                      <a:pt x="195263" y="76200"/>
                    </a:cubicBezTo>
                    <a:cubicBezTo>
                      <a:pt x="183832" y="70485"/>
                      <a:pt x="171450" y="67628"/>
                      <a:pt x="157163" y="67628"/>
                    </a:cubicBezTo>
                    <a:cubicBezTo>
                      <a:pt x="143827" y="67628"/>
                      <a:pt x="131445" y="70485"/>
                      <a:pt x="120967" y="76200"/>
                    </a:cubicBezTo>
                    <a:cubicBezTo>
                      <a:pt x="110490" y="81915"/>
                      <a:pt x="100965" y="89535"/>
                      <a:pt x="94297" y="100013"/>
                    </a:cubicBezTo>
                    <a:cubicBezTo>
                      <a:pt x="86677" y="110490"/>
                      <a:pt x="80963" y="122873"/>
                      <a:pt x="77152" y="137160"/>
                    </a:cubicBezTo>
                    <a:cubicBezTo>
                      <a:pt x="73342" y="151448"/>
                      <a:pt x="71438" y="167640"/>
                      <a:pt x="71438" y="185738"/>
                    </a:cubicBezTo>
                    <a:cubicBezTo>
                      <a:pt x="71438" y="205740"/>
                      <a:pt x="73342" y="222885"/>
                      <a:pt x="78105" y="238125"/>
                    </a:cubicBezTo>
                    <a:cubicBezTo>
                      <a:pt x="82867" y="253365"/>
                      <a:pt x="88582" y="265748"/>
                      <a:pt x="96202" y="276225"/>
                    </a:cubicBezTo>
                    <a:cubicBezTo>
                      <a:pt x="103822" y="286703"/>
                      <a:pt x="113347" y="294323"/>
                      <a:pt x="124777" y="299085"/>
                    </a:cubicBezTo>
                    <a:cubicBezTo>
                      <a:pt x="136207" y="304800"/>
                      <a:pt x="147638" y="306705"/>
                      <a:pt x="160972" y="306705"/>
                    </a:cubicBezTo>
                    <a:cubicBezTo>
                      <a:pt x="174307" y="306705"/>
                      <a:pt x="186690" y="303848"/>
                      <a:pt x="197167" y="297180"/>
                    </a:cubicBezTo>
                    <a:cubicBezTo>
                      <a:pt x="207645" y="290513"/>
                      <a:pt x="217170" y="281940"/>
                      <a:pt x="224790" y="271463"/>
                    </a:cubicBezTo>
                    <a:cubicBezTo>
                      <a:pt x="232410" y="260985"/>
                      <a:pt x="238125" y="247650"/>
                      <a:pt x="242888" y="233363"/>
                    </a:cubicBezTo>
                    <a:cubicBezTo>
                      <a:pt x="246697" y="220028"/>
                      <a:pt x="248602" y="203835"/>
                      <a:pt x="248602" y="187643"/>
                    </a:cubicBezTo>
                    <a:moveTo>
                      <a:pt x="320040" y="185738"/>
                    </a:moveTo>
                    <a:cubicBezTo>
                      <a:pt x="320040" y="215265"/>
                      <a:pt x="316230" y="241935"/>
                      <a:pt x="307657" y="265748"/>
                    </a:cubicBezTo>
                    <a:cubicBezTo>
                      <a:pt x="299085" y="288608"/>
                      <a:pt x="287655" y="308610"/>
                      <a:pt x="273367" y="324803"/>
                    </a:cubicBezTo>
                    <a:cubicBezTo>
                      <a:pt x="259080" y="340995"/>
                      <a:pt x="241935" y="353378"/>
                      <a:pt x="221932" y="361950"/>
                    </a:cubicBezTo>
                    <a:cubicBezTo>
                      <a:pt x="201930" y="370523"/>
                      <a:pt x="180975" y="374333"/>
                      <a:pt x="158115" y="374333"/>
                    </a:cubicBezTo>
                    <a:cubicBezTo>
                      <a:pt x="135255" y="374333"/>
                      <a:pt x="114300" y="369570"/>
                      <a:pt x="95250" y="360998"/>
                    </a:cubicBezTo>
                    <a:cubicBezTo>
                      <a:pt x="76200" y="352425"/>
                      <a:pt x="59055" y="339090"/>
                      <a:pt x="45720" y="322898"/>
                    </a:cubicBezTo>
                    <a:cubicBezTo>
                      <a:pt x="31432" y="306705"/>
                      <a:pt x="20955" y="286703"/>
                      <a:pt x="12382" y="263843"/>
                    </a:cubicBezTo>
                    <a:cubicBezTo>
                      <a:pt x="4763" y="240983"/>
                      <a:pt x="0" y="215265"/>
                      <a:pt x="0" y="187643"/>
                    </a:cubicBezTo>
                    <a:cubicBezTo>
                      <a:pt x="0" y="158115"/>
                      <a:pt x="3810" y="132398"/>
                      <a:pt x="12382" y="108585"/>
                    </a:cubicBezTo>
                    <a:cubicBezTo>
                      <a:pt x="20955" y="85725"/>
                      <a:pt x="31432" y="65723"/>
                      <a:pt x="45720" y="49530"/>
                    </a:cubicBezTo>
                    <a:cubicBezTo>
                      <a:pt x="60007" y="33338"/>
                      <a:pt x="77152" y="20955"/>
                      <a:pt x="96202" y="12383"/>
                    </a:cubicBezTo>
                    <a:cubicBezTo>
                      <a:pt x="115252" y="3810"/>
                      <a:pt x="136207" y="0"/>
                      <a:pt x="159067" y="0"/>
                    </a:cubicBezTo>
                    <a:cubicBezTo>
                      <a:pt x="181927" y="0"/>
                      <a:pt x="202882" y="4763"/>
                      <a:pt x="222885" y="13335"/>
                    </a:cubicBezTo>
                    <a:cubicBezTo>
                      <a:pt x="241935" y="21908"/>
                      <a:pt x="259080" y="34290"/>
                      <a:pt x="273367" y="50483"/>
                    </a:cubicBezTo>
                    <a:cubicBezTo>
                      <a:pt x="287655" y="66675"/>
                      <a:pt x="299085" y="85725"/>
                      <a:pt x="306705" y="108585"/>
                    </a:cubicBezTo>
                    <a:cubicBezTo>
                      <a:pt x="315277" y="132398"/>
                      <a:pt x="320040" y="158115"/>
                      <a:pt x="320040" y="185738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2A898B87-922A-C3F0-2E50-D768C6ACE86B}"/>
                  </a:ext>
                </a:extLst>
              </p:cNvPr>
              <p:cNvSpPr/>
              <p:nvPr/>
            </p:nvSpPr>
            <p:spPr bwMode="invGray">
              <a:xfrm>
                <a:off x="13699312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7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7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7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2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7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2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7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  <p:grpSp>
          <p:nvGrpSpPr>
            <p:cNvPr id="5" name="Graphic 4">
              <a:extLst>
                <a:ext uri="{FF2B5EF4-FFF2-40B4-BE49-F238E27FC236}">
                  <a16:creationId xmlns:a16="http://schemas.microsoft.com/office/drawing/2014/main" id="{1452F608-3B97-E8B6-7B51-A13B7303941C}"/>
                </a:ext>
              </a:extLst>
            </p:cNvPr>
            <p:cNvGrpSpPr/>
            <p:nvPr/>
          </p:nvGrpSpPr>
          <p:grpSpPr bwMode="invGray">
            <a:xfrm>
              <a:off x="9673094" y="5359719"/>
              <a:ext cx="1351597" cy="1383029"/>
              <a:chOff x="9673094" y="5359719"/>
              <a:chExt cx="1351597" cy="1383029"/>
            </a:xfrm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A480782B-E03B-59F1-C07E-6B8CD2A8671D}"/>
                  </a:ext>
                </a:extLst>
              </p:cNvPr>
              <p:cNvSpPr/>
              <p:nvPr/>
            </p:nvSpPr>
            <p:spPr bwMode="invGray">
              <a:xfrm>
                <a:off x="9673094" y="5359719"/>
                <a:ext cx="1351597" cy="493394"/>
              </a:xfrm>
              <a:custGeom>
                <a:avLst/>
                <a:gdLst>
                  <a:gd name="connsiteX0" fmla="*/ 1351598 w 1351597"/>
                  <a:gd name="connsiteY0" fmla="*/ 0 h 493394"/>
                  <a:gd name="connsiteX1" fmla="*/ 0 w 1351597"/>
                  <a:gd name="connsiteY1" fmla="*/ 493395 h 493394"/>
                  <a:gd name="connsiteX2" fmla="*/ 1351598 w 1351597"/>
                  <a:gd name="connsiteY2" fmla="*/ 255270 h 493394"/>
                  <a:gd name="connsiteX3" fmla="*/ 1351598 w 1351597"/>
                  <a:gd name="connsiteY3" fmla="*/ 0 h 49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1597" h="493394">
                    <a:moveTo>
                      <a:pt x="1351598" y="0"/>
                    </a:moveTo>
                    <a:lnTo>
                      <a:pt x="0" y="493395"/>
                    </a:lnTo>
                    <a:lnTo>
                      <a:pt x="1351598" y="255270"/>
                    </a:lnTo>
                    <a:lnTo>
                      <a:pt x="1351598" y="0"/>
                    </a:lnTo>
                    <a:close/>
                  </a:path>
                </a:pathLst>
              </a:custGeom>
              <a:solidFill>
                <a:srgbClr val="FFE6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CE612AAD-8317-5A9D-8B79-748CCA9EACD8}"/>
                  </a:ext>
                </a:extLst>
              </p:cNvPr>
              <p:cNvSpPr/>
              <p:nvPr/>
            </p:nvSpPr>
            <p:spPr bwMode="invGray">
              <a:xfrm>
                <a:off x="9684524" y="6058854"/>
                <a:ext cx="1135379" cy="683894"/>
              </a:xfrm>
              <a:custGeom>
                <a:avLst/>
                <a:gdLst>
                  <a:gd name="connsiteX0" fmla="*/ 911543 w 1135379"/>
                  <a:gd name="connsiteY0" fmla="*/ 0 h 683894"/>
                  <a:gd name="connsiteX1" fmla="*/ 795338 w 1135379"/>
                  <a:gd name="connsiteY1" fmla="*/ 222885 h 683894"/>
                  <a:gd name="connsiteX2" fmla="*/ 679133 w 1135379"/>
                  <a:gd name="connsiteY2" fmla="*/ 0 h 683894"/>
                  <a:gd name="connsiteX3" fmla="*/ 452438 w 1135379"/>
                  <a:gd name="connsiteY3" fmla="*/ 0 h 683894"/>
                  <a:gd name="connsiteX4" fmla="*/ 691515 w 1135379"/>
                  <a:gd name="connsiteY4" fmla="*/ 413385 h 683894"/>
                  <a:gd name="connsiteX5" fmla="*/ 691515 w 1135379"/>
                  <a:gd name="connsiteY5" fmla="*/ 683895 h 683894"/>
                  <a:gd name="connsiteX6" fmla="*/ 896303 w 1135379"/>
                  <a:gd name="connsiteY6" fmla="*/ 683895 h 683894"/>
                  <a:gd name="connsiteX7" fmla="*/ 896303 w 1135379"/>
                  <a:gd name="connsiteY7" fmla="*/ 413385 h 683894"/>
                  <a:gd name="connsiteX8" fmla="*/ 1135380 w 1135379"/>
                  <a:gd name="connsiteY8" fmla="*/ 0 h 683894"/>
                  <a:gd name="connsiteX9" fmla="*/ 911543 w 1135379"/>
                  <a:gd name="connsiteY9" fmla="*/ 0 h 683894"/>
                  <a:gd name="connsiteX10" fmla="*/ 0 w 1135379"/>
                  <a:gd name="connsiteY10" fmla="*/ 0 h 683894"/>
                  <a:gd name="connsiteX11" fmla="*/ 0 w 1135379"/>
                  <a:gd name="connsiteY11" fmla="*/ 683895 h 683894"/>
                  <a:gd name="connsiteX12" fmla="*/ 546735 w 1135379"/>
                  <a:gd name="connsiteY12" fmla="*/ 683895 h 683894"/>
                  <a:gd name="connsiteX13" fmla="*/ 546735 w 1135379"/>
                  <a:gd name="connsiteY13" fmla="*/ 526732 h 683894"/>
                  <a:gd name="connsiteX14" fmla="*/ 204788 w 1135379"/>
                  <a:gd name="connsiteY14" fmla="*/ 526732 h 683894"/>
                  <a:gd name="connsiteX15" fmla="*/ 204788 w 1135379"/>
                  <a:gd name="connsiteY15" fmla="*/ 414338 h 683894"/>
                  <a:gd name="connsiteX16" fmla="*/ 452438 w 1135379"/>
                  <a:gd name="connsiteY16" fmla="*/ 414338 h 683894"/>
                  <a:gd name="connsiteX17" fmla="*/ 452438 w 1135379"/>
                  <a:gd name="connsiteY17" fmla="*/ 270510 h 683894"/>
                  <a:gd name="connsiteX18" fmla="*/ 204788 w 1135379"/>
                  <a:gd name="connsiteY18" fmla="*/ 270510 h 683894"/>
                  <a:gd name="connsiteX19" fmla="*/ 204788 w 1135379"/>
                  <a:gd name="connsiteY19" fmla="*/ 157163 h 683894"/>
                  <a:gd name="connsiteX20" fmla="*/ 479108 w 1135379"/>
                  <a:gd name="connsiteY20" fmla="*/ 157163 h 683894"/>
                  <a:gd name="connsiteX21" fmla="*/ 388620 w 1135379"/>
                  <a:gd name="connsiteY21" fmla="*/ 0 h 683894"/>
                  <a:gd name="connsiteX22" fmla="*/ 0 w 1135379"/>
                  <a:gd name="connsiteY22" fmla="*/ 0 h 68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35379" h="683894">
                    <a:moveTo>
                      <a:pt x="911543" y="0"/>
                    </a:moveTo>
                    <a:lnTo>
                      <a:pt x="795338" y="222885"/>
                    </a:lnTo>
                    <a:lnTo>
                      <a:pt x="679133" y="0"/>
                    </a:lnTo>
                    <a:lnTo>
                      <a:pt x="452438" y="0"/>
                    </a:lnTo>
                    <a:lnTo>
                      <a:pt x="691515" y="413385"/>
                    </a:lnTo>
                    <a:lnTo>
                      <a:pt x="691515" y="683895"/>
                    </a:lnTo>
                    <a:lnTo>
                      <a:pt x="896303" y="683895"/>
                    </a:lnTo>
                    <a:lnTo>
                      <a:pt x="896303" y="413385"/>
                    </a:lnTo>
                    <a:lnTo>
                      <a:pt x="1135380" y="0"/>
                    </a:lnTo>
                    <a:lnTo>
                      <a:pt x="911543" y="0"/>
                    </a:lnTo>
                    <a:close/>
                    <a:moveTo>
                      <a:pt x="0" y="0"/>
                    </a:moveTo>
                    <a:lnTo>
                      <a:pt x="0" y="683895"/>
                    </a:lnTo>
                    <a:lnTo>
                      <a:pt x="546735" y="683895"/>
                    </a:lnTo>
                    <a:lnTo>
                      <a:pt x="546735" y="526732"/>
                    </a:lnTo>
                    <a:lnTo>
                      <a:pt x="204788" y="526732"/>
                    </a:lnTo>
                    <a:lnTo>
                      <a:pt x="204788" y="414338"/>
                    </a:lnTo>
                    <a:lnTo>
                      <a:pt x="452438" y="414338"/>
                    </a:lnTo>
                    <a:lnTo>
                      <a:pt x="452438" y="270510"/>
                    </a:lnTo>
                    <a:lnTo>
                      <a:pt x="204788" y="270510"/>
                    </a:lnTo>
                    <a:lnTo>
                      <a:pt x="204788" y="157163"/>
                    </a:lnTo>
                    <a:lnTo>
                      <a:pt x="479108" y="157163"/>
                    </a:lnTo>
                    <a:lnTo>
                      <a:pt x="3886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988947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hink-cell data - do not delete" hidden="1">
            <a:extLst>
              <a:ext uri="{FF2B5EF4-FFF2-40B4-BE49-F238E27FC236}">
                <a16:creationId xmlns:a16="http://schemas.microsoft.com/office/drawing/2014/main" id="{C484E934-8EA4-327C-D037-5A61D8265020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295045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1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484E934-8EA4-327C-D037-5A61D826502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0" name="Picture 9" descr="A blue and purple light&#10;&#10;Description automatically generated">
            <a:extLst>
              <a:ext uri="{FF2B5EF4-FFF2-40B4-BE49-F238E27FC236}">
                <a16:creationId xmlns:a16="http://schemas.microsoft.com/office/drawing/2014/main" id="{7F6060F7-9931-AA94-1C11-890934C79B0D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CB74E28-9D0B-F1B4-F101-2628EB1EA4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5775" y="1970406"/>
            <a:ext cx="7394575" cy="2869882"/>
          </a:xfrm>
        </p:spPr>
        <p:txBody>
          <a:bodyPr vert="horz" rIns="0" anchor="t"/>
          <a:lstStyle>
            <a:lvl1pPr rtl="0">
              <a:defRPr sz="6000">
                <a:solidFill>
                  <a:schemeClr val="bg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475298B-22BF-3DF1-FBE7-DF673E5A27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85775" y="370800"/>
            <a:ext cx="7394575" cy="313932"/>
          </a:xfrm>
        </p:spPr>
        <p:txBody>
          <a:bodyPr>
            <a:noAutofit/>
          </a:bodyPr>
          <a:lstStyle>
            <a:lvl1pPr marL="0" indent="0" rtl="0">
              <a:lnSpc>
                <a:spcPct val="85000"/>
              </a:lnSpc>
              <a:buNone/>
              <a:defRPr lang="en-US" sz="2400" b="1" i="0" kern="1200" dirty="0">
                <a:solidFill>
                  <a:schemeClr val="tx2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pPr lvl="0"/>
            <a:r>
              <a:rPr lang="pt-PT" err="1"/>
              <a:t>Chapter</a:t>
            </a:r>
            <a:r>
              <a:rPr lang="pt-PT"/>
              <a:t> 00</a:t>
            </a:r>
          </a:p>
        </p:txBody>
      </p:sp>
      <p:sp>
        <p:nvSpPr>
          <p:cNvPr id="13" name="Date Placeholder 12">
            <a:extLst>
              <a:ext uri="{FF2B5EF4-FFF2-40B4-BE49-F238E27FC236}">
                <a16:creationId xmlns:a16="http://schemas.microsoft.com/office/drawing/2014/main" id="{A4B60AF8-644E-A0B2-7653-4332A03759F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rtl="0">
              <a:defRPr/>
            </a:lvl1pPr>
          </a:lstStyle>
          <a:p>
            <a:fld id="{637D316F-1268-4431-A741-5D0F481E1DCF}" type="datetime1">
              <a:rPr lang="pt-PT" smtClean="0"/>
              <a:pPr/>
              <a:t>03/08/2026</a:t>
            </a:fld>
            <a:endParaRPr lang="pt-PT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466D1FDE-8AD4-4D56-5318-1DD8ED2FCACC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r>
              <a:rPr lang="pt-PT"/>
              <a:t>Insert footer text here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80F9161-0A5B-9390-AAC5-925D1AE2AA83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rtl="0">
              <a:defRPr/>
            </a:lvl1pPr>
          </a:lstStyle>
          <a:p>
            <a:fld id="{F1BC30E3-FFE5-4B91-AA19-87A149EBB9EE}" type="slidenum">
              <a:rPr lang="pt-PT" smtClean="0"/>
              <a:pPr/>
              <a:t>‹#›</a:t>
            </a:fld>
            <a:endParaRPr lang="pt-PT"/>
          </a:p>
        </p:txBody>
      </p:sp>
      <p:grpSp>
        <p:nvGrpSpPr>
          <p:cNvPr id="3" name="Graphic 4">
            <a:extLst>
              <a:ext uri="{FF2B5EF4-FFF2-40B4-BE49-F238E27FC236}">
                <a16:creationId xmlns:a16="http://schemas.microsoft.com/office/drawing/2014/main" id="{7D9738ED-4DEF-9FFA-ED98-92FA7019C953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10864485" y="6275796"/>
            <a:ext cx="1105573" cy="356400"/>
            <a:chOff x="9673094" y="5359719"/>
            <a:chExt cx="4313872" cy="1390649"/>
          </a:xfrm>
        </p:grpSpPr>
        <p:grpSp>
          <p:nvGrpSpPr>
            <p:cNvPr id="4" name="Graphic 4">
              <a:extLst>
                <a:ext uri="{FF2B5EF4-FFF2-40B4-BE49-F238E27FC236}">
                  <a16:creationId xmlns:a16="http://schemas.microsoft.com/office/drawing/2014/main" id="{38CD6625-DDC1-8255-1A54-A57A83F92E72}"/>
                </a:ext>
              </a:extLst>
            </p:cNvPr>
            <p:cNvGrpSpPr/>
            <p:nvPr/>
          </p:nvGrpSpPr>
          <p:grpSpPr bwMode="invGray">
            <a:xfrm>
              <a:off x="11025644" y="6244592"/>
              <a:ext cx="2961322" cy="505777"/>
              <a:chOff x="11025644" y="6244592"/>
              <a:chExt cx="2961322" cy="505777"/>
            </a:xfrm>
            <a:solidFill>
              <a:srgbClr val="1A9AFA"/>
            </a:solidFill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56EC016E-82FD-E2B1-EE9A-B2462083AFA4}"/>
                  </a:ext>
                </a:extLst>
              </p:cNvPr>
              <p:cNvSpPr/>
              <p:nvPr/>
            </p:nvSpPr>
            <p:spPr bwMode="invGray">
              <a:xfrm>
                <a:off x="11025644" y="6264594"/>
                <a:ext cx="352425" cy="477202"/>
              </a:xfrm>
              <a:custGeom>
                <a:avLst/>
                <a:gdLst>
                  <a:gd name="connsiteX0" fmla="*/ 280035 w 352425"/>
                  <a:gd name="connsiteY0" fmla="*/ 149542 h 477202"/>
                  <a:gd name="connsiteX1" fmla="*/ 274320 w 352425"/>
                  <a:gd name="connsiteY1" fmla="*/ 114300 h 477202"/>
                  <a:gd name="connsiteX2" fmla="*/ 258128 w 352425"/>
                  <a:gd name="connsiteY2" fmla="*/ 88583 h 477202"/>
                  <a:gd name="connsiteX3" fmla="*/ 232410 w 352425"/>
                  <a:gd name="connsiteY3" fmla="*/ 72390 h 477202"/>
                  <a:gd name="connsiteX4" fmla="*/ 199072 w 352425"/>
                  <a:gd name="connsiteY4" fmla="*/ 66675 h 477202"/>
                  <a:gd name="connsiteX5" fmla="*/ 70485 w 352425"/>
                  <a:gd name="connsiteY5" fmla="*/ 66675 h 477202"/>
                  <a:gd name="connsiteX6" fmla="*/ 70485 w 352425"/>
                  <a:gd name="connsiteY6" fmla="*/ 231458 h 477202"/>
                  <a:gd name="connsiteX7" fmla="*/ 199072 w 352425"/>
                  <a:gd name="connsiteY7" fmla="*/ 231458 h 477202"/>
                  <a:gd name="connsiteX8" fmla="*/ 260985 w 352425"/>
                  <a:gd name="connsiteY8" fmla="*/ 209550 h 477202"/>
                  <a:gd name="connsiteX9" fmla="*/ 280035 w 352425"/>
                  <a:gd name="connsiteY9" fmla="*/ 149542 h 477202"/>
                  <a:gd name="connsiteX10" fmla="*/ 352425 w 352425"/>
                  <a:gd name="connsiteY10" fmla="*/ 149542 h 477202"/>
                  <a:gd name="connsiteX11" fmla="*/ 340995 w 352425"/>
                  <a:gd name="connsiteY11" fmla="*/ 214313 h 477202"/>
                  <a:gd name="connsiteX12" fmla="*/ 308610 w 352425"/>
                  <a:gd name="connsiteY12" fmla="*/ 260985 h 477202"/>
                  <a:gd name="connsiteX13" fmla="*/ 259080 w 352425"/>
                  <a:gd name="connsiteY13" fmla="*/ 289560 h 477202"/>
                  <a:gd name="connsiteX14" fmla="*/ 195263 w 352425"/>
                  <a:gd name="connsiteY14" fmla="*/ 299085 h 477202"/>
                  <a:gd name="connsiteX15" fmla="*/ 70485 w 352425"/>
                  <a:gd name="connsiteY15" fmla="*/ 299085 h 477202"/>
                  <a:gd name="connsiteX16" fmla="*/ 70485 w 352425"/>
                  <a:gd name="connsiteY16" fmla="*/ 477203 h 477202"/>
                  <a:gd name="connsiteX17" fmla="*/ 0 w 352425"/>
                  <a:gd name="connsiteY17" fmla="*/ 477203 h 477202"/>
                  <a:gd name="connsiteX18" fmla="*/ 0 w 352425"/>
                  <a:gd name="connsiteY18" fmla="*/ 0 h 477202"/>
                  <a:gd name="connsiteX19" fmla="*/ 200025 w 352425"/>
                  <a:gd name="connsiteY19" fmla="*/ 0 h 477202"/>
                  <a:gd name="connsiteX20" fmla="*/ 260985 w 352425"/>
                  <a:gd name="connsiteY20" fmla="*/ 9525 h 477202"/>
                  <a:gd name="connsiteX21" fmla="*/ 309563 w 352425"/>
                  <a:gd name="connsiteY21" fmla="*/ 38100 h 477202"/>
                  <a:gd name="connsiteX22" fmla="*/ 341947 w 352425"/>
                  <a:gd name="connsiteY22" fmla="*/ 84773 h 477202"/>
                  <a:gd name="connsiteX23" fmla="*/ 352425 w 352425"/>
                  <a:gd name="connsiteY23" fmla="*/ 149542 h 47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2425" h="477202">
                    <a:moveTo>
                      <a:pt x="280035" y="149542"/>
                    </a:moveTo>
                    <a:cubicBezTo>
                      <a:pt x="280035" y="136208"/>
                      <a:pt x="278130" y="124778"/>
                      <a:pt x="274320" y="114300"/>
                    </a:cubicBezTo>
                    <a:cubicBezTo>
                      <a:pt x="270510" y="103823"/>
                      <a:pt x="264795" y="95250"/>
                      <a:pt x="258128" y="88583"/>
                    </a:cubicBezTo>
                    <a:cubicBezTo>
                      <a:pt x="251460" y="81915"/>
                      <a:pt x="242888" y="76200"/>
                      <a:pt x="232410" y="72390"/>
                    </a:cubicBezTo>
                    <a:cubicBezTo>
                      <a:pt x="221932" y="68580"/>
                      <a:pt x="211455" y="66675"/>
                      <a:pt x="199072" y="66675"/>
                    </a:cubicBezTo>
                    <a:lnTo>
                      <a:pt x="70485" y="66675"/>
                    </a:lnTo>
                    <a:lnTo>
                      <a:pt x="70485" y="231458"/>
                    </a:lnTo>
                    <a:lnTo>
                      <a:pt x="199072" y="231458"/>
                    </a:lnTo>
                    <a:cubicBezTo>
                      <a:pt x="226695" y="231458"/>
                      <a:pt x="246697" y="223838"/>
                      <a:pt x="260985" y="209550"/>
                    </a:cubicBezTo>
                    <a:cubicBezTo>
                      <a:pt x="272415" y="196215"/>
                      <a:pt x="280035" y="175260"/>
                      <a:pt x="280035" y="149542"/>
                    </a:cubicBezTo>
                    <a:moveTo>
                      <a:pt x="352425" y="149542"/>
                    </a:moveTo>
                    <a:cubicBezTo>
                      <a:pt x="352425" y="174308"/>
                      <a:pt x="348615" y="196215"/>
                      <a:pt x="340995" y="214313"/>
                    </a:cubicBezTo>
                    <a:cubicBezTo>
                      <a:pt x="333375" y="233363"/>
                      <a:pt x="321945" y="248603"/>
                      <a:pt x="308610" y="260985"/>
                    </a:cubicBezTo>
                    <a:cubicBezTo>
                      <a:pt x="294322" y="273367"/>
                      <a:pt x="278130" y="282892"/>
                      <a:pt x="259080" y="289560"/>
                    </a:cubicBezTo>
                    <a:cubicBezTo>
                      <a:pt x="240030" y="296228"/>
                      <a:pt x="218122" y="299085"/>
                      <a:pt x="195263" y="299085"/>
                    </a:cubicBezTo>
                    <a:lnTo>
                      <a:pt x="70485" y="299085"/>
                    </a:lnTo>
                    <a:lnTo>
                      <a:pt x="70485" y="477203"/>
                    </a:lnTo>
                    <a:lnTo>
                      <a:pt x="0" y="477203"/>
                    </a:lnTo>
                    <a:lnTo>
                      <a:pt x="0" y="0"/>
                    </a:lnTo>
                    <a:lnTo>
                      <a:pt x="200025" y="0"/>
                    </a:lnTo>
                    <a:cubicBezTo>
                      <a:pt x="221932" y="0"/>
                      <a:pt x="241935" y="2858"/>
                      <a:pt x="260985" y="9525"/>
                    </a:cubicBezTo>
                    <a:cubicBezTo>
                      <a:pt x="280035" y="16192"/>
                      <a:pt x="296228" y="24765"/>
                      <a:pt x="309563" y="38100"/>
                    </a:cubicBezTo>
                    <a:cubicBezTo>
                      <a:pt x="322897" y="50483"/>
                      <a:pt x="334328" y="65723"/>
                      <a:pt x="341947" y="84773"/>
                    </a:cubicBezTo>
                    <a:cubicBezTo>
                      <a:pt x="348615" y="103823"/>
                      <a:pt x="352425" y="125730"/>
                      <a:pt x="352425" y="149542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7741AA9B-BA84-0B57-9A62-AF3D14C5C87D}"/>
                  </a:ext>
                </a:extLst>
              </p:cNvPr>
              <p:cNvSpPr/>
              <p:nvPr/>
            </p:nvSpPr>
            <p:spPr bwMode="invGray">
              <a:xfrm>
                <a:off x="11399976" y="6377942"/>
                <a:ext cx="292417" cy="372427"/>
              </a:xfrm>
              <a:custGeom>
                <a:avLst/>
                <a:gdLst>
                  <a:gd name="connsiteX0" fmla="*/ 223838 w 292417"/>
                  <a:gd name="connsiteY0" fmla="*/ 211455 h 372427"/>
                  <a:gd name="connsiteX1" fmla="*/ 205740 w 292417"/>
                  <a:gd name="connsiteY1" fmla="*/ 203835 h 372427"/>
                  <a:gd name="connsiteX2" fmla="*/ 189548 w 292417"/>
                  <a:gd name="connsiteY2" fmla="*/ 199072 h 372427"/>
                  <a:gd name="connsiteX3" fmla="*/ 168593 w 292417"/>
                  <a:gd name="connsiteY3" fmla="*/ 196215 h 372427"/>
                  <a:gd name="connsiteX4" fmla="*/ 141923 w 292417"/>
                  <a:gd name="connsiteY4" fmla="*/ 195263 h 372427"/>
                  <a:gd name="connsiteX5" fmla="*/ 88583 w 292417"/>
                  <a:gd name="connsiteY5" fmla="*/ 209550 h 372427"/>
                  <a:gd name="connsiteX6" fmla="*/ 68580 w 292417"/>
                  <a:gd name="connsiteY6" fmla="*/ 248602 h 372427"/>
                  <a:gd name="connsiteX7" fmla="*/ 74295 w 292417"/>
                  <a:gd name="connsiteY7" fmla="*/ 275272 h 372427"/>
                  <a:gd name="connsiteX8" fmla="*/ 88583 w 292417"/>
                  <a:gd name="connsiteY8" fmla="*/ 293370 h 372427"/>
                  <a:gd name="connsiteX9" fmla="*/ 108585 w 292417"/>
                  <a:gd name="connsiteY9" fmla="*/ 303847 h 372427"/>
                  <a:gd name="connsiteX10" fmla="*/ 137160 w 292417"/>
                  <a:gd name="connsiteY10" fmla="*/ 307657 h 372427"/>
                  <a:gd name="connsiteX11" fmla="*/ 163830 w 292417"/>
                  <a:gd name="connsiteY11" fmla="*/ 303847 h 372427"/>
                  <a:gd name="connsiteX12" fmla="*/ 188595 w 292417"/>
                  <a:gd name="connsiteY12" fmla="*/ 293370 h 372427"/>
                  <a:gd name="connsiteX13" fmla="*/ 208598 w 292417"/>
                  <a:gd name="connsiteY13" fmla="*/ 279082 h 372427"/>
                  <a:gd name="connsiteX14" fmla="*/ 223838 w 292417"/>
                  <a:gd name="connsiteY14" fmla="*/ 262890 h 372427"/>
                  <a:gd name="connsiteX15" fmla="*/ 223838 w 292417"/>
                  <a:gd name="connsiteY15" fmla="*/ 211455 h 372427"/>
                  <a:gd name="connsiteX16" fmla="*/ 223838 w 292417"/>
                  <a:gd name="connsiteY16" fmla="*/ 364807 h 372427"/>
                  <a:gd name="connsiteX17" fmla="*/ 223838 w 292417"/>
                  <a:gd name="connsiteY17" fmla="*/ 329565 h 372427"/>
                  <a:gd name="connsiteX18" fmla="*/ 200978 w 292417"/>
                  <a:gd name="connsiteY18" fmla="*/ 347663 h 372427"/>
                  <a:gd name="connsiteX19" fmla="*/ 181928 w 292417"/>
                  <a:gd name="connsiteY19" fmla="*/ 359092 h 372427"/>
                  <a:gd name="connsiteX20" fmla="*/ 157163 w 292417"/>
                  <a:gd name="connsiteY20" fmla="*/ 368617 h 372427"/>
                  <a:gd name="connsiteX21" fmla="*/ 124778 w 292417"/>
                  <a:gd name="connsiteY21" fmla="*/ 372427 h 372427"/>
                  <a:gd name="connsiteX22" fmla="*/ 80963 w 292417"/>
                  <a:gd name="connsiteY22" fmla="*/ 365760 h 372427"/>
                  <a:gd name="connsiteX23" fmla="*/ 40958 w 292417"/>
                  <a:gd name="connsiteY23" fmla="*/ 344805 h 372427"/>
                  <a:gd name="connsiteX24" fmla="*/ 11430 w 292417"/>
                  <a:gd name="connsiteY24" fmla="*/ 307657 h 372427"/>
                  <a:gd name="connsiteX25" fmla="*/ 0 w 292417"/>
                  <a:gd name="connsiteY25" fmla="*/ 251460 h 372427"/>
                  <a:gd name="connsiteX26" fmla="*/ 10478 w 292417"/>
                  <a:gd name="connsiteY26" fmla="*/ 200025 h 372427"/>
                  <a:gd name="connsiteX27" fmla="*/ 40005 w 292417"/>
                  <a:gd name="connsiteY27" fmla="*/ 163830 h 372427"/>
                  <a:gd name="connsiteX28" fmla="*/ 85725 w 292417"/>
                  <a:gd name="connsiteY28" fmla="*/ 142875 h 372427"/>
                  <a:gd name="connsiteX29" fmla="*/ 141923 w 292417"/>
                  <a:gd name="connsiteY29" fmla="*/ 136207 h 372427"/>
                  <a:gd name="connsiteX30" fmla="*/ 189548 w 292417"/>
                  <a:gd name="connsiteY30" fmla="*/ 140017 h 372427"/>
                  <a:gd name="connsiteX31" fmla="*/ 221933 w 292417"/>
                  <a:gd name="connsiteY31" fmla="*/ 149542 h 372427"/>
                  <a:gd name="connsiteX32" fmla="*/ 221933 w 292417"/>
                  <a:gd name="connsiteY32" fmla="*/ 122872 h 372427"/>
                  <a:gd name="connsiteX33" fmla="*/ 204788 w 292417"/>
                  <a:gd name="connsiteY33" fmla="*/ 78105 h 372427"/>
                  <a:gd name="connsiteX34" fmla="*/ 154305 w 292417"/>
                  <a:gd name="connsiteY34" fmla="*/ 62865 h 372427"/>
                  <a:gd name="connsiteX35" fmla="*/ 104775 w 292417"/>
                  <a:gd name="connsiteY35" fmla="*/ 68580 h 372427"/>
                  <a:gd name="connsiteX36" fmla="*/ 61913 w 292417"/>
                  <a:gd name="connsiteY36" fmla="*/ 85725 h 372427"/>
                  <a:gd name="connsiteX37" fmla="*/ 34290 w 292417"/>
                  <a:gd name="connsiteY37" fmla="*/ 32385 h 372427"/>
                  <a:gd name="connsiteX38" fmla="*/ 89535 w 292417"/>
                  <a:gd name="connsiteY38" fmla="*/ 8572 h 372427"/>
                  <a:gd name="connsiteX39" fmla="*/ 157163 w 292417"/>
                  <a:gd name="connsiteY39" fmla="*/ 0 h 372427"/>
                  <a:gd name="connsiteX40" fmla="*/ 212408 w 292417"/>
                  <a:gd name="connsiteY40" fmla="*/ 7620 h 372427"/>
                  <a:gd name="connsiteX41" fmla="*/ 255270 w 292417"/>
                  <a:gd name="connsiteY41" fmla="*/ 29527 h 372427"/>
                  <a:gd name="connsiteX42" fmla="*/ 282893 w 292417"/>
                  <a:gd name="connsiteY42" fmla="*/ 67627 h 372427"/>
                  <a:gd name="connsiteX43" fmla="*/ 292418 w 292417"/>
                  <a:gd name="connsiteY43" fmla="*/ 120967 h 372427"/>
                  <a:gd name="connsiteX44" fmla="*/ 292418 w 292417"/>
                  <a:gd name="connsiteY44" fmla="*/ 366713 h 372427"/>
                  <a:gd name="connsiteX45" fmla="*/ 223838 w 292417"/>
                  <a:gd name="connsiteY45" fmla="*/ 366713 h 37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92417" h="372427">
                    <a:moveTo>
                      <a:pt x="223838" y="211455"/>
                    </a:moveTo>
                    <a:cubicBezTo>
                      <a:pt x="217170" y="208597"/>
                      <a:pt x="211455" y="205740"/>
                      <a:pt x="205740" y="203835"/>
                    </a:cubicBezTo>
                    <a:cubicBezTo>
                      <a:pt x="200025" y="201930"/>
                      <a:pt x="195263" y="200977"/>
                      <a:pt x="189548" y="199072"/>
                    </a:cubicBezTo>
                    <a:cubicBezTo>
                      <a:pt x="183833" y="198120"/>
                      <a:pt x="177165" y="197167"/>
                      <a:pt x="168593" y="196215"/>
                    </a:cubicBezTo>
                    <a:cubicBezTo>
                      <a:pt x="160020" y="195263"/>
                      <a:pt x="151448" y="195263"/>
                      <a:pt x="141923" y="195263"/>
                    </a:cubicBezTo>
                    <a:cubicBezTo>
                      <a:pt x="119063" y="195263"/>
                      <a:pt x="100965" y="200025"/>
                      <a:pt x="88583" y="209550"/>
                    </a:cubicBezTo>
                    <a:cubicBezTo>
                      <a:pt x="75248" y="219075"/>
                      <a:pt x="68580" y="232410"/>
                      <a:pt x="68580" y="248602"/>
                    </a:cubicBezTo>
                    <a:cubicBezTo>
                      <a:pt x="68580" y="259080"/>
                      <a:pt x="70485" y="268605"/>
                      <a:pt x="74295" y="275272"/>
                    </a:cubicBezTo>
                    <a:cubicBezTo>
                      <a:pt x="78105" y="282892"/>
                      <a:pt x="82868" y="288607"/>
                      <a:pt x="88583" y="293370"/>
                    </a:cubicBezTo>
                    <a:cubicBezTo>
                      <a:pt x="94298" y="298132"/>
                      <a:pt x="100965" y="301942"/>
                      <a:pt x="108585" y="303847"/>
                    </a:cubicBezTo>
                    <a:cubicBezTo>
                      <a:pt x="116205" y="305752"/>
                      <a:pt x="125730" y="307657"/>
                      <a:pt x="137160" y="307657"/>
                    </a:cubicBezTo>
                    <a:cubicBezTo>
                      <a:pt x="146685" y="307657"/>
                      <a:pt x="155258" y="306705"/>
                      <a:pt x="163830" y="303847"/>
                    </a:cubicBezTo>
                    <a:cubicBezTo>
                      <a:pt x="172403" y="300990"/>
                      <a:pt x="180975" y="298132"/>
                      <a:pt x="188595" y="293370"/>
                    </a:cubicBezTo>
                    <a:cubicBezTo>
                      <a:pt x="196215" y="288607"/>
                      <a:pt x="202883" y="283845"/>
                      <a:pt x="208598" y="279082"/>
                    </a:cubicBezTo>
                    <a:cubicBezTo>
                      <a:pt x="214313" y="273367"/>
                      <a:pt x="220028" y="268605"/>
                      <a:pt x="223838" y="262890"/>
                    </a:cubicBezTo>
                    <a:lnTo>
                      <a:pt x="223838" y="211455"/>
                    </a:lnTo>
                    <a:close/>
                    <a:moveTo>
                      <a:pt x="223838" y="364807"/>
                    </a:moveTo>
                    <a:lnTo>
                      <a:pt x="223838" y="329565"/>
                    </a:lnTo>
                    <a:cubicBezTo>
                      <a:pt x="214313" y="338138"/>
                      <a:pt x="207645" y="343852"/>
                      <a:pt x="200978" y="347663"/>
                    </a:cubicBezTo>
                    <a:cubicBezTo>
                      <a:pt x="195263" y="351472"/>
                      <a:pt x="188595" y="355282"/>
                      <a:pt x="181928" y="359092"/>
                    </a:cubicBezTo>
                    <a:cubicBezTo>
                      <a:pt x="175260" y="362902"/>
                      <a:pt x="167640" y="365760"/>
                      <a:pt x="157163" y="368617"/>
                    </a:cubicBezTo>
                    <a:cubicBezTo>
                      <a:pt x="147638" y="371475"/>
                      <a:pt x="136208" y="372427"/>
                      <a:pt x="124778" y="372427"/>
                    </a:cubicBezTo>
                    <a:cubicBezTo>
                      <a:pt x="110490" y="372427"/>
                      <a:pt x="96203" y="370522"/>
                      <a:pt x="80963" y="365760"/>
                    </a:cubicBezTo>
                    <a:cubicBezTo>
                      <a:pt x="65723" y="360997"/>
                      <a:pt x="53340" y="354330"/>
                      <a:pt x="40958" y="344805"/>
                    </a:cubicBezTo>
                    <a:cubicBezTo>
                      <a:pt x="29528" y="335280"/>
                      <a:pt x="19050" y="322897"/>
                      <a:pt x="11430" y="307657"/>
                    </a:cubicBezTo>
                    <a:cubicBezTo>
                      <a:pt x="3810" y="292417"/>
                      <a:pt x="0" y="273367"/>
                      <a:pt x="0" y="251460"/>
                    </a:cubicBezTo>
                    <a:cubicBezTo>
                      <a:pt x="0" y="231457"/>
                      <a:pt x="3810" y="214313"/>
                      <a:pt x="10478" y="200025"/>
                    </a:cubicBezTo>
                    <a:cubicBezTo>
                      <a:pt x="18098" y="185738"/>
                      <a:pt x="27623" y="173355"/>
                      <a:pt x="40005" y="163830"/>
                    </a:cubicBezTo>
                    <a:cubicBezTo>
                      <a:pt x="52388" y="154305"/>
                      <a:pt x="67628" y="147638"/>
                      <a:pt x="85725" y="142875"/>
                    </a:cubicBezTo>
                    <a:cubicBezTo>
                      <a:pt x="102870" y="138113"/>
                      <a:pt x="121920" y="136207"/>
                      <a:pt x="141923" y="136207"/>
                    </a:cubicBezTo>
                    <a:cubicBezTo>
                      <a:pt x="160973" y="136207"/>
                      <a:pt x="176213" y="137160"/>
                      <a:pt x="189548" y="140017"/>
                    </a:cubicBezTo>
                    <a:cubicBezTo>
                      <a:pt x="202883" y="142875"/>
                      <a:pt x="213360" y="145732"/>
                      <a:pt x="221933" y="149542"/>
                    </a:cubicBezTo>
                    <a:lnTo>
                      <a:pt x="221933" y="122872"/>
                    </a:lnTo>
                    <a:cubicBezTo>
                      <a:pt x="221933" y="102870"/>
                      <a:pt x="216218" y="88582"/>
                      <a:pt x="204788" y="78105"/>
                    </a:cubicBezTo>
                    <a:cubicBezTo>
                      <a:pt x="193358" y="67627"/>
                      <a:pt x="176213" y="62865"/>
                      <a:pt x="154305" y="62865"/>
                    </a:cubicBezTo>
                    <a:cubicBezTo>
                      <a:pt x="136208" y="62865"/>
                      <a:pt x="119063" y="64770"/>
                      <a:pt x="104775" y="68580"/>
                    </a:cubicBezTo>
                    <a:cubicBezTo>
                      <a:pt x="89535" y="72390"/>
                      <a:pt x="75248" y="78105"/>
                      <a:pt x="61913" y="85725"/>
                    </a:cubicBezTo>
                    <a:lnTo>
                      <a:pt x="34290" y="32385"/>
                    </a:lnTo>
                    <a:cubicBezTo>
                      <a:pt x="51435" y="21907"/>
                      <a:pt x="69533" y="13335"/>
                      <a:pt x="89535" y="8572"/>
                    </a:cubicBezTo>
                    <a:cubicBezTo>
                      <a:pt x="109538" y="2857"/>
                      <a:pt x="131445" y="0"/>
                      <a:pt x="157163" y="0"/>
                    </a:cubicBezTo>
                    <a:cubicBezTo>
                      <a:pt x="177165" y="0"/>
                      <a:pt x="195263" y="2857"/>
                      <a:pt x="212408" y="7620"/>
                    </a:cubicBezTo>
                    <a:cubicBezTo>
                      <a:pt x="228600" y="12382"/>
                      <a:pt x="242888" y="20002"/>
                      <a:pt x="255270" y="29527"/>
                    </a:cubicBezTo>
                    <a:cubicBezTo>
                      <a:pt x="266700" y="39052"/>
                      <a:pt x="276225" y="52388"/>
                      <a:pt x="282893" y="67627"/>
                    </a:cubicBezTo>
                    <a:cubicBezTo>
                      <a:pt x="289560" y="82867"/>
                      <a:pt x="292418" y="100013"/>
                      <a:pt x="292418" y="120967"/>
                    </a:cubicBezTo>
                    <a:lnTo>
                      <a:pt x="292418" y="366713"/>
                    </a:lnTo>
                    <a:lnTo>
                      <a:pt x="223838" y="366713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E61A5637-B20D-90DF-6ED3-3D47C311058E}"/>
                  </a:ext>
                </a:extLst>
              </p:cNvPr>
              <p:cNvSpPr/>
              <p:nvPr/>
            </p:nvSpPr>
            <p:spPr bwMode="invGray">
              <a:xfrm>
                <a:off x="11760974" y="6378894"/>
                <a:ext cx="213359" cy="364807"/>
              </a:xfrm>
              <a:custGeom>
                <a:avLst/>
                <a:gdLst>
                  <a:gd name="connsiteX0" fmla="*/ 194310 w 213359"/>
                  <a:gd name="connsiteY0" fmla="*/ 80010 h 364807"/>
                  <a:gd name="connsiteX1" fmla="*/ 170497 w 213359"/>
                  <a:gd name="connsiteY1" fmla="*/ 70485 h 364807"/>
                  <a:gd name="connsiteX2" fmla="*/ 140970 w 213359"/>
                  <a:gd name="connsiteY2" fmla="*/ 67628 h 364807"/>
                  <a:gd name="connsiteX3" fmla="*/ 88582 w 213359"/>
                  <a:gd name="connsiteY3" fmla="*/ 90488 h 364807"/>
                  <a:gd name="connsiteX4" fmla="*/ 70485 w 213359"/>
                  <a:gd name="connsiteY4" fmla="*/ 160020 h 364807"/>
                  <a:gd name="connsiteX5" fmla="*/ 70485 w 213359"/>
                  <a:gd name="connsiteY5" fmla="*/ 364808 h 364807"/>
                  <a:gd name="connsiteX6" fmla="*/ 0 w 213359"/>
                  <a:gd name="connsiteY6" fmla="*/ 364808 h 364807"/>
                  <a:gd name="connsiteX7" fmla="*/ 0 w 213359"/>
                  <a:gd name="connsiteY7" fmla="*/ 6667 h 364807"/>
                  <a:gd name="connsiteX8" fmla="*/ 70485 w 213359"/>
                  <a:gd name="connsiteY8" fmla="*/ 6667 h 364807"/>
                  <a:gd name="connsiteX9" fmla="*/ 70485 w 213359"/>
                  <a:gd name="connsiteY9" fmla="*/ 40958 h 364807"/>
                  <a:gd name="connsiteX10" fmla="*/ 84772 w 213359"/>
                  <a:gd name="connsiteY10" fmla="*/ 24765 h 364807"/>
                  <a:gd name="connsiteX11" fmla="*/ 103822 w 213359"/>
                  <a:gd name="connsiteY11" fmla="*/ 11430 h 364807"/>
                  <a:gd name="connsiteX12" fmla="*/ 126682 w 213359"/>
                  <a:gd name="connsiteY12" fmla="*/ 2858 h 364807"/>
                  <a:gd name="connsiteX13" fmla="*/ 152400 w 213359"/>
                  <a:gd name="connsiteY13" fmla="*/ 0 h 364807"/>
                  <a:gd name="connsiteX14" fmla="*/ 188595 w 213359"/>
                  <a:gd name="connsiteY14" fmla="*/ 3810 h 364807"/>
                  <a:gd name="connsiteX15" fmla="*/ 213360 w 213359"/>
                  <a:gd name="connsiteY15" fmla="*/ 15240 h 364807"/>
                  <a:gd name="connsiteX16" fmla="*/ 194310 w 213359"/>
                  <a:gd name="connsiteY16" fmla="*/ 80010 h 36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3359" h="364807">
                    <a:moveTo>
                      <a:pt x="194310" y="80010"/>
                    </a:moveTo>
                    <a:cubicBezTo>
                      <a:pt x="186690" y="76200"/>
                      <a:pt x="179070" y="72390"/>
                      <a:pt x="170497" y="70485"/>
                    </a:cubicBezTo>
                    <a:cubicBezTo>
                      <a:pt x="161925" y="68580"/>
                      <a:pt x="152400" y="67628"/>
                      <a:pt x="140970" y="67628"/>
                    </a:cubicBezTo>
                    <a:cubicBezTo>
                      <a:pt x="118110" y="67628"/>
                      <a:pt x="100965" y="75248"/>
                      <a:pt x="88582" y="90488"/>
                    </a:cubicBezTo>
                    <a:cubicBezTo>
                      <a:pt x="76200" y="105728"/>
                      <a:pt x="70485" y="128588"/>
                      <a:pt x="70485" y="160020"/>
                    </a:cubicBezTo>
                    <a:lnTo>
                      <a:pt x="70485" y="364808"/>
                    </a:lnTo>
                    <a:lnTo>
                      <a:pt x="0" y="364808"/>
                    </a:lnTo>
                    <a:lnTo>
                      <a:pt x="0" y="6667"/>
                    </a:lnTo>
                    <a:lnTo>
                      <a:pt x="70485" y="6667"/>
                    </a:lnTo>
                    <a:lnTo>
                      <a:pt x="70485" y="40958"/>
                    </a:lnTo>
                    <a:cubicBezTo>
                      <a:pt x="74295" y="35242"/>
                      <a:pt x="79057" y="29528"/>
                      <a:pt x="84772" y="24765"/>
                    </a:cubicBezTo>
                    <a:cubicBezTo>
                      <a:pt x="90488" y="20003"/>
                      <a:pt x="97155" y="15240"/>
                      <a:pt x="103822" y="11430"/>
                    </a:cubicBezTo>
                    <a:cubicBezTo>
                      <a:pt x="110490" y="7620"/>
                      <a:pt x="118110" y="4763"/>
                      <a:pt x="126682" y="2858"/>
                    </a:cubicBezTo>
                    <a:cubicBezTo>
                      <a:pt x="134302" y="953"/>
                      <a:pt x="142875" y="0"/>
                      <a:pt x="152400" y="0"/>
                    </a:cubicBezTo>
                    <a:cubicBezTo>
                      <a:pt x="166688" y="0"/>
                      <a:pt x="179070" y="953"/>
                      <a:pt x="188595" y="3810"/>
                    </a:cubicBezTo>
                    <a:cubicBezTo>
                      <a:pt x="198120" y="6667"/>
                      <a:pt x="206692" y="10478"/>
                      <a:pt x="213360" y="15240"/>
                    </a:cubicBezTo>
                    <a:lnTo>
                      <a:pt x="194310" y="8001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8D14BEF4-C015-E6C3-436B-537FD147EB1A}"/>
                  </a:ext>
                </a:extLst>
              </p:cNvPr>
              <p:cNvSpPr/>
              <p:nvPr/>
            </p:nvSpPr>
            <p:spPr bwMode="invGray">
              <a:xfrm>
                <a:off x="12015291" y="6245544"/>
                <a:ext cx="208597" cy="504825"/>
              </a:xfrm>
              <a:custGeom>
                <a:avLst/>
                <a:gdLst>
                  <a:gd name="connsiteX0" fmla="*/ 200025 w 208597"/>
                  <a:gd name="connsiteY0" fmla="*/ 487680 h 504825"/>
                  <a:gd name="connsiteX1" fmla="*/ 169545 w 208597"/>
                  <a:gd name="connsiteY1" fmla="*/ 500063 h 504825"/>
                  <a:gd name="connsiteX2" fmla="*/ 131445 w 208597"/>
                  <a:gd name="connsiteY2" fmla="*/ 504825 h 504825"/>
                  <a:gd name="connsiteX3" fmla="*/ 99060 w 208597"/>
                  <a:gd name="connsiteY3" fmla="*/ 500063 h 504825"/>
                  <a:gd name="connsiteX4" fmla="*/ 74295 w 208597"/>
                  <a:gd name="connsiteY4" fmla="*/ 483870 h 504825"/>
                  <a:gd name="connsiteX5" fmla="*/ 57150 w 208597"/>
                  <a:gd name="connsiteY5" fmla="*/ 454342 h 504825"/>
                  <a:gd name="connsiteX6" fmla="*/ 51435 w 208597"/>
                  <a:gd name="connsiteY6" fmla="*/ 410528 h 504825"/>
                  <a:gd name="connsiteX7" fmla="*/ 51435 w 208597"/>
                  <a:gd name="connsiteY7" fmla="*/ 202883 h 504825"/>
                  <a:gd name="connsiteX8" fmla="*/ 0 w 208597"/>
                  <a:gd name="connsiteY8" fmla="*/ 202883 h 504825"/>
                  <a:gd name="connsiteX9" fmla="*/ 0 w 208597"/>
                  <a:gd name="connsiteY9" fmla="*/ 139065 h 504825"/>
                  <a:gd name="connsiteX10" fmla="*/ 51435 w 208597"/>
                  <a:gd name="connsiteY10" fmla="*/ 139065 h 504825"/>
                  <a:gd name="connsiteX11" fmla="*/ 51435 w 208597"/>
                  <a:gd name="connsiteY11" fmla="*/ 37148 h 504825"/>
                  <a:gd name="connsiteX12" fmla="*/ 120015 w 208597"/>
                  <a:gd name="connsiteY12" fmla="*/ 0 h 504825"/>
                  <a:gd name="connsiteX13" fmla="*/ 120015 w 208597"/>
                  <a:gd name="connsiteY13" fmla="*/ 139065 h 504825"/>
                  <a:gd name="connsiteX14" fmla="*/ 208597 w 208597"/>
                  <a:gd name="connsiteY14" fmla="*/ 139065 h 504825"/>
                  <a:gd name="connsiteX15" fmla="*/ 208597 w 208597"/>
                  <a:gd name="connsiteY15" fmla="*/ 202883 h 504825"/>
                  <a:gd name="connsiteX16" fmla="*/ 120015 w 208597"/>
                  <a:gd name="connsiteY16" fmla="*/ 202883 h 504825"/>
                  <a:gd name="connsiteX17" fmla="*/ 120015 w 208597"/>
                  <a:gd name="connsiteY17" fmla="*/ 397192 h 504825"/>
                  <a:gd name="connsiteX18" fmla="*/ 121920 w 208597"/>
                  <a:gd name="connsiteY18" fmla="*/ 418148 h 504825"/>
                  <a:gd name="connsiteX19" fmla="*/ 128588 w 208597"/>
                  <a:gd name="connsiteY19" fmla="*/ 431483 h 504825"/>
                  <a:gd name="connsiteX20" fmla="*/ 140018 w 208597"/>
                  <a:gd name="connsiteY20" fmla="*/ 438150 h 504825"/>
                  <a:gd name="connsiteX21" fmla="*/ 156210 w 208597"/>
                  <a:gd name="connsiteY21" fmla="*/ 440055 h 504825"/>
                  <a:gd name="connsiteX22" fmla="*/ 183833 w 208597"/>
                  <a:gd name="connsiteY22" fmla="*/ 435292 h 504825"/>
                  <a:gd name="connsiteX23" fmla="*/ 207645 w 208597"/>
                  <a:gd name="connsiteY23" fmla="*/ 425767 h 504825"/>
                  <a:gd name="connsiteX24" fmla="*/ 200025 w 208597"/>
                  <a:gd name="connsiteY24" fmla="*/ 487680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08597" h="504825">
                    <a:moveTo>
                      <a:pt x="200025" y="487680"/>
                    </a:moveTo>
                    <a:cubicBezTo>
                      <a:pt x="191453" y="492442"/>
                      <a:pt x="180975" y="496253"/>
                      <a:pt x="169545" y="500063"/>
                    </a:cubicBezTo>
                    <a:cubicBezTo>
                      <a:pt x="158115" y="502920"/>
                      <a:pt x="144780" y="504825"/>
                      <a:pt x="131445" y="504825"/>
                    </a:cubicBezTo>
                    <a:cubicBezTo>
                      <a:pt x="119063" y="504825"/>
                      <a:pt x="108585" y="502920"/>
                      <a:pt x="99060" y="500063"/>
                    </a:cubicBezTo>
                    <a:cubicBezTo>
                      <a:pt x="89535" y="496253"/>
                      <a:pt x="81915" y="491490"/>
                      <a:pt x="74295" y="483870"/>
                    </a:cubicBezTo>
                    <a:cubicBezTo>
                      <a:pt x="66675" y="476250"/>
                      <a:pt x="60960" y="466725"/>
                      <a:pt x="57150" y="454342"/>
                    </a:cubicBezTo>
                    <a:cubicBezTo>
                      <a:pt x="53340" y="441960"/>
                      <a:pt x="51435" y="427673"/>
                      <a:pt x="51435" y="410528"/>
                    </a:cubicBezTo>
                    <a:lnTo>
                      <a:pt x="51435" y="202883"/>
                    </a:lnTo>
                    <a:lnTo>
                      <a:pt x="0" y="202883"/>
                    </a:lnTo>
                    <a:lnTo>
                      <a:pt x="0" y="139065"/>
                    </a:lnTo>
                    <a:lnTo>
                      <a:pt x="51435" y="139065"/>
                    </a:lnTo>
                    <a:lnTo>
                      <a:pt x="51435" y="37148"/>
                    </a:lnTo>
                    <a:lnTo>
                      <a:pt x="120015" y="0"/>
                    </a:lnTo>
                    <a:lnTo>
                      <a:pt x="120015" y="139065"/>
                    </a:lnTo>
                    <a:lnTo>
                      <a:pt x="208597" y="139065"/>
                    </a:lnTo>
                    <a:lnTo>
                      <a:pt x="208597" y="202883"/>
                    </a:lnTo>
                    <a:lnTo>
                      <a:pt x="120015" y="202883"/>
                    </a:lnTo>
                    <a:lnTo>
                      <a:pt x="120015" y="397192"/>
                    </a:lnTo>
                    <a:cubicBezTo>
                      <a:pt x="120015" y="405765"/>
                      <a:pt x="120968" y="412433"/>
                      <a:pt x="121920" y="418148"/>
                    </a:cubicBezTo>
                    <a:cubicBezTo>
                      <a:pt x="123825" y="423863"/>
                      <a:pt x="125730" y="427673"/>
                      <a:pt x="128588" y="431483"/>
                    </a:cubicBezTo>
                    <a:cubicBezTo>
                      <a:pt x="131445" y="434340"/>
                      <a:pt x="135255" y="437198"/>
                      <a:pt x="140018" y="438150"/>
                    </a:cubicBezTo>
                    <a:cubicBezTo>
                      <a:pt x="144780" y="439103"/>
                      <a:pt x="150495" y="440055"/>
                      <a:pt x="156210" y="440055"/>
                    </a:cubicBezTo>
                    <a:cubicBezTo>
                      <a:pt x="165735" y="440055"/>
                      <a:pt x="174308" y="438150"/>
                      <a:pt x="183833" y="435292"/>
                    </a:cubicBezTo>
                    <a:cubicBezTo>
                      <a:pt x="193358" y="432435"/>
                      <a:pt x="200978" y="428625"/>
                      <a:pt x="207645" y="425767"/>
                    </a:cubicBezTo>
                    <a:lnTo>
                      <a:pt x="200025" y="48768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32E1B148-DC91-3DB0-72A5-BBAEBE36FCC6}"/>
                  </a:ext>
                </a:extLst>
              </p:cNvPr>
              <p:cNvSpPr/>
              <p:nvPr/>
            </p:nvSpPr>
            <p:spPr bwMode="invGray">
              <a:xfrm>
                <a:off x="12286754" y="6244592"/>
                <a:ext cx="287655" cy="498157"/>
              </a:xfrm>
              <a:custGeom>
                <a:avLst/>
                <a:gdLst>
                  <a:gd name="connsiteX0" fmla="*/ 219075 w 287655"/>
                  <a:gd name="connsiteY0" fmla="*/ 498157 h 498157"/>
                  <a:gd name="connsiteX1" fmla="*/ 219075 w 287655"/>
                  <a:gd name="connsiteY1" fmla="*/ 295275 h 498157"/>
                  <a:gd name="connsiteX2" fmla="*/ 200978 w 287655"/>
                  <a:gd name="connsiteY2" fmla="*/ 220980 h 498157"/>
                  <a:gd name="connsiteX3" fmla="*/ 144780 w 287655"/>
                  <a:gd name="connsiteY3" fmla="*/ 196215 h 498157"/>
                  <a:gd name="connsiteX4" fmla="*/ 114300 w 287655"/>
                  <a:gd name="connsiteY4" fmla="*/ 201930 h 498157"/>
                  <a:gd name="connsiteX5" fmla="*/ 90488 w 287655"/>
                  <a:gd name="connsiteY5" fmla="*/ 220027 h 498157"/>
                  <a:gd name="connsiteX6" fmla="*/ 75247 w 287655"/>
                  <a:gd name="connsiteY6" fmla="*/ 248602 h 498157"/>
                  <a:gd name="connsiteX7" fmla="*/ 70485 w 287655"/>
                  <a:gd name="connsiteY7" fmla="*/ 287655 h 498157"/>
                  <a:gd name="connsiteX8" fmla="*/ 70485 w 287655"/>
                  <a:gd name="connsiteY8" fmla="*/ 497205 h 498157"/>
                  <a:gd name="connsiteX9" fmla="*/ 0 w 287655"/>
                  <a:gd name="connsiteY9" fmla="*/ 497205 h 498157"/>
                  <a:gd name="connsiteX10" fmla="*/ 0 w 287655"/>
                  <a:gd name="connsiteY10" fmla="*/ 37147 h 498157"/>
                  <a:gd name="connsiteX11" fmla="*/ 70485 w 287655"/>
                  <a:gd name="connsiteY11" fmla="*/ 0 h 498157"/>
                  <a:gd name="connsiteX12" fmla="*/ 70485 w 287655"/>
                  <a:gd name="connsiteY12" fmla="*/ 173355 h 498157"/>
                  <a:gd name="connsiteX13" fmla="*/ 86678 w 287655"/>
                  <a:gd name="connsiteY13" fmla="*/ 156210 h 498157"/>
                  <a:gd name="connsiteX14" fmla="*/ 107633 w 287655"/>
                  <a:gd name="connsiteY14" fmla="*/ 142875 h 498157"/>
                  <a:gd name="connsiteX15" fmla="*/ 132397 w 287655"/>
                  <a:gd name="connsiteY15" fmla="*/ 134302 h 498157"/>
                  <a:gd name="connsiteX16" fmla="*/ 160020 w 287655"/>
                  <a:gd name="connsiteY16" fmla="*/ 131445 h 498157"/>
                  <a:gd name="connsiteX17" fmla="*/ 216218 w 287655"/>
                  <a:gd name="connsiteY17" fmla="*/ 141922 h 498157"/>
                  <a:gd name="connsiteX18" fmla="*/ 256222 w 287655"/>
                  <a:gd name="connsiteY18" fmla="*/ 172402 h 498157"/>
                  <a:gd name="connsiteX19" fmla="*/ 280035 w 287655"/>
                  <a:gd name="connsiteY19" fmla="*/ 223838 h 498157"/>
                  <a:gd name="connsiteX20" fmla="*/ 287655 w 287655"/>
                  <a:gd name="connsiteY20" fmla="*/ 292417 h 498157"/>
                  <a:gd name="connsiteX21" fmla="*/ 287655 w 287655"/>
                  <a:gd name="connsiteY21" fmla="*/ 497205 h 498157"/>
                  <a:gd name="connsiteX22" fmla="*/ 219075 w 287655"/>
                  <a:gd name="connsiteY22" fmla="*/ 497205 h 49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498157">
                    <a:moveTo>
                      <a:pt x="219075" y="498157"/>
                    </a:moveTo>
                    <a:lnTo>
                      <a:pt x="219075" y="295275"/>
                    </a:lnTo>
                    <a:cubicBezTo>
                      <a:pt x="219075" y="261938"/>
                      <a:pt x="213360" y="237172"/>
                      <a:pt x="200978" y="220980"/>
                    </a:cubicBezTo>
                    <a:cubicBezTo>
                      <a:pt x="189547" y="204788"/>
                      <a:pt x="170497" y="196215"/>
                      <a:pt x="144780" y="196215"/>
                    </a:cubicBezTo>
                    <a:cubicBezTo>
                      <a:pt x="134303" y="196215"/>
                      <a:pt x="123825" y="198120"/>
                      <a:pt x="114300" y="201930"/>
                    </a:cubicBezTo>
                    <a:cubicBezTo>
                      <a:pt x="104775" y="205740"/>
                      <a:pt x="97155" y="211455"/>
                      <a:pt x="90488" y="220027"/>
                    </a:cubicBezTo>
                    <a:cubicBezTo>
                      <a:pt x="83820" y="228600"/>
                      <a:pt x="79058" y="238125"/>
                      <a:pt x="75247" y="248602"/>
                    </a:cubicBezTo>
                    <a:cubicBezTo>
                      <a:pt x="72390" y="260032"/>
                      <a:pt x="70485" y="272415"/>
                      <a:pt x="70485" y="287655"/>
                    </a:cubicBezTo>
                    <a:lnTo>
                      <a:pt x="70485" y="497205"/>
                    </a:lnTo>
                    <a:lnTo>
                      <a:pt x="0" y="497205"/>
                    </a:lnTo>
                    <a:lnTo>
                      <a:pt x="0" y="37147"/>
                    </a:lnTo>
                    <a:lnTo>
                      <a:pt x="70485" y="0"/>
                    </a:lnTo>
                    <a:lnTo>
                      <a:pt x="70485" y="173355"/>
                    </a:lnTo>
                    <a:cubicBezTo>
                      <a:pt x="75247" y="166688"/>
                      <a:pt x="80010" y="160972"/>
                      <a:pt x="86678" y="156210"/>
                    </a:cubicBezTo>
                    <a:cubicBezTo>
                      <a:pt x="93345" y="151447"/>
                      <a:pt x="100013" y="146685"/>
                      <a:pt x="107633" y="142875"/>
                    </a:cubicBezTo>
                    <a:cubicBezTo>
                      <a:pt x="115253" y="139065"/>
                      <a:pt x="123825" y="136207"/>
                      <a:pt x="132397" y="134302"/>
                    </a:cubicBezTo>
                    <a:cubicBezTo>
                      <a:pt x="140970" y="132397"/>
                      <a:pt x="150495" y="131445"/>
                      <a:pt x="160020" y="131445"/>
                    </a:cubicBezTo>
                    <a:cubicBezTo>
                      <a:pt x="181928" y="131445"/>
                      <a:pt x="200025" y="135255"/>
                      <a:pt x="216218" y="141922"/>
                    </a:cubicBezTo>
                    <a:cubicBezTo>
                      <a:pt x="232410" y="148590"/>
                      <a:pt x="244793" y="159067"/>
                      <a:pt x="256222" y="172402"/>
                    </a:cubicBezTo>
                    <a:cubicBezTo>
                      <a:pt x="266700" y="185738"/>
                      <a:pt x="275272" y="202882"/>
                      <a:pt x="280035" y="223838"/>
                    </a:cubicBezTo>
                    <a:cubicBezTo>
                      <a:pt x="284797" y="244792"/>
                      <a:pt x="287655" y="267652"/>
                      <a:pt x="287655" y="292417"/>
                    </a:cubicBezTo>
                    <a:lnTo>
                      <a:pt x="287655" y="497205"/>
                    </a:lnTo>
                    <a:lnTo>
                      <a:pt x="219075" y="497205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8C7FFBCC-6C0B-8BC8-C7D4-22732A54F63D}"/>
                  </a:ext>
                </a:extLst>
              </p:cNvPr>
              <p:cNvSpPr/>
              <p:nvPr/>
            </p:nvSpPr>
            <p:spPr bwMode="invGray">
              <a:xfrm>
                <a:off x="12627749" y="6376036"/>
                <a:ext cx="308609" cy="374332"/>
              </a:xfrm>
              <a:custGeom>
                <a:avLst/>
                <a:gdLst>
                  <a:gd name="connsiteX0" fmla="*/ 237172 w 308609"/>
                  <a:gd name="connsiteY0" fmla="*/ 154305 h 374332"/>
                  <a:gd name="connsiteX1" fmla="*/ 230505 w 308609"/>
                  <a:gd name="connsiteY1" fmla="*/ 120015 h 374332"/>
                  <a:gd name="connsiteX2" fmla="*/ 215265 w 308609"/>
                  <a:gd name="connsiteY2" fmla="*/ 91440 h 374332"/>
                  <a:gd name="connsiteX3" fmla="*/ 189547 w 308609"/>
                  <a:gd name="connsiteY3" fmla="*/ 72390 h 374332"/>
                  <a:gd name="connsiteX4" fmla="*/ 152400 w 308609"/>
                  <a:gd name="connsiteY4" fmla="*/ 64770 h 374332"/>
                  <a:gd name="connsiteX5" fmla="*/ 120015 w 308609"/>
                  <a:gd name="connsiteY5" fmla="*/ 70485 h 374332"/>
                  <a:gd name="connsiteX6" fmla="*/ 96202 w 308609"/>
                  <a:gd name="connsiteY6" fmla="*/ 87630 h 374332"/>
                  <a:gd name="connsiteX7" fmla="*/ 80010 w 308609"/>
                  <a:gd name="connsiteY7" fmla="*/ 115253 h 374332"/>
                  <a:gd name="connsiteX8" fmla="*/ 71438 w 308609"/>
                  <a:gd name="connsiteY8" fmla="*/ 153353 h 374332"/>
                  <a:gd name="connsiteX9" fmla="*/ 237172 w 308609"/>
                  <a:gd name="connsiteY9" fmla="*/ 153353 h 374332"/>
                  <a:gd name="connsiteX10" fmla="*/ 308610 w 308609"/>
                  <a:gd name="connsiteY10" fmla="*/ 180023 h 374332"/>
                  <a:gd name="connsiteX11" fmla="*/ 307657 w 308609"/>
                  <a:gd name="connsiteY11" fmla="*/ 198120 h 374332"/>
                  <a:gd name="connsiteX12" fmla="*/ 306705 w 308609"/>
                  <a:gd name="connsiteY12" fmla="*/ 212408 h 374332"/>
                  <a:gd name="connsiteX13" fmla="*/ 69532 w 308609"/>
                  <a:gd name="connsiteY13" fmla="*/ 212408 h 374332"/>
                  <a:gd name="connsiteX14" fmla="*/ 80963 w 308609"/>
                  <a:gd name="connsiteY14" fmla="*/ 257175 h 374332"/>
                  <a:gd name="connsiteX15" fmla="*/ 100965 w 308609"/>
                  <a:gd name="connsiteY15" fmla="*/ 287655 h 374332"/>
                  <a:gd name="connsiteX16" fmla="*/ 128588 w 308609"/>
                  <a:gd name="connsiteY16" fmla="*/ 305753 h 374332"/>
                  <a:gd name="connsiteX17" fmla="*/ 160020 w 308609"/>
                  <a:gd name="connsiteY17" fmla="*/ 311468 h 374332"/>
                  <a:gd name="connsiteX18" fmla="*/ 181927 w 308609"/>
                  <a:gd name="connsiteY18" fmla="*/ 309563 h 374332"/>
                  <a:gd name="connsiteX19" fmla="*/ 201930 w 308609"/>
                  <a:gd name="connsiteY19" fmla="*/ 303848 h 374332"/>
                  <a:gd name="connsiteX20" fmla="*/ 219075 w 308609"/>
                  <a:gd name="connsiteY20" fmla="*/ 295275 h 374332"/>
                  <a:gd name="connsiteX21" fmla="*/ 238125 w 308609"/>
                  <a:gd name="connsiteY21" fmla="*/ 282893 h 374332"/>
                  <a:gd name="connsiteX22" fmla="*/ 280035 w 308609"/>
                  <a:gd name="connsiteY22" fmla="*/ 327660 h 374332"/>
                  <a:gd name="connsiteX23" fmla="*/ 254317 w 308609"/>
                  <a:gd name="connsiteY23" fmla="*/ 347663 h 374332"/>
                  <a:gd name="connsiteX24" fmla="*/ 227647 w 308609"/>
                  <a:gd name="connsiteY24" fmla="*/ 361950 h 374332"/>
                  <a:gd name="connsiteX25" fmla="*/ 195263 w 308609"/>
                  <a:gd name="connsiteY25" fmla="*/ 371475 h 374332"/>
                  <a:gd name="connsiteX26" fmla="*/ 155257 w 308609"/>
                  <a:gd name="connsiteY26" fmla="*/ 374333 h 374332"/>
                  <a:gd name="connsiteX27" fmla="*/ 111442 w 308609"/>
                  <a:gd name="connsiteY27" fmla="*/ 367665 h 374332"/>
                  <a:gd name="connsiteX28" fmla="*/ 75247 w 308609"/>
                  <a:gd name="connsiteY28" fmla="*/ 350520 h 374332"/>
                  <a:gd name="connsiteX29" fmla="*/ 46672 w 308609"/>
                  <a:gd name="connsiteY29" fmla="*/ 326708 h 374332"/>
                  <a:gd name="connsiteX30" fmla="*/ 22860 w 308609"/>
                  <a:gd name="connsiteY30" fmla="*/ 292418 h 374332"/>
                  <a:gd name="connsiteX31" fmla="*/ 5715 w 308609"/>
                  <a:gd name="connsiteY31" fmla="*/ 244793 h 374332"/>
                  <a:gd name="connsiteX32" fmla="*/ 0 w 308609"/>
                  <a:gd name="connsiteY32" fmla="*/ 187643 h 374332"/>
                  <a:gd name="connsiteX33" fmla="*/ 11430 w 308609"/>
                  <a:gd name="connsiteY33" fmla="*/ 107633 h 374332"/>
                  <a:gd name="connsiteX34" fmla="*/ 43815 w 308609"/>
                  <a:gd name="connsiteY34" fmla="*/ 48578 h 374332"/>
                  <a:gd name="connsiteX35" fmla="*/ 93345 w 308609"/>
                  <a:gd name="connsiteY35" fmla="*/ 12383 h 374332"/>
                  <a:gd name="connsiteX36" fmla="*/ 157163 w 308609"/>
                  <a:gd name="connsiteY36" fmla="*/ 0 h 374332"/>
                  <a:gd name="connsiteX37" fmla="*/ 223838 w 308609"/>
                  <a:gd name="connsiteY37" fmla="*/ 14288 h 374332"/>
                  <a:gd name="connsiteX38" fmla="*/ 270510 w 308609"/>
                  <a:gd name="connsiteY38" fmla="*/ 53340 h 374332"/>
                  <a:gd name="connsiteX39" fmla="*/ 298132 w 308609"/>
                  <a:gd name="connsiteY39" fmla="*/ 110490 h 374332"/>
                  <a:gd name="connsiteX40" fmla="*/ 308610 w 308609"/>
                  <a:gd name="connsiteY40" fmla="*/ 180023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8609" h="374332">
                    <a:moveTo>
                      <a:pt x="237172" y="154305"/>
                    </a:moveTo>
                    <a:cubicBezTo>
                      <a:pt x="236220" y="141923"/>
                      <a:pt x="234315" y="130493"/>
                      <a:pt x="230505" y="120015"/>
                    </a:cubicBezTo>
                    <a:cubicBezTo>
                      <a:pt x="226695" y="109538"/>
                      <a:pt x="221932" y="100013"/>
                      <a:pt x="215265" y="91440"/>
                    </a:cubicBezTo>
                    <a:cubicBezTo>
                      <a:pt x="208597" y="82868"/>
                      <a:pt x="200025" y="77153"/>
                      <a:pt x="189547" y="72390"/>
                    </a:cubicBezTo>
                    <a:cubicBezTo>
                      <a:pt x="179070" y="67628"/>
                      <a:pt x="166688" y="64770"/>
                      <a:pt x="152400" y="64770"/>
                    </a:cubicBezTo>
                    <a:cubicBezTo>
                      <a:pt x="140017" y="64770"/>
                      <a:pt x="129540" y="66675"/>
                      <a:pt x="120015" y="70485"/>
                    </a:cubicBezTo>
                    <a:cubicBezTo>
                      <a:pt x="110490" y="74295"/>
                      <a:pt x="102870" y="80010"/>
                      <a:pt x="96202" y="87630"/>
                    </a:cubicBezTo>
                    <a:cubicBezTo>
                      <a:pt x="89535" y="95250"/>
                      <a:pt x="83820" y="104775"/>
                      <a:pt x="80010" y="115253"/>
                    </a:cubicBezTo>
                    <a:cubicBezTo>
                      <a:pt x="75247" y="126683"/>
                      <a:pt x="72390" y="139065"/>
                      <a:pt x="71438" y="153353"/>
                    </a:cubicBezTo>
                    <a:lnTo>
                      <a:pt x="237172" y="153353"/>
                    </a:lnTo>
                    <a:close/>
                    <a:moveTo>
                      <a:pt x="308610" y="180023"/>
                    </a:moveTo>
                    <a:cubicBezTo>
                      <a:pt x="308610" y="186690"/>
                      <a:pt x="308610" y="192405"/>
                      <a:pt x="307657" y="198120"/>
                    </a:cubicBezTo>
                    <a:cubicBezTo>
                      <a:pt x="307657" y="203835"/>
                      <a:pt x="306705" y="208598"/>
                      <a:pt x="306705" y="212408"/>
                    </a:cubicBezTo>
                    <a:lnTo>
                      <a:pt x="69532" y="212408"/>
                    </a:lnTo>
                    <a:cubicBezTo>
                      <a:pt x="71438" y="229553"/>
                      <a:pt x="75247" y="244793"/>
                      <a:pt x="80963" y="257175"/>
                    </a:cubicBezTo>
                    <a:cubicBezTo>
                      <a:pt x="86677" y="269558"/>
                      <a:pt x="93345" y="280035"/>
                      <a:pt x="100965" y="287655"/>
                    </a:cubicBezTo>
                    <a:cubicBezTo>
                      <a:pt x="108585" y="295275"/>
                      <a:pt x="118110" y="301943"/>
                      <a:pt x="128588" y="305753"/>
                    </a:cubicBezTo>
                    <a:cubicBezTo>
                      <a:pt x="139065" y="309563"/>
                      <a:pt x="149542" y="311468"/>
                      <a:pt x="160020" y="311468"/>
                    </a:cubicBezTo>
                    <a:cubicBezTo>
                      <a:pt x="167640" y="311468"/>
                      <a:pt x="175260" y="310515"/>
                      <a:pt x="181927" y="309563"/>
                    </a:cubicBezTo>
                    <a:cubicBezTo>
                      <a:pt x="188595" y="308610"/>
                      <a:pt x="195263" y="306705"/>
                      <a:pt x="201930" y="303848"/>
                    </a:cubicBezTo>
                    <a:cubicBezTo>
                      <a:pt x="208597" y="300990"/>
                      <a:pt x="214313" y="298133"/>
                      <a:pt x="219075" y="295275"/>
                    </a:cubicBezTo>
                    <a:cubicBezTo>
                      <a:pt x="223838" y="292418"/>
                      <a:pt x="230505" y="288608"/>
                      <a:pt x="238125" y="282893"/>
                    </a:cubicBezTo>
                    <a:lnTo>
                      <a:pt x="280035" y="327660"/>
                    </a:lnTo>
                    <a:cubicBezTo>
                      <a:pt x="271463" y="336233"/>
                      <a:pt x="262890" y="342900"/>
                      <a:pt x="254317" y="347663"/>
                    </a:cubicBezTo>
                    <a:cubicBezTo>
                      <a:pt x="245745" y="352425"/>
                      <a:pt x="237172" y="357188"/>
                      <a:pt x="227647" y="361950"/>
                    </a:cubicBezTo>
                    <a:cubicBezTo>
                      <a:pt x="218122" y="365760"/>
                      <a:pt x="207645" y="369570"/>
                      <a:pt x="195263" y="371475"/>
                    </a:cubicBezTo>
                    <a:cubicBezTo>
                      <a:pt x="182880" y="373380"/>
                      <a:pt x="170497" y="374333"/>
                      <a:pt x="155257" y="374333"/>
                    </a:cubicBezTo>
                    <a:cubicBezTo>
                      <a:pt x="140017" y="374333"/>
                      <a:pt x="124777" y="372428"/>
                      <a:pt x="111442" y="367665"/>
                    </a:cubicBezTo>
                    <a:cubicBezTo>
                      <a:pt x="98107" y="362903"/>
                      <a:pt x="85725" y="358140"/>
                      <a:pt x="75247" y="350520"/>
                    </a:cubicBezTo>
                    <a:cubicBezTo>
                      <a:pt x="64770" y="343853"/>
                      <a:pt x="55245" y="335280"/>
                      <a:pt x="46672" y="326708"/>
                    </a:cubicBezTo>
                    <a:cubicBezTo>
                      <a:pt x="38100" y="318135"/>
                      <a:pt x="30480" y="305753"/>
                      <a:pt x="22860" y="292418"/>
                    </a:cubicBezTo>
                    <a:cubicBezTo>
                      <a:pt x="15240" y="278130"/>
                      <a:pt x="9525" y="262890"/>
                      <a:pt x="5715" y="244793"/>
                    </a:cubicBezTo>
                    <a:cubicBezTo>
                      <a:pt x="1905" y="227648"/>
                      <a:pt x="0" y="208598"/>
                      <a:pt x="0" y="187643"/>
                    </a:cubicBezTo>
                    <a:cubicBezTo>
                      <a:pt x="0" y="157163"/>
                      <a:pt x="3810" y="130493"/>
                      <a:pt x="11430" y="107633"/>
                    </a:cubicBezTo>
                    <a:cubicBezTo>
                      <a:pt x="19050" y="84773"/>
                      <a:pt x="29527" y="64770"/>
                      <a:pt x="43815" y="48578"/>
                    </a:cubicBezTo>
                    <a:cubicBezTo>
                      <a:pt x="57150" y="32385"/>
                      <a:pt x="74295" y="20955"/>
                      <a:pt x="93345" y="12383"/>
                    </a:cubicBezTo>
                    <a:cubicBezTo>
                      <a:pt x="112395" y="3810"/>
                      <a:pt x="134302" y="0"/>
                      <a:pt x="157163" y="0"/>
                    </a:cubicBezTo>
                    <a:cubicBezTo>
                      <a:pt x="182880" y="0"/>
                      <a:pt x="204788" y="4763"/>
                      <a:pt x="223838" y="14288"/>
                    </a:cubicBezTo>
                    <a:cubicBezTo>
                      <a:pt x="242888" y="23813"/>
                      <a:pt x="258127" y="37148"/>
                      <a:pt x="270510" y="53340"/>
                    </a:cubicBezTo>
                    <a:cubicBezTo>
                      <a:pt x="282892" y="69533"/>
                      <a:pt x="292417" y="88583"/>
                      <a:pt x="298132" y="110490"/>
                    </a:cubicBezTo>
                    <a:cubicBezTo>
                      <a:pt x="304800" y="133350"/>
                      <a:pt x="308610" y="156210"/>
                      <a:pt x="308610" y="180023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D012FFEB-0920-9A12-DE21-7D2FD5CC5A69}"/>
                  </a:ext>
                </a:extLst>
              </p:cNvPr>
              <p:cNvSpPr/>
              <p:nvPr/>
            </p:nvSpPr>
            <p:spPr bwMode="invGray">
              <a:xfrm>
                <a:off x="12987794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8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8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8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3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8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3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8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554524D7-B97F-811D-0024-F1F21B81E275}"/>
                  </a:ext>
                </a:extLst>
              </p:cNvPr>
              <p:cNvSpPr/>
              <p:nvPr/>
            </p:nvSpPr>
            <p:spPr bwMode="invGray">
              <a:xfrm>
                <a:off x="13327837" y="6376036"/>
                <a:ext cx="320039" cy="374332"/>
              </a:xfrm>
              <a:custGeom>
                <a:avLst/>
                <a:gdLst>
                  <a:gd name="connsiteX0" fmla="*/ 248602 w 320039"/>
                  <a:gd name="connsiteY0" fmla="*/ 187643 h 374332"/>
                  <a:gd name="connsiteX1" fmla="*/ 241935 w 320039"/>
                  <a:gd name="connsiteY1" fmla="*/ 138113 h 374332"/>
                  <a:gd name="connsiteX2" fmla="*/ 223838 w 320039"/>
                  <a:gd name="connsiteY2" fmla="*/ 100013 h 374332"/>
                  <a:gd name="connsiteX3" fmla="*/ 195263 w 320039"/>
                  <a:gd name="connsiteY3" fmla="*/ 76200 h 374332"/>
                  <a:gd name="connsiteX4" fmla="*/ 157163 w 320039"/>
                  <a:gd name="connsiteY4" fmla="*/ 67628 h 374332"/>
                  <a:gd name="connsiteX5" fmla="*/ 120967 w 320039"/>
                  <a:gd name="connsiteY5" fmla="*/ 76200 h 374332"/>
                  <a:gd name="connsiteX6" fmla="*/ 94297 w 320039"/>
                  <a:gd name="connsiteY6" fmla="*/ 100013 h 374332"/>
                  <a:gd name="connsiteX7" fmla="*/ 77152 w 320039"/>
                  <a:gd name="connsiteY7" fmla="*/ 137160 h 374332"/>
                  <a:gd name="connsiteX8" fmla="*/ 71438 w 320039"/>
                  <a:gd name="connsiteY8" fmla="*/ 185738 h 374332"/>
                  <a:gd name="connsiteX9" fmla="*/ 78105 w 320039"/>
                  <a:gd name="connsiteY9" fmla="*/ 238125 h 374332"/>
                  <a:gd name="connsiteX10" fmla="*/ 96202 w 320039"/>
                  <a:gd name="connsiteY10" fmla="*/ 276225 h 374332"/>
                  <a:gd name="connsiteX11" fmla="*/ 124777 w 320039"/>
                  <a:gd name="connsiteY11" fmla="*/ 299085 h 374332"/>
                  <a:gd name="connsiteX12" fmla="*/ 160972 w 320039"/>
                  <a:gd name="connsiteY12" fmla="*/ 306705 h 374332"/>
                  <a:gd name="connsiteX13" fmla="*/ 197167 w 320039"/>
                  <a:gd name="connsiteY13" fmla="*/ 297180 h 374332"/>
                  <a:gd name="connsiteX14" fmla="*/ 224790 w 320039"/>
                  <a:gd name="connsiteY14" fmla="*/ 271463 h 374332"/>
                  <a:gd name="connsiteX15" fmla="*/ 242888 w 320039"/>
                  <a:gd name="connsiteY15" fmla="*/ 233363 h 374332"/>
                  <a:gd name="connsiteX16" fmla="*/ 248602 w 320039"/>
                  <a:gd name="connsiteY16" fmla="*/ 187643 h 374332"/>
                  <a:gd name="connsiteX17" fmla="*/ 320040 w 320039"/>
                  <a:gd name="connsiteY17" fmla="*/ 185738 h 374332"/>
                  <a:gd name="connsiteX18" fmla="*/ 307657 w 320039"/>
                  <a:gd name="connsiteY18" fmla="*/ 265748 h 374332"/>
                  <a:gd name="connsiteX19" fmla="*/ 273367 w 320039"/>
                  <a:gd name="connsiteY19" fmla="*/ 324803 h 374332"/>
                  <a:gd name="connsiteX20" fmla="*/ 221932 w 320039"/>
                  <a:gd name="connsiteY20" fmla="*/ 361950 h 374332"/>
                  <a:gd name="connsiteX21" fmla="*/ 158115 w 320039"/>
                  <a:gd name="connsiteY21" fmla="*/ 374333 h 374332"/>
                  <a:gd name="connsiteX22" fmla="*/ 95250 w 320039"/>
                  <a:gd name="connsiteY22" fmla="*/ 360998 h 374332"/>
                  <a:gd name="connsiteX23" fmla="*/ 45720 w 320039"/>
                  <a:gd name="connsiteY23" fmla="*/ 322898 h 374332"/>
                  <a:gd name="connsiteX24" fmla="*/ 12382 w 320039"/>
                  <a:gd name="connsiteY24" fmla="*/ 263843 h 374332"/>
                  <a:gd name="connsiteX25" fmla="*/ 0 w 320039"/>
                  <a:gd name="connsiteY25" fmla="*/ 187643 h 374332"/>
                  <a:gd name="connsiteX26" fmla="*/ 12382 w 320039"/>
                  <a:gd name="connsiteY26" fmla="*/ 108585 h 374332"/>
                  <a:gd name="connsiteX27" fmla="*/ 45720 w 320039"/>
                  <a:gd name="connsiteY27" fmla="*/ 49530 h 374332"/>
                  <a:gd name="connsiteX28" fmla="*/ 96202 w 320039"/>
                  <a:gd name="connsiteY28" fmla="*/ 12383 h 374332"/>
                  <a:gd name="connsiteX29" fmla="*/ 159067 w 320039"/>
                  <a:gd name="connsiteY29" fmla="*/ 0 h 374332"/>
                  <a:gd name="connsiteX30" fmla="*/ 222885 w 320039"/>
                  <a:gd name="connsiteY30" fmla="*/ 13335 h 374332"/>
                  <a:gd name="connsiteX31" fmla="*/ 273367 w 320039"/>
                  <a:gd name="connsiteY31" fmla="*/ 50483 h 374332"/>
                  <a:gd name="connsiteX32" fmla="*/ 306705 w 320039"/>
                  <a:gd name="connsiteY32" fmla="*/ 108585 h 374332"/>
                  <a:gd name="connsiteX33" fmla="*/ 320040 w 320039"/>
                  <a:gd name="connsiteY33" fmla="*/ 185738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20039" h="374332">
                    <a:moveTo>
                      <a:pt x="248602" y="187643"/>
                    </a:moveTo>
                    <a:cubicBezTo>
                      <a:pt x="248602" y="169545"/>
                      <a:pt x="246697" y="153353"/>
                      <a:pt x="241935" y="138113"/>
                    </a:cubicBezTo>
                    <a:cubicBezTo>
                      <a:pt x="238125" y="123825"/>
                      <a:pt x="231457" y="110490"/>
                      <a:pt x="223838" y="100013"/>
                    </a:cubicBezTo>
                    <a:cubicBezTo>
                      <a:pt x="216217" y="89535"/>
                      <a:pt x="206692" y="81915"/>
                      <a:pt x="195263" y="76200"/>
                    </a:cubicBezTo>
                    <a:cubicBezTo>
                      <a:pt x="183832" y="70485"/>
                      <a:pt x="171450" y="67628"/>
                      <a:pt x="157163" y="67628"/>
                    </a:cubicBezTo>
                    <a:cubicBezTo>
                      <a:pt x="143827" y="67628"/>
                      <a:pt x="131445" y="70485"/>
                      <a:pt x="120967" y="76200"/>
                    </a:cubicBezTo>
                    <a:cubicBezTo>
                      <a:pt x="110490" y="81915"/>
                      <a:pt x="100965" y="89535"/>
                      <a:pt x="94297" y="100013"/>
                    </a:cubicBezTo>
                    <a:cubicBezTo>
                      <a:pt x="86677" y="110490"/>
                      <a:pt x="80963" y="122873"/>
                      <a:pt x="77152" y="137160"/>
                    </a:cubicBezTo>
                    <a:cubicBezTo>
                      <a:pt x="73342" y="151448"/>
                      <a:pt x="71438" y="167640"/>
                      <a:pt x="71438" y="185738"/>
                    </a:cubicBezTo>
                    <a:cubicBezTo>
                      <a:pt x="71438" y="205740"/>
                      <a:pt x="73342" y="222885"/>
                      <a:pt x="78105" y="238125"/>
                    </a:cubicBezTo>
                    <a:cubicBezTo>
                      <a:pt x="82867" y="253365"/>
                      <a:pt x="88582" y="265748"/>
                      <a:pt x="96202" y="276225"/>
                    </a:cubicBezTo>
                    <a:cubicBezTo>
                      <a:pt x="103822" y="286703"/>
                      <a:pt x="113347" y="294323"/>
                      <a:pt x="124777" y="299085"/>
                    </a:cubicBezTo>
                    <a:cubicBezTo>
                      <a:pt x="136207" y="304800"/>
                      <a:pt x="147638" y="306705"/>
                      <a:pt x="160972" y="306705"/>
                    </a:cubicBezTo>
                    <a:cubicBezTo>
                      <a:pt x="174307" y="306705"/>
                      <a:pt x="186690" y="303848"/>
                      <a:pt x="197167" y="297180"/>
                    </a:cubicBezTo>
                    <a:cubicBezTo>
                      <a:pt x="207645" y="290513"/>
                      <a:pt x="217170" y="281940"/>
                      <a:pt x="224790" y="271463"/>
                    </a:cubicBezTo>
                    <a:cubicBezTo>
                      <a:pt x="232410" y="260985"/>
                      <a:pt x="238125" y="247650"/>
                      <a:pt x="242888" y="233363"/>
                    </a:cubicBezTo>
                    <a:cubicBezTo>
                      <a:pt x="246697" y="220028"/>
                      <a:pt x="248602" y="203835"/>
                      <a:pt x="248602" y="187643"/>
                    </a:cubicBezTo>
                    <a:moveTo>
                      <a:pt x="320040" y="185738"/>
                    </a:moveTo>
                    <a:cubicBezTo>
                      <a:pt x="320040" y="215265"/>
                      <a:pt x="316230" y="241935"/>
                      <a:pt x="307657" y="265748"/>
                    </a:cubicBezTo>
                    <a:cubicBezTo>
                      <a:pt x="299085" y="288608"/>
                      <a:pt x="287655" y="308610"/>
                      <a:pt x="273367" y="324803"/>
                    </a:cubicBezTo>
                    <a:cubicBezTo>
                      <a:pt x="259080" y="340995"/>
                      <a:pt x="241935" y="353378"/>
                      <a:pt x="221932" y="361950"/>
                    </a:cubicBezTo>
                    <a:cubicBezTo>
                      <a:pt x="201930" y="370523"/>
                      <a:pt x="180975" y="374333"/>
                      <a:pt x="158115" y="374333"/>
                    </a:cubicBezTo>
                    <a:cubicBezTo>
                      <a:pt x="135255" y="374333"/>
                      <a:pt x="114300" y="369570"/>
                      <a:pt x="95250" y="360998"/>
                    </a:cubicBezTo>
                    <a:cubicBezTo>
                      <a:pt x="76200" y="352425"/>
                      <a:pt x="59055" y="339090"/>
                      <a:pt x="45720" y="322898"/>
                    </a:cubicBezTo>
                    <a:cubicBezTo>
                      <a:pt x="31432" y="306705"/>
                      <a:pt x="20955" y="286703"/>
                      <a:pt x="12382" y="263843"/>
                    </a:cubicBezTo>
                    <a:cubicBezTo>
                      <a:pt x="4763" y="240983"/>
                      <a:pt x="0" y="215265"/>
                      <a:pt x="0" y="187643"/>
                    </a:cubicBezTo>
                    <a:cubicBezTo>
                      <a:pt x="0" y="158115"/>
                      <a:pt x="3810" y="132398"/>
                      <a:pt x="12382" y="108585"/>
                    </a:cubicBezTo>
                    <a:cubicBezTo>
                      <a:pt x="20955" y="85725"/>
                      <a:pt x="31432" y="65723"/>
                      <a:pt x="45720" y="49530"/>
                    </a:cubicBezTo>
                    <a:cubicBezTo>
                      <a:pt x="60007" y="33338"/>
                      <a:pt x="77152" y="20955"/>
                      <a:pt x="96202" y="12383"/>
                    </a:cubicBezTo>
                    <a:cubicBezTo>
                      <a:pt x="115252" y="3810"/>
                      <a:pt x="136207" y="0"/>
                      <a:pt x="159067" y="0"/>
                    </a:cubicBezTo>
                    <a:cubicBezTo>
                      <a:pt x="181927" y="0"/>
                      <a:pt x="202882" y="4763"/>
                      <a:pt x="222885" y="13335"/>
                    </a:cubicBezTo>
                    <a:cubicBezTo>
                      <a:pt x="241935" y="21908"/>
                      <a:pt x="259080" y="34290"/>
                      <a:pt x="273367" y="50483"/>
                    </a:cubicBezTo>
                    <a:cubicBezTo>
                      <a:pt x="287655" y="66675"/>
                      <a:pt x="299085" y="85725"/>
                      <a:pt x="306705" y="108585"/>
                    </a:cubicBezTo>
                    <a:cubicBezTo>
                      <a:pt x="315277" y="132398"/>
                      <a:pt x="320040" y="158115"/>
                      <a:pt x="320040" y="185738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0FABD33-1524-85B4-84B2-FA18E70DF048}"/>
                  </a:ext>
                </a:extLst>
              </p:cNvPr>
              <p:cNvSpPr/>
              <p:nvPr/>
            </p:nvSpPr>
            <p:spPr bwMode="invGray">
              <a:xfrm>
                <a:off x="13699312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7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7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7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2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7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2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7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  <p:grpSp>
          <p:nvGrpSpPr>
            <p:cNvPr id="5" name="Graphic 4">
              <a:extLst>
                <a:ext uri="{FF2B5EF4-FFF2-40B4-BE49-F238E27FC236}">
                  <a16:creationId xmlns:a16="http://schemas.microsoft.com/office/drawing/2014/main" id="{29C39A4B-5DEC-BB7E-3B33-8C21E22CA948}"/>
                </a:ext>
              </a:extLst>
            </p:cNvPr>
            <p:cNvGrpSpPr/>
            <p:nvPr/>
          </p:nvGrpSpPr>
          <p:grpSpPr bwMode="invGray">
            <a:xfrm>
              <a:off x="9673094" y="5359719"/>
              <a:ext cx="1351597" cy="1383029"/>
              <a:chOff x="9673094" y="5359719"/>
              <a:chExt cx="1351597" cy="1383029"/>
            </a:xfrm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0272031B-332B-1D67-C027-7FEB9E05CEC6}"/>
                  </a:ext>
                </a:extLst>
              </p:cNvPr>
              <p:cNvSpPr/>
              <p:nvPr/>
            </p:nvSpPr>
            <p:spPr bwMode="invGray">
              <a:xfrm>
                <a:off x="9673094" y="5359719"/>
                <a:ext cx="1351597" cy="493394"/>
              </a:xfrm>
              <a:custGeom>
                <a:avLst/>
                <a:gdLst>
                  <a:gd name="connsiteX0" fmla="*/ 1351598 w 1351597"/>
                  <a:gd name="connsiteY0" fmla="*/ 0 h 493394"/>
                  <a:gd name="connsiteX1" fmla="*/ 0 w 1351597"/>
                  <a:gd name="connsiteY1" fmla="*/ 493395 h 493394"/>
                  <a:gd name="connsiteX2" fmla="*/ 1351598 w 1351597"/>
                  <a:gd name="connsiteY2" fmla="*/ 255270 h 493394"/>
                  <a:gd name="connsiteX3" fmla="*/ 1351598 w 1351597"/>
                  <a:gd name="connsiteY3" fmla="*/ 0 h 49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1597" h="493394">
                    <a:moveTo>
                      <a:pt x="1351598" y="0"/>
                    </a:moveTo>
                    <a:lnTo>
                      <a:pt x="0" y="493395"/>
                    </a:lnTo>
                    <a:lnTo>
                      <a:pt x="1351598" y="255270"/>
                    </a:lnTo>
                    <a:lnTo>
                      <a:pt x="1351598" y="0"/>
                    </a:lnTo>
                    <a:close/>
                  </a:path>
                </a:pathLst>
              </a:custGeom>
              <a:solidFill>
                <a:srgbClr val="FFE6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B8BE7EC9-08B5-FB19-BAE5-D20CB22E5A04}"/>
                  </a:ext>
                </a:extLst>
              </p:cNvPr>
              <p:cNvSpPr/>
              <p:nvPr/>
            </p:nvSpPr>
            <p:spPr bwMode="invGray">
              <a:xfrm>
                <a:off x="9684524" y="6058854"/>
                <a:ext cx="1135379" cy="683894"/>
              </a:xfrm>
              <a:custGeom>
                <a:avLst/>
                <a:gdLst>
                  <a:gd name="connsiteX0" fmla="*/ 911543 w 1135379"/>
                  <a:gd name="connsiteY0" fmla="*/ 0 h 683894"/>
                  <a:gd name="connsiteX1" fmla="*/ 795338 w 1135379"/>
                  <a:gd name="connsiteY1" fmla="*/ 222885 h 683894"/>
                  <a:gd name="connsiteX2" fmla="*/ 679133 w 1135379"/>
                  <a:gd name="connsiteY2" fmla="*/ 0 h 683894"/>
                  <a:gd name="connsiteX3" fmla="*/ 452438 w 1135379"/>
                  <a:gd name="connsiteY3" fmla="*/ 0 h 683894"/>
                  <a:gd name="connsiteX4" fmla="*/ 691515 w 1135379"/>
                  <a:gd name="connsiteY4" fmla="*/ 413385 h 683894"/>
                  <a:gd name="connsiteX5" fmla="*/ 691515 w 1135379"/>
                  <a:gd name="connsiteY5" fmla="*/ 683895 h 683894"/>
                  <a:gd name="connsiteX6" fmla="*/ 896303 w 1135379"/>
                  <a:gd name="connsiteY6" fmla="*/ 683895 h 683894"/>
                  <a:gd name="connsiteX7" fmla="*/ 896303 w 1135379"/>
                  <a:gd name="connsiteY7" fmla="*/ 413385 h 683894"/>
                  <a:gd name="connsiteX8" fmla="*/ 1135380 w 1135379"/>
                  <a:gd name="connsiteY8" fmla="*/ 0 h 683894"/>
                  <a:gd name="connsiteX9" fmla="*/ 911543 w 1135379"/>
                  <a:gd name="connsiteY9" fmla="*/ 0 h 683894"/>
                  <a:gd name="connsiteX10" fmla="*/ 0 w 1135379"/>
                  <a:gd name="connsiteY10" fmla="*/ 0 h 683894"/>
                  <a:gd name="connsiteX11" fmla="*/ 0 w 1135379"/>
                  <a:gd name="connsiteY11" fmla="*/ 683895 h 683894"/>
                  <a:gd name="connsiteX12" fmla="*/ 546735 w 1135379"/>
                  <a:gd name="connsiteY12" fmla="*/ 683895 h 683894"/>
                  <a:gd name="connsiteX13" fmla="*/ 546735 w 1135379"/>
                  <a:gd name="connsiteY13" fmla="*/ 526732 h 683894"/>
                  <a:gd name="connsiteX14" fmla="*/ 204788 w 1135379"/>
                  <a:gd name="connsiteY14" fmla="*/ 526732 h 683894"/>
                  <a:gd name="connsiteX15" fmla="*/ 204788 w 1135379"/>
                  <a:gd name="connsiteY15" fmla="*/ 414338 h 683894"/>
                  <a:gd name="connsiteX16" fmla="*/ 452438 w 1135379"/>
                  <a:gd name="connsiteY16" fmla="*/ 414338 h 683894"/>
                  <a:gd name="connsiteX17" fmla="*/ 452438 w 1135379"/>
                  <a:gd name="connsiteY17" fmla="*/ 270510 h 683894"/>
                  <a:gd name="connsiteX18" fmla="*/ 204788 w 1135379"/>
                  <a:gd name="connsiteY18" fmla="*/ 270510 h 683894"/>
                  <a:gd name="connsiteX19" fmla="*/ 204788 w 1135379"/>
                  <a:gd name="connsiteY19" fmla="*/ 157163 h 683894"/>
                  <a:gd name="connsiteX20" fmla="*/ 479108 w 1135379"/>
                  <a:gd name="connsiteY20" fmla="*/ 157163 h 683894"/>
                  <a:gd name="connsiteX21" fmla="*/ 388620 w 1135379"/>
                  <a:gd name="connsiteY21" fmla="*/ 0 h 683894"/>
                  <a:gd name="connsiteX22" fmla="*/ 0 w 1135379"/>
                  <a:gd name="connsiteY22" fmla="*/ 0 h 68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35379" h="683894">
                    <a:moveTo>
                      <a:pt x="911543" y="0"/>
                    </a:moveTo>
                    <a:lnTo>
                      <a:pt x="795338" y="222885"/>
                    </a:lnTo>
                    <a:lnTo>
                      <a:pt x="679133" y="0"/>
                    </a:lnTo>
                    <a:lnTo>
                      <a:pt x="452438" y="0"/>
                    </a:lnTo>
                    <a:lnTo>
                      <a:pt x="691515" y="413385"/>
                    </a:lnTo>
                    <a:lnTo>
                      <a:pt x="691515" y="683895"/>
                    </a:lnTo>
                    <a:lnTo>
                      <a:pt x="896303" y="683895"/>
                    </a:lnTo>
                    <a:lnTo>
                      <a:pt x="896303" y="413385"/>
                    </a:lnTo>
                    <a:lnTo>
                      <a:pt x="1135380" y="0"/>
                    </a:lnTo>
                    <a:lnTo>
                      <a:pt x="911543" y="0"/>
                    </a:lnTo>
                    <a:close/>
                    <a:moveTo>
                      <a:pt x="0" y="0"/>
                    </a:moveTo>
                    <a:lnTo>
                      <a:pt x="0" y="683895"/>
                    </a:lnTo>
                    <a:lnTo>
                      <a:pt x="546735" y="683895"/>
                    </a:lnTo>
                    <a:lnTo>
                      <a:pt x="546735" y="526732"/>
                    </a:lnTo>
                    <a:lnTo>
                      <a:pt x="204788" y="526732"/>
                    </a:lnTo>
                    <a:lnTo>
                      <a:pt x="204788" y="414338"/>
                    </a:lnTo>
                    <a:lnTo>
                      <a:pt x="452438" y="414338"/>
                    </a:lnTo>
                    <a:lnTo>
                      <a:pt x="452438" y="270510"/>
                    </a:lnTo>
                    <a:lnTo>
                      <a:pt x="204788" y="270510"/>
                    </a:lnTo>
                    <a:lnTo>
                      <a:pt x="204788" y="157163"/>
                    </a:lnTo>
                    <a:lnTo>
                      <a:pt x="479108" y="157163"/>
                    </a:lnTo>
                    <a:lnTo>
                      <a:pt x="3886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8875027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03E80F4-B5C6-356A-B694-FE1EF9903B4E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0927284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405" progId="TCLayout.ActiveDocument.1">
                  <p:embed/>
                </p:oleObj>
              </mc:Choice>
              <mc:Fallback>
                <p:oleObj name="think-cell Slide" r:id="rId3" imgW="405" imgH="405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03E80F4-B5C6-356A-B694-FE1EF9903B4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" name="Picture 5" descr="A blue and black background&#10;&#10;Description automatically generated">
            <a:extLst>
              <a:ext uri="{FF2B5EF4-FFF2-40B4-BE49-F238E27FC236}">
                <a16:creationId xmlns:a16="http://schemas.microsoft.com/office/drawing/2014/main" id="{F586D03C-8844-25B3-4D33-B5A1AB489DF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CB74E28-9D0B-F1B4-F101-2628EB1EA4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5775" y="1970406"/>
            <a:ext cx="7394575" cy="2869882"/>
          </a:xfrm>
        </p:spPr>
        <p:txBody>
          <a:bodyPr vert="horz" rIns="0" anchor="t"/>
          <a:lstStyle>
            <a:lvl1pPr rtl="0">
              <a:defRPr sz="6000">
                <a:solidFill>
                  <a:schemeClr val="bg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475298B-22BF-3DF1-FBE7-DF673E5A273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85775" y="370800"/>
            <a:ext cx="7394575" cy="313932"/>
          </a:xfrm>
        </p:spPr>
        <p:txBody>
          <a:bodyPr>
            <a:noAutofit/>
          </a:bodyPr>
          <a:lstStyle>
            <a:lvl1pPr marL="0" indent="0" rtl="0">
              <a:lnSpc>
                <a:spcPct val="85000"/>
              </a:lnSpc>
              <a:buNone/>
              <a:defRPr lang="en-US" sz="2400" b="1" i="0" kern="1200" dirty="0">
                <a:solidFill>
                  <a:schemeClr val="tx2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pPr lvl="0"/>
            <a:r>
              <a:rPr lang="pt-PT" err="1"/>
              <a:t>Chapter</a:t>
            </a:r>
            <a:r>
              <a:rPr lang="pt-PT"/>
              <a:t> 00</a:t>
            </a:r>
          </a:p>
        </p:txBody>
      </p:sp>
      <p:sp>
        <p:nvSpPr>
          <p:cNvPr id="14" name="Date Placeholder 13">
            <a:extLst>
              <a:ext uri="{FF2B5EF4-FFF2-40B4-BE49-F238E27FC236}">
                <a16:creationId xmlns:a16="http://schemas.microsoft.com/office/drawing/2014/main" id="{FA3F83A6-1D48-7A59-F89B-1AD446292A93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 rtl="0">
              <a:defRPr/>
            </a:lvl1pPr>
          </a:lstStyle>
          <a:p>
            <a:fld id="{535555C3-DC00-46EA-9086-667F713D2BC0}" type="datetime1">
              <a:rPr lang="pt-PT" smtClean="0"/>
              <a:pPr/>
              <a:t>03/08/2026</a:t>
            </a:fld>
            <a:endParaRPr lang="pt-PT"/>
          </a:p>
        </p:txBody>
      </p:sp>
      <p:sp>
        <p:nvSpPr>
          <p:cNvPr id="15" name="Footer Placeholder 14">
            <a:extLst>
              <a:ext uri="{FF2B5EF4-FFF2-40B4-BE49-F238E27FC236}">
                <a16:creationId xmlns:a16="http://schemas.microsoft.com/office/drawing/2014/main" id="{7E103D91-874B-B49F-B9D9-85F52EAD810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r>
              <a:rPr lang="pt-PT"/>
              <a:t>Insert footer text here</a:t>
            </a:r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C95BFB4-BABD-DFFF-43A5-9ABB8A6638B7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 rtl="0">
              <a:defRPr/>
            </a:lvl1pPr>
          </a:lstStyle>
          <a:p>
            <a:fld id="{F1BC30E3-FFE5-4B91-AA19-87A149EBB9EE}" type="slidenum">
              <a:rPr lang="pt-PT" smtClean="0"/>
              <a:pPr/>
              <a:t>‹#›</a:t>
            </a:fld>
            <a:endParaRPr lang="pt-PT"/>
          </a:p>
        </p:txBody>
      </p:sp>
      <p:grpSp>
        <p:nvGrpSpPr>
          <p:cNvPr id="7" name="Graphic 4">
            <a:extLst>
              <a:ext uri="{FF2B5EF4-FFF2-40B4-BE49-F238E27FC236}">
                <a16:creationId xmlns:a16="http://schemas.microsoft.com/office/drawing/2014/main" id="{04A9FDE5-DF50-7C47-04FA-0C9BEE298425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10864485" y="6275796"/>
            <a:ext cx="1105573" cy="356400"/>
            <a:chOff x="9673094" y="5359719"/>
            <a:chExt cx="4313872" cy="1390649"/>
          </a:xfrm>
        </p:grpSpPr>
        <p:grpSp>
          <p:nvGrpSpPr>
            <p:cNvPr id="9" name="Graphic 4">
              <a:extLst>
                <a:ext uri="{FF2B5EF4-FFF2-40B4-BE49-F238E27FC236}">
                  <a16:creationId xmlns:a16="http://schemas.microsoft.com/office/drawing/2014/main" id="{951EB108-5CD5-646B-8C0E-77CA7407CFA1}"/>
                </a:ext>
              </a:extLst>
            </p:cNvPr>
            <p:cNvGrpSpPr/>
            <p:nvPr/>
          </p:nvGrpSpPr>
          <p:grpSpPr bwMode="invGray">
            <a:xfrm>
              <a:off x="11025644" y="6244592"/>
              <a:ext cx="2961322" cy="505777"/>
              <a:chOff x="11025644" y="6244592"/>
              <a:chExt cx="2961322" cy="505777"/>
            </a:xfrm>
            <a:solidFill>
              <a:srgbClr val="1A9AFA"/>
            </a:solidFill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47D28171-128E-20D4-78E2-CF03EA30B5B3}"/>
                  </a:ext>
                </a:extLst>
              </p:cNvPr>
              <p:cNvSpPr/>
              <p:nvPr/>
            </p:nvSpPr>
            <p:spPr bwMode="invGray">
              <a:xfrm>
                <a:off x="11025644" y="6264594"/>
                <a:ext cx="352425" cy="477202"/>
              </a:xfrm>
              <a:custGeom>
                <a:avLst/>
                <a:gdLst>
                  <a:gd name="connsiteX0" fmla="*/ 280035 w 352425"/>
                  <a:gd name="connsiteY0" fmla="*/ 149542 h 477202"/>
                  <a:gd name="connsiteX1" fmla="*/ 274320 w 352425"/>
                  <a:gd name="connsiteY1" fmla="*/ 114300 h 477202"/>
                  <a:gd name="connsiteX2" fmla="*/ 258128 w 352425"/>
                  <a:gd name="connsiteY2" fmla="*/ 88583 h 477202"/>
                  <a:gd name="connsiteX3" fmla="*/ 232410 w 352425"/>
                  <a:gd name="connsiteY3" fmla="*/ 72390 h 477202"/>
                  <a:gd name="connsiteX4" fmla="*/ 199072 w 352425"/>
                  <a:gd name="connsiteY4" fmla="*/ 66675 h 477202"/>
                  <a:gd name="connsiteX5" fmla="*/ 70485 w 352425"/>
                  <a:gd name="connsiteY5" fmla="*/ 66675 h 477202"/>
                  <a:gd name="connsiteX6" fmla="*/ 70485 w 352425"/>
                  <a:gd name="connsiteY6" fmla="*/ 231458 h 477202"/>
                  <a:gd name="connsiteX7" fmla="*/ 199072 w 352425"/>
                  <a:gd name="connsiteY7" fmla="*/ 231458 h 477202"/>
                  <a:gd name="connsiteX8" fmla="*/ 260985 w 352425"/>
                  <a:gd name="connsiteY8" fmla="*/ 209550 h 477202"/>
                  <a:gd name="connsiteX9" fmla="*/ 280035 w 352425"/>
                  <a:gd name="connsiteY9" fmla="*/ 149542 h 477202"/>
                  <a:gd name="connsiteX10" fmla="*/ 352425 w 352425"/>
                  <a:gd name="connsiteY10" fmla="*/ 149542 h 477202"/>
                  <a:gd name="connsiteX11" fmla="*/ 340995 w 352425"/>
                  <a:gd name="connsiteY11" fmla="*/ 214313 h 477202"/>
                  <a:gd name="connsiteX12" fmla="*/ 308610 w 352425"/>
                  <a:gd name="connsiteY12" fmla="*/ 260985 h 477202"/>
                  <a:gd name="connsiteX13" fmla="*/ 259080 w 352425"/>
                  <a:gd name="connsiteY13" fmla="*/ 289560 h 477202"/>
                  <a:gd name="connsiteX14" fmla="*/ 195263 w 352425"/>
                  <a:gd name="connsiteY14" fmla="*/ 299085 h 477202"/>
                  <a:gd name="connsiteX15" fmla="*/ 70485 w 352425"/>
                  <a:gd name="connsiteY15" fmla="*/ 299085 h 477202"/>
                  <a:gd name="connsiteX16" fmla="*/ 70485 w 352425"/>
                  <a:gd name="connsiteY16" fmla="*/ 477203 h 477202"/>
                  <a:gd name="connsiteX17" fmla="*/ 0 w 352425"/>
                  <a:gd name="connsiteY17" fmla="*/ 477203 h 477202"/>
                  <a:gd name="connsiteX18" fmla="*/ 0 w 352425"/>
                  <a:gd name="connsiteY18" fmla="*/ 0 h 477202"/>
                  <a:gd name="connsiteX19" fmla="*/ 200025 w 352425"/>
                  <a:gd name="connsiteY19" fmla="*/ 0 h 477202"/>
                  <a:gd name="connsiteX20" fmla="*/ 260985 w 352425"/>
                  <a:gd name="connsiteY20" fmla="*/ 9525 h 477202"/>
                  <a:gd name="connsiteX21" fmla="*/ 309563 w 352425"/>
                  <a:gd name="connsiteY21" fmla="*/ 38100 h 477202"/>
                  <a:gd name="connsiteX22" fmla="*/ 341947 w 352425"/>
                  <a:gd name="connsiteY22" fmla="*/ 84773 h 477202"/>
                  <a:gd name="connsiteX23" fmla="*/ 352425 w 352425"/>
                  <a:gd name="connsiteY23" fmla="*/ 149542 h 47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2425" h="477202">
                    <a:moveTo>
                      <a:pt x="280035" y="149542"/>
                    </a:moveTo>
                    <a:cubicBezTo>
                      <a:pt x="280035" y="136208"/>
                      <a:pt x="278130" y="124778"/>
                      <a:pt x="274320" y="114300"/>
                    </a:cubicBezTo>
                    <a:cubicBezTo>
                      <a:pt x="270510" y="103823"/>
                      <a:pt x="264795" y="95250"/>
                      <a:pt x="258128" y="88583"/>
                    </a:cubicBezTo>
                    <a:cubicBezTo>
                      <a:pt x="251460" y="81915"/>
                      <a:pt x="242888" y="76200"/>
                      <a:pt x="232410" y="72390"/>
                    </a:cubicBezTo>
                    <a:cubicBezTo>
                      <a:pt x="221932" y="68580"/>
                      <a:pt x="211455" y="66675"/>
                      <a:pt x="199072" y="66675"/>
                    </a:cubicBezTo>
                    <a:lnTo>
                      <a:pt x="70485" y="66675"/>
                    </a:lnTo>
                    <a:lnTo>
                      <a:pt x="70485" y="231458"/>
                    </a:lnTo>
                    <a:lnTo>
                      <a:pt x="199072" y="231458"/>
                    </a:lnTo>
                    <a:cubicBezTo>
                      <a:pt x="226695" y="231458"/>
                      <a:pt x="246697" y="223838"/>
                      <a:pt x="260985" y="209550"/>
                    </a:cubicBezTo>
                    <a:cubicBezTo>
                      <a:pt x="272415" y="196215"/>
                      <a:pt x="280035" y="175260"/>
                      <a:pt x="280035" y="149542"/>
                    </a:cubicBezTo>
                    <a:moveTo>
                      <a:pt x="352425" y="149542"/>
                    </a:moveTo>
                    <a:cubicBezTo>
                      <a:pt x="352425" y="174308"/>
                      <a:pt x="348615" y="196215"/>
                      <a:pt x="340995" y="214313"/>
                    </a:cubicBezTo>
                    <a:cubicBezTo>
                      <a:pt x="333375" y="233363"/>
                      <a:pt x="321945" y="248603"/>
                      <a:pt x="308610" y="260985"/>
                    </a:cubicBezTo>
                    <a:cubicBezTo>
                      <a:pt x="294322" y="273367"/>
                      <a:pt x="278130" y="282892"/>
                      <a:pt x="259080" y="289560"/>
                    </a:cubicBezTo>
                    <a:cubicBezTo>
                      <a:pt x="240030" y="296228"/>
                      <a:pt x="218122" y="299085"/>
                      <a:pt x="195263" y="299085"/>
                    </a:cubicBezTo>
                    <a:lnTo>
                      <a:pt x="70485" y="299085"/>
                    </a:lnTo>
                    <a:lnTo>
                      <a:pt x="70485" y="477203"/>
                    </a:lnTo>
                    <a:lnTo>
                      <a:pt x="0" y="477203"/>
                    </a:lnTo>
                    <a:lnTo>
                      <a:pt x="0" y="0"/>
                    </a:lnTo>
                    <a:lnTo>
                      <a:pt x="200025" y="0"/>
                    </a:lnTo>
                    <a:cubicBezTo>
                      <a:pt x="221932" y="0"/>
                      <a:pt x="241935" y="2858"/>
                      <a:pt x="260985" y="9525"/>
                    </a:cubicBezTo>
                    <a:cubicBezTo>
                      <a:pt x="280035" y="16192"/>
                      <a:pt x="296228" y="24765"/>
                      <a:pt x="309563" y="38100"/>
                    </a:cubicBezTo>
                    <a:cubicBezTo>
                      <a:pt x="322897" y="50483"/>
                      <a:pt x="334328" y="65723"/>
                      <a:pt x="341947" y="84773"/>
                    </a:cubicBezTo>
                    <a:cubicBezTo>
                      <a:pt x="348615" y="103823"/>
                      <a:pt x="352425" y="125730"/>
                      <a:pt x="352425" y="149542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BC3C4F6F-121B-AC24-C290-A9D7773485B8}"/>
                  </a:ext>
                </a:extLst>
              </p:cNvPr>
              <p:cNvSpPr/>
              <p:nvPr/>
            </p:nvSpPr>
            <p:spPr bwMode="invGray">
              <a:xfrm>
                <a:off x="11399976" y="6377942"/>
                <a:ext cx="292417" cy="372427"/>
              </a:xfrm>
              <a:custGeom>
                <a:avLst/>
                <a:gdLst>
                  <a:gd name="connsiteX0" fmla="*/ 223838 w 292417"/>
                  <a:gd name="connsiteY0" fmla="*/ 211455 h 372427"/>
                  <a:gd name="connsiteX1" fmla="*/ 205740 w 292417"/>
                  <a:gd name="connsiteY1" fmla="*/ 203835 h 372427"/>
                  <a:gd name="connsiteX2" fmla="*/ 189548 w 292417"/>
                  <a:gd name="connsiteY2" fmla="*/ 199072 h 372427"/>
                  <a:gd name="connsiteX3" fmla="*/ 168593 w 292417"/>
                  <a:gd name="connsiteY3" fmla="*/ 196215 h 372427"/>
                  <a:gd name="connsiteX4" fmla="*/ 141923 w 292417"/>
                  <a:gd name="connsiteY4" fmla="*/ 195263 h 372427"/>
                  <a:gd name="connsiteX5" fmla="*/ 88583 w 292417"/>
                  <a:gd name="connsiteY5" fmla="*/ 209550 h 372427"/>
                  <a:gd name="connsiteX6" fmla="*/ 68580 w 292417"/>
                  <a:gd name="connsiteY6" fmla="*/ 248602 h 372427"/>
                  <a:gd name="connsiteX7" fmla="*/ 74295 w 292417"/>
                  <a:gd name="connsiteY7" fmla="*/ 275272 h 372427"/>
                  <a:gd name="connsiteX8" fmla="*/ 88583 w 292417"/>
                  <a:gd name="connsiteY8" fmla="*/ 293370 h 372427"/>
                  <a:gd name="connsiteX9" fmla="*/ 108585 w 292417"/>
                  <a:gd name="connsiteY9" fmla="*/ 303847 h 372427"/>
                  <a:gd name="connsiteX10" fmla="*/ 137160 w 292417"/>
                  <a:gd name="connsiteY10" fmla="*/ 307657 h 372427"/>
                  <a:gd name="connsiteX11" fmla="*/ 163830 w 292417"/>
                  <a:gd name="connsiteY11" fmla="*/ 303847 h 372427"/>
                  <a:gd name="connsiteX12" fmla="*/ 188595 w 292417"/>
                  <a:gd name="connsiteY12" fmla="*/ 293370 h 372427"/>
                  <a:gd name="connsiteX13" fmla="*/ 208598 w 292417"/>
                  <a:gd name="connsiteY13" fmla="*/ 279082 h 372427"/>
                  <a:gd name="connsiteX14" fmla="*/ 223838 w 292417"/>
                  <a:gd name="connsiteY14" fmla="*/ 262890 h 372427"/>
                  <a:gd name="connsiteX15" fmla="*/ 223838 w 292417"/>
                  <a:gd name="connsiteY15" fmla="*/ 211455 h 372427"/>
                  <a:gd name="connsiteX16" fmla="*/ 223838 w 292417"/>
                  <a:gd name="connsiteY16" fmla="*/ 364807 h 372427"/>
                  <a:gd name="connsiteX17" fmla="*/ 223838 w 292417"/>
                  <a:gd name="connsiteY17" fmla="*/ 329565 h 372427"/>
                  <a:gd name="connsiteX18" fmla="*/ 200978 w 292417"/>
                  <a:gd name="connsiteY18" fmla="*/ 347663 h 372427"/>
                  <a:gd name="connsiteX19" fmla="*/ 181928 w 292417"/>
                  <a:gd name="connsiteY19" fmla="*/ 359092 h 372427"/>
                  <a:gd name="connsiteX20" fmla="*/ 157163 w 292417"/>
                  <a:gd name="connsiteY20" fmla="*/ 368617 h 372427"/>
                  <a:gd name="connsiteX21" fmla="*/ 124778 w 292417"/>
                  <a:gd name="connsiteY21" fmla="*/ 372427 h 372427"/>
                  <a:gd name="connsiteX22" fmla="*/ 80963 w 292417"/>
                  <a:gd name="connsiteY22" fmla="*/ 365760 h 372427"/>
                  <a:gd name="connsiteX23" fmla="*/ 40958 w 292417"/>
                  <a:gd name="connsiteY23" fmla="*/ 344805 h 372427"/>
                  <a:gd name="connsiteX24" fmla="*/ 11430 w 292417"/>
                  <a:gd name="connsiteY24" fmla="*/ 307657 h 372427"/>
                  <a:gd name="connsiteX25" fmla="*/ 0 w 292417"/>
                  <a:gd name="connsiteY25" fmla="*/ 251460 h 372427"/>
                  <a:gd name="connsiteX26" fmla="*/ 10478 w 292417"/>
                  <a:gd name="connsiteY26" fmla="*/ 200025 h 372427"/>
                  <a:gd name="connsiteX27" fmla="*/ 40005 w 292417"/>
                  <a:gd name="connsiteY27" fmla="*/ 163830 h 372427"/>
                  <a:gd name="connsiteX28" fmla="*/ 85725 w 292417"/>
                  <a:gd name="connsiteY28" fmla="*/ 142875 h 372427"/>
                  <a:gd name="connsiteX29" fmla="*/ 141923 w 292417"/>
                  <a:gd name="connsiteY29" fmla="*/ 136207 h 372427"/>
                  <a:gd name="connsiteX30" fmla="*/ 189548 w 292417"/>
                  <a:gd name="connsiteY30" fmla="*/ 140017 h 372427"/>
                  <a:gd name="connsiteX31" fmla="*/ 221933 w 292417"/>
                  <a:gd name="connsiteY31" fmla="*/ 149542 h 372427"/>
                  <a:gd name="connsiteX32" fmla="*/ 221933 w 292417"/>
                  <a:gd name="connsiteY32" fmla="*/ 122872 h 372427"/>
                  <a:gd name="connsiteX33" fmla="*/ 204788 w 292417"/>
                  <a:gd name="connsiteY33" fmla="*/ 78105 h 372427"/>
                  <a:gd name="connsiteX34" fmla="*/ 154305 w 292417"/>
                  <a:gd name="connsiteY34" fmla="*/ 62865 h 372427"/>
                  <a:gd name="connsiteX35" fmla="*/ 104775 w 292417"/>
                  <a:gd name="connsiteY35" fmla="*/ 68580 h 372427"/>
                  <a:gd name="connsiteX36" fmla="*/ 61913 w 292417"/>
                  <a:gd name="connsiteY36" fmla="*/ 85725 h 372427"/>
                  <a:gd name="connsiteX37" fmla="*/ 34290 w 292417"/>
                  <a:gd name="connsiteY37" fmla="*/ 32385 h 372427"/>
                  <a:gd name="connsiteX38" fmla="*/ 89535 w 292417"/>
                  <a:gd name="connsiteY38" fmla="*/ 8572 h 372427"/>
                  <a:gd name="connsiteX39" fmla="*/ 157163 w 292417"/>
                  <a:gd name="connsiteY39" fmla="*/ 0 h 372427"/>
                  <a:gd name="connsiteX40" fmla="*/ 212408 w 292417"/>
                  <a:gd name="connsiteY40" fmla="*/ 7620 h 372427"/>
                  <a:gd name="connsiteX41" fmla="*/ 255270 w 292417"/>
                  <a:gd name="connsiteY41" fmla="*/ 29527 h 372427"/>
                  <a:gd name="connsiteX42" fmla="*/ 282893 w 292417"/>
                  <a:gd name="connsiteY42" fmla="*/ 67627 h 372427"/>
                  <a:gd name="connsiteX43" fmla="*/ 292418 w 292417"/>
                  <a:gd name="connsiteY43" fmla="*/ 120967 h 372427"/>
                  <a:gd name="connsiteX44" fmla="*/ 292418 w 292417"/>
                  <a:gd name="connsiteY44" fmla="*/ 366713 h 372427"/>
                  <a:gd name="connsiteX45" fmla="*/ 223838 w 292417"/>
                  <a:gd name="connsiteY45" fmla="*/ 366713 h 37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92417" h="372427">
                    <a:moveTo>
                      <a:pt x="223838" y="211455"/>
                    </a:moveTo>
                    <a:cubicBezTo>
                      <a:pt x="217170" y="208597"/>
                      <a:pt x="211455" y="205740"/>
                      <a:pt x="205740" y="203835"/>
                    </a:cubicBezTo>
                    <a:cubicBezTo>
                      <a:pt x="200025" y="201930"/>
                      <a:pt x="195263" y="200977"/>
                      <a:pt x="189548" y="199072"/>
                    </a:cubicBezTo>
                    <a:cubicBezTo>
                      <a:pt x="183833" y="198120"/>
                      <a:pt x="177165" y="197167"/>
                      <a:pt x="168593" y="196215"/>
                    </a:cubicBezTo>
                    <a:cubicBezTo>
                      <a:pt x="160020" y="195263"/>
                      <a:pt x="151448" y="195263"/>
                      <a:pt x="141923" y="195263"/>
                    </a:cubicBezTo>
                    <a:cubicBezTo>
                      <a:pt x="119063" y="195263"/>
                      <a:pt x="100965" y="200025"/>
                      <a:pt x="88583" y="209550"/>
                    </a:cubicBezTo>
                    <a:cubicBezTo>
                      <a:pt x="75248" y="219075"/>
                      <a:pt x="68580" y="232410"/>
                      <a:pt x="68580" y="248602"/>
                    </a:cubicBezTo>
                    <a:cubicBezTo>
                      <a:pt x="68580" y="259080"/>
                      <a:pt x="70485" y="268605"/>
                      <a:pt x="74295" y="275272"/>
                    </a:cubicBezTo>
                    <a:cubicBezTo>
                      <a:pt x="78105" y="282892"/>
                      <a:pt x="82868" y="288607"/>
                      <a:pt x="88583" y="293370"/>
                    </a:cubicBezTo>
                    <a:cubicBezTo>
                      <a:pt x="94298" y="298132"/>
                      <a:pt x="100965" y="301942"/>
                      <a:pt x="108585" y="303847"/>
                    </a:cubicBezTo>
                    <a:cubicBezTo>
                      <a:pt x="116205" y="305752"/>
                      <a:pt x="125730" y="307657"/>
                      <a:pt x="137160" y="307657"/>
                    </a:cubicBezTo>
                    <a:cubicBezTo>
                      <a:pt x="146685" y="307657"/>
                      <a:pt x="155258" y="306705"/>
                      <a:pt x="163830" y="303847"/>
                    </a:cubicBezTo>
                    <a:cubicBezTo>
                      <a:pt x="172403" y="300990"/>
                      <a:pt x="180975" y="298132"/>
                      <a:pt x="188595" y="293370"/>
                    </a:cubicBezTo>
                    <a:cubicBezTo>
                      <a:pt x="196215" y="288607"/>
                      <a:pt x="202883" y="283845"/>
                      <a:pt x="208598" y="279082"/>
                    </a:cubicBezTo>
                    <a:cubicBezTo>
                      <a:pt x="214313" y="273367"/>
                      <a:pt x="220028" y="268605"/>
                      <a:pt x="223838" y="262890"/>
                    </a:cubicBezTo>
                    <a:lnTo>
                      <a:pt x="223838" y="211455"/>
                    </a:lnTo>
                    <a:close/>
                    <a:moveTo>
                      <a:pt x="223838" y="364807"/>
                    </a:moveTo>
                    <a:lnTo>
                      <a:pt x="223838" y="329565"/>
                    </a:lnTo>
                    <a:cubicBezTo>
                      <a:pt x="214313" y="338138"/>
                      <a:pt x="207645" y="343852"/>
                      <a:pt x="200978" y="347663"/>
                    </a:cubicBezTo>
                    <a:cubicBezTo>
                      <a:pt x="195263" y="351472"/>
                      <a:pt x="188595" y="355282"/>
                      <a:pt x="181928" y="359092"/>
                    </a:cubicBezTo>
                    <a:cubicBezTo>
                      <a:pt x="175260" y="362902"/>
                      <a:pt x="167640" y="365760"/>
                      <a:pt x="157163" y="368617"/>
                    </a:cubicBezTo>
                    <a:cubicBezTo>
                      <a:pt x="147638" y="371475"/>
                      <a:pt x="136208" y="372427"/>
                      <a:pt x="124778" y="372427"/>
                    </a:cubicBezTo>
                    <a:cubicBezTo>
                      <a:pt x="110490" y="372427"/>
                      <a:pt x="96203" y="370522"/>
                      <a:pt x="80963" y="365760"/>
                    </a:cubicBezTo>
                    <a:cubicBezTo>
                      <a:pt x="65723" y="360997"/>
                      <a:pt x="53340" y="354330"/>
                      <a:pt x="40958" y="344805"/>
                    </a:cubicBezTo>
                    <a:cubicBezTo>
                      <a:pt x="29528" y="335280"/>
                      <a:pt x="19050" y="322897"/>
                      <a:pt x="11430" y="307657"/>
                    </a:cubicBezTo>
                    <a:cubicBezTo>
                      <a:pt x="3810" y="292417"/>
                      <a:pt x="0" y="273367"/>
                      <a:pt x="0" y="251460"/>
                    </a:cubicBezTo>
                    <a:cubicBezTo>
                      <a:pt x="0" y="231457"/>
                      <a:pt x="3810" y="214313"/>
                      <a:pt x="10478" y="200025"/>
                    </a:cubicBezTo>
                    <a:cubicBezTo>
                      <a:pt x="18098" y="185738"/>
                      <a:pt x="27623" y="173355"/>
                      <a:pt x="40005" y="163830"/>
                    </a:cubicBezTo>
                    <a:cubicBezTo>
                      <a:pt x="52388" y="154305"/>
                      <a:pt x="67628" y="147638"/>
                      <a:pt x="85725" y="142875"/>
                    </a:cubicBezTo>
                    <a:cubicBezTo>
                      <a:pt x="102870" y="138113"/>
                      <a:pt x="121920" y="136207"/>
                      <a:pt x="141923" y="136207"/>
                    </a:cubicBezTo>
                    <a:cubicBezTo>
                      <a:pt x="160973" y="136207"/>
                      <a:pt x="176213" y="137160"/>
                      <a:pt x="189548" y="140017"/>
                    </a:cubicBezTo>
                    <a:cubicBezTo>
                      <a:pt x="202883" y="142875"/>
                      <a:pt x="213360" y="145732"/>
                      <a:pt x="221933" y="149542"/>
                    </a:cubicBezTo>
                    <a:lnTo>
                      <a:pt x="221933" y="122872"/>
                    </a:lnTo>
                    <a:cubicBezTo>
                      <a:pt x="221933" y="102870"/>
                      <a:pt x="216218" y="88582"/>
                      <a:pt x="204788" y="78105"/>
                    </a:cubicBezTo>
                    <a:cubicBezTo>
                      <a:pt x="193358" y="67627"/>
                      <a:pt x="176213" y="62865"/>
                      <a:pt x="154305" y="62865"/>
                    </a:cubicBezTo>
                    <a:cubicBezTo>
                      <a:pt x="136208" y="62865"/>
                      <a:pt x="119063" y="64770"/>
                      <a:pt x="104775" y="68580"/>
                    </a:cubicBezTo>
                    <a:cubicBezTo>
                      <a:pt x="89535" y="72390"/>
                      <a:pt x="75248" y="78105"/>
                      <a:pt x="61913" y="85725"/>
                    </a:cubicBezTo>
                    <a:lnTo>
                      <a:pt x="34290" y="32385"/>
                    </a:lnTo>
                    <a:cubicBezTo>
                      <a:pt x="51435" y="21907"/>
                      <a:pt x="69533" y="13335"/>
                      <a:pt x="89535" y="8572"/>
                    </a:cubicBezTo>
                    <a:cubicBezTo>
                      <a:pt x="109538" y="2857"/>
                      <a:pt x="131445" y="0"/>
                      <a:pt x="157163" y="0"/>
                    </a:cubicBezTo>
                    <a:cubicBezTo>
                      <a:pt x="177165" y="0"/>
                      <a:pt x="195263" y="2857"/>
                      <a:pt x="212408" y="7620"/>
                    </a:cubicBezTo>
                    <a:cubicBezTo>
                      <a:pt x="228600" y="12382"/>
                      <a:pt x="242888" y="20002"/>
                      <a:pt x="255270" y="29527"/>
                    </a:cubicBezTo>
                    <a:cubicBezTo>
                      <a:pt x="266700" y="39052"/>
                      <a:pt x="276225" y="52388"/>
                      <a:pt x="282893" y="67627"/>
                    </a:cubicBezTo>
                    <a:cubicBezTo>
                      <a:pt x="289560" y="82867"/>
                      <a:pt x="292418" y="100013"/>
                      <a:pt x="292418" y="120967"/>
                    </a:cubicBezTo>
                    <a:lnTo>
                      <a:pt x="292418" y="366713"/>
                    </a:lnTo>
                    <a:lnTo>
                      <a:pt x="223838" y="366713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71048B6-BF56-6147-EFAC-5E4E1178CA61}"/>
                  </a:ext>
                </a:extLst>
              </p:cNvPr>
              <p:cNvSpPr/>
              <p:nvPr/>
            </p:nvSpPr>
            <p:spPr bwMode="invGray">
              <a:xfrm>
                <a:off x="11760974" y="6378894"/>
                <a:ext cx="213359" cy="364807"/>
              </a:xfrm>
              <a:custGeom>
                <a:avLst/>
                <a:gdLst>
                  <a:gd name="connsiteX0" fmla="*/ 194310 w 213359"/>
                  <a:gd name="connsiteY0" fmla="*/ 80010 h 364807"/>
                  <a:gd name="connsiteX1" fmla="*/ 170497 w 213359"/>
                  <a:gd name="connsiteY1" fmla="*/ 70485 h 364807"/>
                  <a:gd name="connsiteX2" fmla="*/ 140970 w 213359"/>
                  <a:gd name="connsiteY2" fmla="*/ 67628 h 364807"/>
                  <a:gd name="connsiteX3" fmla="*/ 88582 w 213359"/>
                  <a:gd name="connsiteY3" fmla="*/ 90488 h 364807"/>
                  <a:gd name="connsiteX4" fmla="*/ 70485 w 213359"/>
                  <a:gd name="connsiteY4" fmla="*/ 160020 h 364807"/>
                  <a:gd name="connsiteX5" fmla="*/ 70485 w 213359"/>
                  <a:gd name="connsiteY5" fmla="*/ 364808 h 364807"/>
                  <a:gd name="connsiteX6" fmla="*/ 0 w 213359"/>
                  <a:gd name="connsiteY6" fmla="*/ 364808 h 364807"/>
                  <a:gd name="connsiteX7" fmla="*/ 0 w 213359"/>
                  <a:gd name="connsiteY7" fmla="*/ 6667 h 364807"/>
                  <a:gd name="connsiteX8" fmla="*/ 70485 w 213359"/>
                  <a:gd name="connsiteY8" fmla="*/ 6667 h 364807"/>
                  <a:gd name="connsiteX9" fmla="*/ 70485 w 213359"/>
                  <a:gd name="connsiteY9" fmla="*/ 40958 h 364807"/>
                  <a:gd name="connsiteX10" fmla="*/ 84772 w 213359"/>
                  <a:gd name="connsiteY10" fmla="*/ 24765 h 364807"/>
                  <a:gd name="connsiteX11" fmla="*/ 103822 w 213359"/>
                  <a:gd name="connsiteY11" fmla="*/ 11430 h 364807"/>
                  <a:gd name="connsiteX12" fmla="*/ 126682 w 213359"/>
                  <a:gd name="connsiteY12" fmla="*/ 2858 h 364807"/>
                  <a:gd name="connsiteX13" fmla="*/ 152400 w 213359"/>
                  <a:gd name="connsiteY13" fmla="*/ 0 h 364807"/>
                  <a:gd name="connsiteX14" fmla="*/ 188595 w 213359"/>
                  <a:gd name="connsiteY14" fmla="*/ 3810 h 364807"/>
                  <a:gd name="connsiteX15" fmla="*/ 213360 w 213359"/>
                  <a:gd name="connsiteY15" fmla="*/ 15240 h 364807"/>
                  <a:gd name="connsiteX16" fmla="*/ 194310 w 213359"/>
                  <a:gd name="connsiteY16" fmla="*/ 80010 h 36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3359" h="364807">
                    <a:moveTo>
                      <a:pt x="194310" y="80010"/>
                    </a:moveTo>
                    <a:cubicBezTo>
                      <a:pt x="186690" y="76200"/>
                      <a:pt x="179070" y="72390"/>
                      <a:pt x="170497" y="70485"/>
                    </a:cubicBezTo>
                    <a:cubicBezTo>
                      <a:pt x="161925" y="68580"/>
                      <a:pt x="152400" y="67628"/>
                      <a:pt x="140970" y="67628"/>
                    </a:cubicBezTo>
                    <a:cubicBezTo>
                      <a:pt x="118110" y="67628"/>
                      <a:pt x="100965" y="75248"/>
                      <a:pt x="88582" y="90488"/>
                    </a:cubicBezTo>
                    <a:cubicBezTo>
                      <a:pt x="76200" y="105728"/>
                      <a:pt x="70485" y="128588"/>
                      <a:pt x="70485" y="160020"/>
                    </a:cubicBezTo>
                    <a:lnTo>
                      <a:pt x="70485" y="364808"/>
                    </a:lnTo>
                    <a:lnTo>
                      <a:pt x="0" y="364808"/>
                    </a:lnTo>
                    <a:lnTo>
                      <a:pt x="0" y="6667"/>
                    </a:lnTo>
                    <a:lnTo>
                      <a:pt x="70485" y="6667"/>
                    </a:lnTo>
                    <a:lnTo>
                      <a:pt x="70485" y="40958"/>
                    </a:lnTo>
                    <a:cubicBezTo>
                      <a:pt x="74295" y="35242"/>
                      <a:pt x="79057" y="29528"/>
                      <a:pt x="84772" y="24765"/>
                    </a:cubicBezTo>
                    <a:cubicBezTo>
                      <a:pt x="90488" y="20003"/>
                      <a:pt x="97155" y="15240"/>
                      <a:pt x="103822" y="11430"/>
                    </a:cubicBezTo>
                    <a:cubicBezTo>
                      <a:pt x="110490" y="7620"/>
                      <a:pt x="118110" y="4763"/>
                      <a:pt x="126682" y="2858"/>
                    </a:cubicBezTo>
                    <a:cubicBezTo>
                      <a:pt x="134302" y="953"/>
                      <a:pt x="142875" y="0"/>
                      <a:pt x="152400" y="0"/>
                    </a:cubicBezTo>
                    <a:cubicBezTo>
                      <a:pt x="166688" y="0"/>
                      <a:pt x="179070" y="953"/>
                      <a:pt x="188595" y="3810"/>
                    </a:cubicBezTo>
                    <a:cubicBezTo>
                      <a:pt x="198120" y="6667"/>
                      <a:pt x="206692" y="10478"/>
                      <a:pt x="213360" y="15240"/>
                    </a:cubicBezTo>
                    <a:lnTo>
                      <a:pt x="194310" y="8001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45284F8A-6830-52E2-81CF-4AD243A3188B}"/>
                  </a:ext>
                </a:extLst>
              </p:cNvPr>
              <p:cNvSpPr/>
              <p:nvPr/>
            </p:nvSpPr>
            <p:spPr bwMode="invGray">
              <a:xfrm>
                <a:off x="12015291" y="6245544"/>
                <a:ext cx="208597" cy="504825"/>
              </a:xfrm>
              <a:custGeom>
                <a:avLst/>
                <a:gdLst>
                  <a:gd name="connsiteX0" fmla="*/ 200025 w 208597"/>
                  <a:gd name="connsiteY0" fmla="*/ 487680 h 504825"/>
                  <a:gd name="connsiteX1" fmla="*/ 169545 w 208597"/>
                  <a:gd name="connsiteY1" fmla="*/ 500063 h 504825"/>
                  <a:gd name="connsiteX2" fmla="*/ 131445 w 208597"/>
                  <a:gd name="connsiteY2" fmla="*/ 504825 h 504825"/>
                  <a:gd name="connsiteX3" fmla="*/ 99060 w 208597"/>
                  <a:gd name="connsiteY3" fmla="*/ 500063 h 504825"/>
                  <a:gd name="connsiteX4" fmla="*/ 74295 w 208597"/>
                  <a:gd name="connsiteY4" fmla="*/ 483870 h 504825"/>
                  <a:gd name="connsiteX5" fmla="*/ 57150 w 208597"/>
                  <a:gd name="connsiteY5" fmla="*/ 454342 h 504825"/>
                  <a:gd name="connsiteX6" fmla="*/ 51435 w 208597"/>
                  <a:gd name="connsiteY6" fmla="*/ 410528 h 504825"/>
                  <a:gd name="connsiteX7" fmla="*/ 51435 w 208597"/>
                  <a:gd name="connsiteY7" fmla="*/ 202883 h 504825"/>
                  <a:gd name="connsiteX8" fmla="*/ 0 w 208597"/>
                  <a:gd name="connsiteY8" fmla="*/ 202883 h 504825"/>
                  <a:gd name="connsiteX9" fmla="*/ 0 w 208597"/>
                  <a:gd name="connsiteY9" fmla="*/ 139065 h 504825"/>
                  <a:gd name="connsiteX10" fmla="*/ 51435 w 208597"/>
                  <a:gd name="connsiteY10" fmla="*/ 139065 h 504825"/>
                  <a:gd name="connsiteX11" fmla="*/ 51435 w 208597"/>
                  <a:gd name="connsiteY11" fmla="*/ 37148 h 504825"/>
                  <a:gd name="connsiteX12" fmla="*/ 120015 w 208597"/>
                  <a:gd name="connsiteY12" fmla="*/ 0 h 504825"/>
                  <a:gd name="connsiteX13" fmla="*/ 120015 w 208597"/>
                  <a:gd name="connsiteY13" fmla="*/ 139065 h 504825"/>
                  <a:gd name="connsiteX14" fmla="*/ 208597 w 208597"/>
                  <a:gd name="connsiteY14" fmla="*/ 139065 h 504825"/>
                  <a:gd name="connsiteX15" fmla="*/ 208597 w 208597"/>
                  <a:gd name="connsiteY15" fmla="*/ 202883 h 504825"/>
                  <a:gd name="connsiteX16" fmla="*/ 120015 w 208597"/>
                  <a:gd name="connsiteY16" fmla="*/ 202883 h 504825"/>
                  <a:gd name="connsiteX17" fmla="*/ 120015 w 208597"/>
                  <a:gd name="connsiteY17" fmla="*/ 397192 h 504825"/>
                  <a:gd name="connsiteX18" fmla="*/ 121920 w 208597"/>
                  <a:gd name="connsiteY18" fmla="*/ 418148 h 504825"/>
                  <a:gd name="connsiteX19" fmla="*/ 128588 w 208597"/>
                  <a:gd name="connsiteY19" fmla="*/ 431483 h 504825"/>
                  <a:gd name="connsiteX20" fmla="*/ 140018 w 208597"/>
                  <a:gd name="connsiteY20" fmla="*/ 438150 h 504825"/>
                  <a:gd name="connsiteX21" fmla="*/ 156210 w 208597"/>
                  <a:gd name="connsiteY21" fmla="*/ 440055 h 504825"/>
                  <a:gd name="connsiteX22" fmla="*/ 183833 w 208597"/>
                  <a:gd name="connsiteY22" fmla="*/ 435292 h 504825"/>
                  <a:gd name="connsiteX23" fmla="*/ 207645 w 208597"/>
                  <a:gd name="connsiteY23" fmla="*/ 425767 h 504825"/>
                  <a:gd name="connsiteX24" fmla="*/ 200025 w 208597"/>
                  <a:gd name="connsiteY24" fmla="*/ 487680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08597" h="504825">
                    <a:moveTo>
                      <a:pt x="200025" y="487680"/>
                    </a:moveTo>
                    <a:cubicBezTo>
                      <a:pt x="191453" y="492442"/>
                      <a:pt x="180975" y="496253"/>
                      <a:pt x="169545" y="500063"/>
                    </a:cubicBezTo>
                    <a:cubicBezTo>
                      <a:pt x="158115" y="502920"/>
                      <a:pt x="144780" y="504825"/>
                      <a:pt x="131445" y="504825"/>
                    </a:cubicBezTo>
                    <a:cubicBezTo>
                      <a:pt x="119063" y="504825"/>
                      <a:pt x="108585" y="502920"/>
                      <a:pt x="99060" y="500063"/>
                    </a:cubicBezTo>
                    <a:cubicBezTo>
                      <a:pt x="89535" y="496253"/>
                      <a:pt x="81915" y="491490"/>
                      <a:pt x="74295" y="483870"/>
                    </a:cubicBezTo>
                    <a:cubicBezTo>
                      <a:pt x="66675" y="476250"/>
                      <a:pt x="60960" y="466725"/>
                      <a:pt x="57150" y="454342"/>
                    </a:cubicBezTo>
                    <a:cubicBezTo>
                      <a:pt x="53340" y="441960"/>
                      <a:pt x="51435" y="427673"/>
                      <a:pt x="51435" y="410528"/>
                    </a:cubicBezTo>
                    <a:lnTo>
                      <a:pt x="51435" y="202883"/>
                    </a:lnTo>
                    <a:lnTo>
                      <a:pt x="0" y="202883"/>
                    </a:lnTo>
                    <a:lnTo>
                      <a:pt x="0" y="139065"/>
                    </a:lnTo>
                    <a:lnTo>
                      <a:pt x="51435" y="139065"/>
                    </a:lnTo>
                    <a:lnTo>
                      <a:pt x="51435" y="37148"/>
                    </a:lnTo>
                    <a:lnTo>
                      <a:pt x="120015" y="0"/>
                    </a:lnTo>
                    <a:lnTo>
                      <a:pt x="120015" y="139065"/>
                    </a:lnTo>
                    <a:lnTo>
                      <a:pt x="208597" y="139065"/>
                    </a:lnTo>
                    <a:lnTo>
                      <a:pt x="208597" y="202883"/>
                    </a:lnTo>
                    <a:lnTo>
                      <a:pt x="120015" y="202883"/>
                    </a:lnTo>
                    <a:lnTo>
                      <a:pt x="120015" y="397192"/>
                    </a:lnTo>
                    <a:cubicBezTo>
                      <a:pt x="120015" y="405765"/>
                      <a:pt x="120968" y="412433"/>
                      <a:pt x="121920" y="418148"/>
                    </a:cubicBezTo>
                    <a:cubicBezTo>
                      <a:pt x="123825" y="423863"/>
                      <a:pt x="125730" y="427673"/>
                      <a:pt x="128588" y="431483"/>
                    </a:cubicBezTo>
                    <a:cubicBezTo>
                      <a:pt x="131445" y="434340"/>
                      <a:pt x="135255" y="437198"/>
                      <a:pt x="140018" y="438150"/>
                    </a:cubicBezTo>
                    <a:cubicBezTo>
                      <a:pt x="144780" y="439103"/>
                      <a:pt x="150495" y="440055"/>
                      <a:pt x="156210" y="440055"/>
                    </a:cubicBezTo>
                    <a:cubicBezTo>
                      <a:pt x="165735" y="440055"/>
                      <a:pt x="174308" y="438150"/>
                      <a:pt x="183833" y="435292"/>
                    </a:cubicBezTo>
                    <a:cubicBezTo>
                      <a:pt x="193358" y="432435"/>
                      <a:pt x="200978" y="428625"/>
                      <a:pt x="207645" y="425767"/>
                    </a:cubicBezTo>
                    <a:lnTo>
                      <a:pt x="200025" y="48768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9A1E4046-A35F-8F33-322C-39CA70C2D42B}"/>
                  </a:ext>
                </a:extLst>
              </p:cNvPr>
              <p:cNvSpPr/>
              <p:nvPr/>
            </p:nvSpPr>
            <p:spPr bwMode="invGray">
              <a:xfrm>
                <a:off x="12286754" y="6244592"/>
                <a:ext cx="287655" cy="498157"/>
              </a:xfrm>
              <a:custGeom>
                <a:avLst/>
                <a:gdLst>
                  <a:gd name="connsiteX0" fmla="*/ 219075 w 287655"/>
                  <a:gd name="connsiteY0" fmla="*/ 498157 h 498157"/>
                  <a:gd name="connsiteX1" fmla="*/ 219075 w 287655"/>
                  <a:gd name="connsiteY1" fmla="*/ 295275 h 498157"/>
                  <a:gd name="connsiteX2" fmla="*/ 200978 w 287655"/>
                  <a:gd name="connsiteY2" fmla="*/ 220980 h 498157"/>
                  <a:gd name="connsiteX3" fmla="*/ 144780 w 287655"/>
                  <a:gd name="connsiteY3" fmla="*/ 196215 h 498157"/>
                  <a:gd name="connsiteX4" fmla="*/ 114300 w 287655"/>
                  <a:gd name="connsiteY4" fmla="*/ 201930 h 498157"/>
                  <a:gd name="connsiteX5" fmla="*/ 90488 w 287655"/>
                  <a:gd name="connsiteY5" fmla="*/ 220027 h 498157"/>
                  <a:gd name="connsiteX6" fmla="*/ 75247 w 287655"/>
                  <a:gd name="connsiteY6" fmla="*/ 248602 h 498157"/>
                  <a:gd name="connsiteX7" fmla="*/ 70485 w 287655"/>
                  <a:gd name="connsiteY7" fmla="*/ 287655 h 498157"/>
                  <a:gd name="connsiteX8" fmla="*/ 70485 w 287655"/>
                  <a:gd name="connsiteY8" fmla="*/ 497205 h 498157"/>
                  <a:gd name="connsiteX9" fmla="*/ 0 w 287655"/>
                  <a:gd name="connsiteY9" fmla="*/ 497205 h 498157"/>
                  <a:gd name="connsiteX10" fmla="*/ 0 w 287655"/>
                  <a:gd name="connsiteY10" fmla="*/ 37147 h 498157"/>
                  <a:gd name="connsiteX11" fmla="*/ 70485 w 287655"/>
                  <a:gd name="connsiteY11" fmla="*/ 0 h 498157"/>
                  <a:gd name="connsiteX12" fmla="*/ 70485 w 287655"/>
                  <a:gd name="connsiteY12" fmla="*/ 173355 h 498157"/>
                  <a:gd name="connsiteX13" fmla="*/ 86678 w 287655"/>
                  <a:gd name="connsiteY13" fmla="*/ 156210 h 498157"/>
                  <a:gd name="connsiteX14" fmla="*/ 107633 w 287655"/>
                  <a:gd name="connsiteY14" fmla="*/ 142875 h 498157"/>
                  <a:gd name="connsiteX15" fmla="*/ 132397 w 287655"/>
                  <a:gd name="connsiteY15" fmla="*/ 134302 h 498157"/>
                  <a:gd name="connsiteX16" fmla="*/ 160020 w 287655"/>
                  <a:gd name="connsiteY16" fmla="*/ 131445 h 498157"/>
                  <a:gd name="connsiteX17" fmla="*/ 216218 w 287655"/>
                  <a:gd name="connsiteY17" fmla="*/ 141922 h 498157"/>
                  <a:gd name="connsiteX18" fmla="*/ 256222 w 287655"/>
                  <a:gd name="connsiteY18" fmla="*/ 172402 h 498157"/>
                  <a:gd name="connsiteX19" fmla="*/ 280035 w 287655"/>
                  <a:gd name="connsiteY19" fmla="*/ 223838 h 498157"/>
                  <a:gd name="connsiteX20" fmla="*/ 287655 w 287655"/>
                  <a:gd name="connsiteY20" fmla="*/ 292417 h 498157"/>
                  <a:gd name="connsiteX21" fmla="*/ 287655 w 287655"/>
                  <a:gd name="connsiteY21" fmla="*/ 497205 h 498157"/>
                  <a:gd name="connsiteX22" fmla="*/ 219075 w 287655"/>
                  <a:gd name="connsiteY22" fmla="*/ 497205 h 49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498157">
                    <a:moveTo>
                      <a:pt x="219075" y="498157"/>
                    </a:moveTo>
                    <a:lnTo>
                      <a:pt x="219075" y="295275"/>
                    </a:lnTo>
                    <a:cubicBezTo>
                      <a:pt x="219075" y="261938"/>
                      <a:pt x="213360" y="237172"/>
                      <a:pt x="200978" y="220980"/>
                    </a:cubicBezTo>
                    <a:cubicBezTo>
                      <a:pt x="189547" y="204788"/>
                      <a:pt x="170497" y="196215"/>
                      <a:pt x="144780" y="196215"/>
                    </a:cubicBezTo>
                    <a:cubicBezTo>
                      <a:pt x="134303" y="196215"/>
                      <a:pt x="123825" y="198120"/>
                      <a:pt x="114300" y="201930"/>
                    </a:cubicBezTo>
                    <a:cubicBezTo>
                      <a:pt x="104775" y="205740"/>
                      <a:pt x="97155" y="211455"/>
                      <a:pt x="90488" y="220027"/>
                    </a:cubicBezTo>
                    <a:cubicBezTo>
                      <a:pt x="83820" y="228600"/>
                      <a:pt x="79058" y="238125"/>
                      <a:pt x="75247" y="248602"/>
                    </a:cubicBezTo>
                    <a:cubicBezTo>
                      <a:pt x="72390" y="260032"/>
                      <a:pt x="70485" y="272415"/>
                      <a:pt x="70485" y="287655"/>
                    </a:cubicBezTo>
                    <a:lnTo>
                      <a:pt x="70485" y="497205"/>
                    </a:lnTo>
                    <a:lnTo>
                      <a:pt x="0" y="497205"/>
                    </a:lnTo>
                    <a:lnTo>
                      <a:pt x="0" y="37147"/>
                    </a:lnTo>
                    <a:lnTo>
                      <a:pt x="70485" y="0"/>
                    </a:lnTo>
                    <a:lnTo>
                      <a:pt x="70485" y="173355"/>
                    </a:lnTo>
                    <a:cubicBezTo>
                      <a:pt x="75247" y="166688"/>
                      <a:pt x="80010" y="160972"/>
                      <a:pt x="86678" y="156210"/>
                    </a:cubicBezTo>
                    <a:cubicBezTo>
                      <a:pt x="93345" y="151447"/>
                      <a:pt x="100013" y="146685"/>
                      <a:pt x="107633" y="142875"/>
                    </a:cubicBezTo>
                    <a:cubicBezTo>
                      <a:pt x="115253" y="139065"/>
                      <a:pt x="123825" y="136207"/>
                      <a:pt x="132397" y="134302"/>
                    </a:cubicBezTo>
                    <a:cubicBezTo>
                      <a:pt x="140970" y="132397"/>
                      <a:pt x="150495" y="131445"/>
                      <a:pt x="160020" y="131445"/>
                    </a:cubicBezTo>
                    <a:cubicBezTo>
                      <a:pt x="181928" y="131445"/>
                      <a:pt x="200025" y="135255"/>
                      <a:pt x="216218" y="141922"/>
                    </a:cubicBezTo>
                    <a:cubicBezTo>
                      <a:pt x="232410" y="148590"/>
                      <a:pt x="244793" y="159067"/>
                      <a:pt x="256222" y="172402"/>
                    </a:cubicBezTo>
                    <a:cubicBezTo>
                      <a:pt x="266700" y="185738"/>
                      <a:pt x="275272" y="202882"/>
                      <a:pt x="280035" y="223838"/>
                    </a:cubicBezTo>
                    <a:cubicBezTo>
                      <a:pt x="284797" y="244792"/>
                      <a:pt x="287655" y="267652"/>
                      <a:pt x="287655" y="292417"/>
                    </a:cubicBezTo>
                    <a:lnTo>
                      <a:pt x="287655" y="497205"/>
                    </a:lnTo>
                    <a:lnTo>
                      <a:pt x="219075" y="497205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ED153DCD-5559-098E-1080-26EED7A4F741}"/>
                  </a:ext>
                </a:extLst>
              </p:cNvPr>
              <p:cNvSpPr/>
              <p:nvPr/>
            </p:nvSpPr>
            <p:spPr bwMode="invGray">
              <a:xfrm>
                <a:off x="12627749" y="6376036"/>
                <a:ext cx="308609" cy="374332"/>
              </a:xfrm>
              <a:custGeom>
                <a:avLst/>
                <a:gdLst>
                  <a:gd name="connsiteX0" fmla="*/ 237172 w 308609"/>
                  <a:gd name="connsiteY0" fmla="*/ 154305 h 374332"/>
                  <a:gd name="connsiteX1" fmla="*/ 230505 w 308609"/>
                  <a:gd name="connsiteY1" fmla="*/ 120015 h 374332"/>
                  <a:gd name="connsiteX2" fmla="*/ 215265 w 308609"/>
                  <a:gd name="connsiteY2" fmla="*/ 91440 h 374332"/>
                  <a:gd name="connsiteX3" fmla="*/ 189547 w 308609"/>
                  <a:gd name="connsiteY3" fmla="*/ 72390 h 374332"/>
                  <a:gd name="connsiteX4" fmla="*/ 152400 w 308609"/>
                  <a:gd name="connsiteY4" fmla="*/ 64770 h 374332"/>
                  <a:gd name="connsiteX5" fmla="*/ 120015 w 308609"/>
                  <a:gd name="connsiteY5" fmla="*/ 70485 h 374332"/>
                  <a:gd name="connsiteX6" fmla="*/ 96202 w 308609"/>
                  <a:gd name="connsiteY6" fmla="*/ 87630 h 374332"/>
                  <a:gd name="connsiteX7" fmla="*/ 80010 w 308609"/>
                  <a:gd name="connsiteY7" fmla="*/ 115253 h 374332"/>
                  <a:gd name="connsiteX8" fmla="*/ 71438 w 308609"/>
                  <a:gd name="connsiteY8" fmla="*/ 153353 h 374332"/>
                  <a:gd name="connsiteX9" fmla="*/ 237172 w 308609"/>
                  <a:gd name="connsiteY9" fmla="*/ 153353 h 374332"/>
                  <a:gd name="connsiteX10" fmla="*/ 308610 w 308609"/>
                  <a:gd name="connsiteY10" fmla="*/ 180023 h 374332"/>
                  <a:gd name="connsiteX11" fmla="*/ 307657 w 308609"/>
                  <a:gd name="connsiteY11" fmla="*/ 198120 h 374332"/>
                  <a:gd name="connsiteX12" fmla="*/ 306705 w 308609"/>
                  <a:gd name="connsiteY12" fmla="*/ 212408 h 374332"/>
                  <a:gd name="connsiteX13" fmla="*/ 69532 w 308609"/>
                  <a:gd name="connsiteY13" fmla="*/ 212408 h 374332"/>
                  <a:gd name="connsiteX14" fmla="*/ 80963 w 308609"/>
                  <a:gd name="connsiteY14" fmla="*/ 257175 h 374332"/>
                  <a:gd name="connsiteX15" fmla="*/ 100965 w 308609"/>
                  <a:gd name="connsiteY15" fmla="*/ 287655 h 374332"/>
                  <a:gd name="connsiteX16" fmla="*/ 128588 w 308609"/>
                  <a:gd name="connsiteY16" fmla="*/ 305753 h 374332"/>
                  <a:gd name="connsiteX17" fmla="*/ 160020 w 308609"/>
                  <a:gd name="connsiteY17" fmla="*/ 311468 h 374332"/>
                  <a:gd name="connsiteX18" fmla="*/ 181927 w 308609"/>
                  <a:gd name="connsiteY18" fmla="*/ 309563 h 374332"/>
                  <a:gd name="connsiteX19" fmla="*/ 201930 w 308609"/>
                  <a:gd name="connsiteY19" fmla="*/ 303848 h 374332"/>
                  <a:gd name="connsiteX20" fmla="*/ 219075 w 308609"/>
                  <a:gd name="connsiteY20" fmla="*/ 295275 h 374332"/>
                  <a:gd name="connsiteX21" fmla="*/ 238125 w 308609"/>
                  <a:gd name="connsiteY21" fmla="*/ 282893 h 374332"/>
                  <a:gd name="connsiteX22" fmla="*/ 280035 w 308609"/>
                  <a:gd name="connsiteY22" fmla="*/ 327660 h 374332"/>
                  <a:gd name="connsiteX23" fmla="*/ 254317 w 308609"/>
                  <a:gd name="connsiteY23" fmla="*/ 347663 h 374332"/>
                  <a:gd name="connsiteX24" fmla="*/ 227647 w 308609"/>
                  <a:gd name="connsiteY24" fmla="*/ 361950 h 374332"/>
                  <a:gd name="connsiteX25" fmla="*/ 195263 w 308609"/>
                  <a:gd name="connsiteY25" fmla="*/ 371475 h 374332"/>
                  <a:gd name="connsiteX26" fmla="*/ 155257 w 308609"/>
                  <a:gd name="connsiteY26" fmla="*/ 374333 h 374332"/>
                  <a:gd name="connsiteX27" fmla="*/ 111442 w 308609"/>
                  <a:gd name="connsiteY27" fmla="*/ 367665 h 374332"/>
                  <a:gd name="connsiteX28" fmla="*/ 75247 w 308609"/>
                  <a:gd name="connsiteY28" fmla="*/ 350520 h 374332"/>
                  <a:gd name="connsiteX29" fmla="*/ 46672 w 308609"/>
                  <a:gd name="connsiteY29" fmla="*/ 326708 h 374332"/>
                  <a:gd name="connsiteX30" fmla="*/ 22860 w 308609"/>
                  <a:gd name="connsiteY30" fmla="*/ 292418 h 374332"/>
                  <a:gd name="connsiteX31" fmla="*/ 5715 w 308609"/>
                  <a:gd name="connsiteY31" fmla="*/ 244793 h 374332"/>
                  <a:gd name="connsiteX32" fmla="*/ 0 w 308609"/>
                  <a:gd name="connsiteY32" fmla="*/ 187643 h 374332"/>
                  <a:gd name="connsiteX33" fmla="*/ 11430 w 308609"/>
                  <a:gd name="connsiteY33" fmla="*/ 107633 h 374332"/>
                  <a:gd name="connsiteX34" fmla="*/ 43815 w 308609"/>
                  <a:gd name="connsiteY34" fmla="*/ 48578 h 374332"/>
                  <a:gd name="connsiteX35" fmla="*/ 93345 w 308609"/>
                  <a:gd name="connsiteY35" fmla="*/ 12383 h 374332"/>
                  <a:gd name="connsiteX36" fmla="*/ 157163 w 308609"/>
                  <a:gd name="connsiteY36" fmla="*/ 0 h 374332"/>
                  <a:gd name="connsiteX37" fmla="*/ 223838 w 308609"/>
                  <a:gd name="connsiteY37" fmla="*/ 14288 h 374332"/>
                  <a:gd name="connsiteX38" fmla="*/ 270510 w 308609"/>
                  <a:gd name="connsiteY38" fmla="*/ 53340 h 374332"/>
                  <a:gd name="connsiteX39" fmla="*/ 298132 w 308609"/>
                  <a:gd name="connsiteY39" fmla="*/ 110490 h 374332"/>
                  <a:gd name="connsiteX40" fmla="*/ 308610 w 308609"/>
                  <a:gd name="connsiteY40" fmla="*/ 180023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8609" h="374332">
                    <a:moveTo>
                      <a:pt x="237172" y="154305"/>
                    </a:moveTo>
                    <a:cubicBezTo>
                      <a:pt x="236220" y="141923"/>
                      <a:pt x="234315" y="130493"/>
                      <a:pt x="230505" y="120015"/>
                    </a:cubicBezTo>
                    <a:cubicBezTo>
                      <a:pt x="226695" y="109538"/>
                      <a:pt x="221932" y="100013"/>
                      <a:pt x="215265" y="91440"/>
                    </a:cubicBezTo>
                    <a:cubicBezTo>
                      <a:pt x="208597" y="82868"/>
                      <a:pt x="200025" y="77153"/>
                      <a:pt x="189547" y="72390"/>
                    </a:cubicBezTo>
                    <a:cubicBezTo>
                      <a:pt x="179070" y="67628"/>
                      <a:pt x="166688" y="64770"/>
                      <a:pt x="152400" y="64770"/>
                    </a:cubicBezTo>
                    <a:cubicBezTo>
                      <a:pt x="140017" y="64770"/>
                      <a:pt x="129540" y="66675"/>
                      <a:pt x="120015" y="70485"/>
                    </a:cubicBezTo>
                    <a:cubicBezTo>
                      <a:pt x="110490" y="74295"/>
                      <a:pt x="102870" y="80010"/>
                      <a:pt x="96202" y="87630"/>
                    </a:cubicBezTo>
                    <a:cubicBezTo>
                      <a:pt x="89535" y="95250"/>
                      <a:pt x="83820" y="104775"/>
                      <a:pt x="80010" y="115253"/>
                    </a:cubicBezTo>
                    <a:cubicBezTo>
                      <a:pt x="75247" y="126683"/>
                      <a:pt x="72390" y="139065"/>
                      <a:pt x="71438" y="153353"/>
                    </a:cubicBezTo>
                    <a:lnTo>
                      <a:pt x="237172" y="153353"/>
                    </a:lnTo>
                    <a:close/>
                    <a:moveTo>
                      <a:pt x="308610" y="180023"/>
                    </a:moveTo>
                    <a:cubicBezTo>
                      <a:pt x="308610" y="186690"/>
                      <a:pt x="308610" y="192405"/>
                      <a:pt x="307657" y="198120"/>
                    </a:cubicBezTo>
                    <a:cubicBezTo>
                      <a:pt x="307657" y="203835"/>
                      <a:pt x="306705" y="208598"/>
                      <a:pt x="306705" y="212408"/>
                    </a:cubicBezTo>
                    <a:lnTo>
                      <a:pt x="69532" y="212408"/>
                    </a:lnTo>
                    <a:cubicBezTo>
                      <a:pt x="71438" y="229553"/>
                      <a:pt x="75247" y="244793"/>
                      <a:pt x="80963" y="257175"/>
                    </a:cubicBezTo>
                    <a:cubicBezTo>
                      <a:pt x="86677" y="269558"/>
                      <a:pt x="93345" y="280035"/>
                      <a:pt x="100965" y="287655"/>
                    </a:cubicBezTo>
                    <a:cubicBezTo>
                      <a:pt x="108585" y="295275"/>
                      <a:pt x="118110" y="301943"/>
                      <a:pt x="128588" y="305753"/>
                    </a:cubicBezTo>
                    <a:cubicBezTo>
                      <a:pt x="139065" y="309563"/>
                      <a:pt x="149542" y="311468"/>
                      <a:pt x="160020" y="311468"/>
                    </a:cubicBezTo>
                    <a:cubicBezTo>
                      <a:pt x="167640" y="311468"/>
                      <a:pt x="175260" y="310515"/>
                      <a:pt x="181927" y="309563"/>
                    </a:cubicBezTo>
                    <a:cubicBezTo>
                      <a:pt x="188595" y="308610"/>
                      <a:pt x="195263" y="306705"/>
                      <a:pt x="201930" y="303848"/>
                    </a:cubicBezTo>
                    <a:cubicBezTo>
                      <a:pt x="208597" y="300990"/>
                      <a:pt x="214313" y="298133"/>
                      <a:pt x="219075" y="295275"/>
                    </a:cubicBezTo>
                    <a:cubicBezTo>
                      <a:pt x="223838" y="292418"/>
                      <a:pt x="230505" y="288608"/>
                      <a:pt x="238125" y="282893"/>
                    </a:cubicBezTo>
                    <a:lnTo>
                      <a:pt x="280035" y="327660"/>
                    </a:lnTo>
                    <a:cubicBezTo>
                      <a:pt x="271463" y="336233"/>
                      <a:pt x="262890" y="342900"/>
                      <a:pt x="254317" y="347663"/>
                    </a:cubicBezTo>
                    <a:cubicBezTo>
                      <a:pt x="245745" y="352425"/>
                      <a:pt x="237172" y="357188"/>
                      <a:pt x="227647" y="361950"/>
                    </a:cubicBezTo>
                    <a:cubicBezTo>
                      <a:pt x="218122" y="365760"/>
                      <a:pt x="207645" y="369570"/>
                      <a:pt x="195263" y="371475"/>
                    </a:cubicBezTo>
                    <a:cubicBezTo>
                      <a:pt x="182880" y="373380"/>
                      <a:pt x="170497" y="374333"/>
                      <a:pt x="155257" y="374333"/>
                    </a:cubicBezTo>
                    <a:cubicBezTo>
                      <a:pt x="140017" y="374333"/>
                      <a:pt x="124777" y="372428"/>
                      <a:pt x="111442" y="367665"/>
                    </a:cubicBezTo>
                    <a:cubicBezTo>
                      <a:pt x="98107" y="362903"/>
                      <a:pt x="85725" y="358140"/>
                      <a:pt x="75247" y="350520"/>
                    </a:cubicBezTo>
                    <a:cubicBezTo>
                      <a:pt x="64770" y="343853"/>
                      <a:pt x="55245" y="335280"/>
                      <a:pt x="46672" y="326708"/>
                    </a:cubicBezTo>
                    <a:cubicBezTo>
                      <a:pt x="38100" y="318135"/>
                      <a:pt x="30480" y="305753"/>
                      <a:pt x="22860" y="292418"/>
                    </a:cubicBezTo>
                    <a:cubicBezTo>
                      <a:pt x="15240" y="278130"/>
                      <a:pt x="9525" y="262890"/>
                      <a:pt x="5715" y="244793"/>
                    </a:cubicBezTo>
                    <a:cubicBezTo>
                      <a:pt x="1905" y="227648"/>
                      <a:pt x="0" y="208598"/>
                      <a:pt x="0" y="187643"/>
                    </a:cubicBezTo>
                    <a:cubicBezTo>
                      <a:pt x="0" y="157163"/>
                      <a:pt x="3810" y="130493"/>
                      <a:pt x="11430" y="107633"/>
                    </a:cubicBezTo>
                    <a:cubicBezTo>
                      <a:pt x="19050" y="84773"/>
                      <a:pt x="29527" y="64770"/>
                      <a:pt x="43815" y="48578"/>
                    </a:cubicBezTo>
                    <a:cubicBezTo>
                      <a:pt x="57150" y="32385"/>
                      <a:pt x="74295" y="20955"/>
                      <a:pt x="93345" y="12383"/>
                    </a:cubicBezTo>
                    <a:cubicBezTo>
                      <a:pt x="112395" y="3810"/>
                      <a:pt x="134302" y="0"/>
                      <a:pt x="157163" y="0"/>
                    </a:cubicBezTo>
                    <a:cubicBezTo>
                      <a:pt x="182880" y="0"/>
                      <a:pt x="204788" y="4763"/>
                      <a:pt x="223838" y="14288"/>
                    </a:cubicBezTo>
                    <a:cubicBezTo>
                      <a:pt x="242888" y="23813"/>
                      <a:pt x="258127" y="37148"/>
                      <a:pt x="270510" y="53340"/>
                    </a:cubicBezTo>
                    <a:cubicBezTo>
                      <a:pt x="282892" y="69533"/>
                      <a:pt x="292417" y="88583"/>
                      <a:pt x="298132" y="110490"/>
                    </a:cubicBezTo>
                    <a:cubicBezTo>
                      <a:pt x="304800" y="133350"/>
                      <a:pt x="308610" y="156210"/>
                      <a:pt x="308610" y="180023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8B26ABAD-7873-9B61-C325-122FAC0258AB}"/>
                  </a:ext>
                </a:extLst>
              </p:cNvPr>
              <p:cNvSpPr/>
              <p:nvPr/>
            </p:nvSpPr>
            <p:spPr bwMode="invGray">
              <a:xfrm>
                <a:off x="12987794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8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8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8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3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8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3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8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63572D85-2392-85C1-5DE8-5F8C435C797F}"/>
                  </a:ext>
                </a:extLst>
              </p:cNvPr>
              <p:cNvSpPr/>
              <p:nvPr/>
            </p:nvSpPr>
            <p:spPr bwMode="invGray">
              <a:xfrm>
                <a:off x="13327837" y="6376036"/>
                <a:ext cx="320039" cy="374332"/>
              </a:xfrm>
              <a:custGeom>
                <a:avLst/>
                <a:gdLst>
                  <a:gd name="connsiteX0" fmla="*/ 248602 w 320039"/>
                  <a:gd name="connsiteY0" fmla="*/ 187643 h 374332"/>
                  <a:gd name="connsiteX1" fmla="*/ 241935 w 320039"/>
                  <a:gd name="connsiteY1" fmla="*/ 138113 h 374332"/>
                  <a:gd name="connsiteX2" fmla="*/ 223838 w 320039"/>
                  <a:gd name="connsiteY2" fmla="*/ 100013 h 374332"/>
                  <a:gd name="connsiteX3" fmla="*/ 195263 w 320039"/>
                  <a:gd name="connsiteY3" fmla="*/ 76200 h 374332"/>
                  <a:gd name="connsiteX4" fmla="*/ 157163 w 320039"/>
                  <a:gd name="connsiteY4" fmla="*/ 67628 h 374332"/>
                  <a:gd name="connsiteX5" fmla="*/ 120967 w 320039"/>
                  <a:gd name="connsiteY5" fmla="*/ 76200 h 374332"/>
                  <a:gd name="connsiteX6" fmla="*/ 94297 w 320039"/>
                  <a:gd name="connsiteY6" fmla="*/ 100013 h 374332"/>
                  <a:gd name="connsiteX7" fmla="*/ 77152 w 320039"/>
                  <a:gd name="connsiteY7" fmla="*/ 137160 h 374332"/>
                  <a:gd name="connsiteX8" fmla="*/ 71438 w 320039"/>
                  <a:gd name="connsiteY8" fmla="*/ 185738 h 374332"/>
                  <a:gd name="connsiteX9" fmla="*/ 78105 w 320039"/>
                  <a:gd name="connsiteY9" fmla="*/ 238125 h 374332"/>
                  <a:gd name="connsiteX10" fmla="*/ 96202 w 320039"/>
                  <a:gd name="connsiteY10" fmla="*/ 276225 h 374332"/>
                  <a:gd name="connsiteX11" fmla="*/ 124777 w 320039"/>
                  <a:gd name="connsiteY11" fmla="*/ 299085 h 374332"/>
                  <a:gd name="connsiteX12" fmla="*/ 160972 w 320039"/>
                  <a:gd name="connsiteY12" fmla="*/ 306705 h 374332"/>
                  <a:gd name="connsiteX13" fmla="*/ 197167 w 320039"/>
                  <a:gd name="connsiteY13" fmla="*/ 297180 h 374332"/>
                  <a:gd name="connsiteX14" fmla="*/ 224790 w 320039"/>
                  <a:gd name="connsiteY14" fmla="*/ 271463 h 374332"/>
                  <a:gd name="connsiteX15" fmla="*/ 242888 w 320039"/>
                  <a:gd name="connsiteY15" fmla="*/ 233363 h 374332"/>
                  <a:gd name="connsiteX16" fmla="*/ 248602 w 320039"/>
                  <a:gd name="connsiteY16" fmla="*/ 187643 h 374332"/>
                  <a:gd name="connsiteX17" fmla="*/ 320040 w 320039"/>
                  <a:gd name="connsiteY17" fmla="*/ 185738 h 374332"/>
                  <a:gd name="connsiteX18" fmla="*/ 307657 w 320039"/>
                  <a:gd name="connsiteY18" fmla="*/ 265748 h 374332"/>
                  <a:gd name="connsiteX19" fmla="*/ 273367 w 320039"/>
                  <a:gd name="connsiteY19" fmla="*/ 324803 h 374332"/>
                  <a:gd name="connsiteX20" fmla="*/ 221932 w 320039"/>
                  <a:gd name="connsiteY20" fmla="*/ 361950 h 374332"/>
                  <a:gd name="connsiteX21" fmla="*/ 158115 w 320039"/>
                  <a:gd name="connsiteY21" fmla="*/ 374333 h 374332"/>
                  <a:gd name="connsiteX22" fmla="*/ 95250 w 320039"/>
                  <a:gd name="connsiteY22" fmla="*/ 360998 h 374332"/>
                  <a:gd name="connsiteX23" fmla="*/ 45720 w 320039"/>
                  <a:gd name="connsiteY23" fmla="*/ 322898 h 374332"/>
                  <a:gd name="connsiteX24" fmla="*/ 12382 w 320039"/>
                  <a:gd name="connsiteY24" fmla="*/ 263843 h 374332"/>
                  <a:gd name="connsiteX25" fmla="*/ 0 w 320039"/>
                  <a:gd name="connsiteY25" fmla="*/ 187643 h 374332"/>
                  <a:gd name="connsiteX26" fmla="*/ 12382 w 320039"/>
                  <a:gd name="connsiteY26" fmla="*/ 108585 h 374332"/>
                  <a:gd name="connsiteX27" fmla="*/ 45720 w 320039"/>
                  <a:gd name="connsiteY27" fmla="*/ 49530 h 374332"/>
                  <a:gd name="connsiteX28" fmla="*/ 96202 w 320039"/>
                  <a:gd name="connsiteY28" fmla="*/ 12383 h 374332"/>
                  <a:gd name="connsiteX29" fmla="*/ 159067 w 320039"/>
                  <a:gd name="connsiteY29" fmla="*/ 0 h 374332"/>
                  <a:gd name="connsiteX30" fmla="*/ 222885 w 320039"/>
                  <a:gd name="connsiteY30" fmla="*/ 13335 h 374332"/>
                  <a:gd name="connsiteX31" fmla="*/ 273367 w 320039"/>
                  <a:gd name="connsiteY31" fmla="*/ 50483 h 374332"/>
                  <a:gd name="connsiteX32" fmla="*/ 306705 w 320039"/>
                  <a:gd name="connsiteY32" fmla="*/ 108585 h 374332"/>
                  <a:gd name="connsiteX33" fmla="*/ 320040 w 320039"/>
                  <a:gd name="connsiteY33" fmla="*/ 185738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20039" h="374332">
                    <a:moveTo>
                      <a:pt x="248602" y="187643"/>
                    </a:moveTo>
                    <a:cubicBezTo>
                      <a:pt x="248602" y="169545"/>
                      <a:pt x="246697" y="153353"/>
                      <a:pt x="241935" y="138113"/>
                    </a:cubicBezTo>
                    <a:cubicBezTo>
                      <a:pt x="238125" y="123825"/>
                      <a:pt x="231457" y="110490"/>
                      <a:pt x="223838" y="100013"/>
                    </a:cubicBezTo>
                    <a:cubicBezTo>
                      <a:pt x="216217" y="89535"/>
                      <a:pt x="206692" y="81915"/>
                      <a:pt x="195263" y="76200"/>
                    </a:cubicBezTo>
                    <a:cubicBezTo>
                      <a:pt x="183832" y="70485"/>
                      <a:pt x="171450" y="67628"/>
                      <a:pt x="157163" y="67628"/>
                    </a:cubicBezTo>
                    <a:cubicBezTo>
                      <a:pt x="143827" y="67628"/>
                      <a:pt x="131445" y="70485"/>
                      <a:pt x="120967" y="76200"/>
                    </a:cubicBezTo>
                    <a:cubicBezTo>
                      <a:pt x="110490" y="81915"/>
                      <a:pt x="100965" y="89535"/>
                      <a:pt x="94297" y="100013"/>
                    </a:cubicBezTo>
                    <a:cubicBezTo>
                      <a:pt x="86677" y="110490"/>
                      <a:pt x="80963" y="122873"/>
                      <a:pt x="77152" y="137160"/>
                    </a:cubicBezTo>
                    <a:cubicBezTo>
                      <a:pt x="73342" y="151448"/>
                      <a:pt x="71438" y="167640"/>
                      <a:pt x="71438" y="185738"/>
                    </a:cubicBezTo>
                    <a:cubicBezTo>
                      <a:pt x="71438" y="205740"/>
                      <a:pt x="73342" y="222885"/>
                      <a:pt x="78105" y="238125"/>
                    </a:cubicBezTo>
                    <a:cubicBezTo>
                      <a:pt x="82867" y="253365"/>
                      <a:pt x="88582" y="265748"/>
                      <a:pt x="96202" y="276225"/>
                    </a:cubicBezTo>
                    <a:cubicBezTo>
                      <a:pt x="103822" y="286703"/>
                      <a:pt x="113347" y="294323"/>
                      <a:pt x="124777" y="299085"/>
                    </a:cubicBezTo>
                    <a:cubicBezTo>
                      <a:pt x="136207" y="304800"/>
                      <a:pt x="147638" y="306705"/>
                      <a:pt x="160972" y="306705"/>
                    </a:cubicBezTo>
                    <a:cubicBezTo>
                      <a:pt x="174307" y="306705"/>
                      <a:pt x="186690" y="303848"/>
                      <a:pt x="197167" y="297180"/>
                    </a:cubicBezTo>
                    <a:cubicBezTo>
                      <a:pt x="207645" y="290513"/>
                      <a:pt x="217170" y="281940"/>
                      <a:pt x="224790" y="271463"/>
                    </a:cubicBezTo>
                    <a:cubicBezTo>
                      <a:pt x="232410" y="260985"/>
                      <a:pt x="238125" y="247650"/>
                      <a:pt x="242888" y="233363"/>
                    </a:cubicBezTo>
                    <a:cubicBezTo>
                      <a:pt x="246697" y="220028"/>
                      <a:pt x="248602" y="203835"/>
                      <a:pt x="248602" y="187643"/>
                    </a:cubicBezTo>
                    <a:moveTo>
                      <a:pt x="320040" y="185738"/>
                    </a:moveTo>
                    <a:cubicBezTo>
                      <a:pt x="320040" y="215265"/>
                      <a:pt x="316230" y="241935"/>
                      <a:pt x="307657" y="265748"/>
                    </a:cubicBezTo>
                    <a:cubicBezTo>
                      <a:pt x="299085" y="288608"/>
                      <a:pt x="287655" y="308610"/>
                      <a:pt x="273367" y="324803"/>
                    </a:cubicBezTo>
                    <a:cubicBezTo>
                      <a:pt x="259080" y="340995"/>
                      <a:pt x="241935" y="353378"/>
                      <a:pt x="221932" y="361950"/>
                    </a:cubicBezTo>
                    <a:cubicBezTo>
                      <a:pt x="201930" y="370523"/>
                      <a:pt x="180975" y="374333"/>
                      <a:pt x="158115" y="374333"/>
                    </a:cubicBezTo>
                    <a:cubicBezTo>
                      <a:pt x="135255" y="374333"/>
                      <a:pt x="114300" y="369570"/>
                      <a:pt x="95250" y="360998"/>
                    </a:cubicBezTo>
                    <a:cubicBezTo>
                      <a:pt x="76200" y="352425"/>
                      <a:pt x="59055" y="339090"/>
                      <a:pt x="45720" y="322898"/>
                    </a:cubicBezTo>
                    <a:cubicBezTo>
                      <a:pt x="31432" y="306705"/>
                      <a:pt x="20955" y="286703"/>
                      <a:pt x="12382" y="263843"/>
                    </a:cubicBezTo>
                    <a:cubicBezTo>
                      <a:pt x="4763" y="240983"/>
                      <a:pt x="0" y="215265"/>
                      <a:pt x="0" y="187643"/>
                    </a:cubicBezTo>
                    <a:cubicBezTo>
                      <a:pt x="0" y="158115"/>
                      <a:pt x="3810" y="132398"/>
                      <a:pt x="12382" y="108585"/>
                    </a:cubicBezTo>
                    <a:cubicBezTo>
                      <a:pt x="20955" y="85725"/>
                      <a:pt x="31432" y="65723"/>
                      <a:pt x="45720" y="49530"/>
                    </a:cubicBezTo>
                    <a:cubicBezTo>
                      <a:pt x="60007" y="33338"/>
                      <a:pt x="77152" y="20955"/>
                      <a:pt x="96202" y="12383"/>
                    </a:cubicBezTo>
                    <a:cubicBezTo>
                      <a:pt x="115252" y="3810"/>
                      <a:pt x="136207" y="0"/>
                      <a:pt x="159067" y="0"/>
                    </a:cubicBezTo>
                    <a:cubicBezTo>
                      <a:pt x="181927" y="0"/>
                      <a:pt x="202882" y="4763"/>
                      <a:pt x="222885" y="13335"/>
                    </a:cubicBezTo>
                    <a:cubicBezTo>
                      <a:pt x="241935" y="21908"/>
                      <a:pt x="259080" y="34290"/>
                      <a:pt x="273367" y="50483"/>
                    </a:cubicBezTo>
                    <a:cubicBezTo>
                      <a:pt x="287655" y="66675"/>
                      <a:pt x="299085" y="85725"/>
                      <a:pt x="306705" y="108585"/>
                    </a:cubicBezTo>
                    <a:cubicBezTo>
                      <a:pt x="315277" y="132398"/>
                      <a:pt x="320040" y="158115"/>
                      <a:pt x="320040" y="185738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146D3292-E4BB-C0D1-43F4-92CEF4FAE258}"/>
                  </a:ext>
                </a:extLst>
              </p:cNvPr>
              <p:cNvSpPr/>
              <p:nvPr/>
            </p:nvSpPr>
            <p:spPr bwMode="invGray">
              <a:xfrm>
                <a:off x="13699312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7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7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7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2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7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2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7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  <p:grpSp>
          <p:nvGrpSpPr>
            <p:cNvPr id="10" name="Graphic 4">
              <a:extLst>
                <a:ext uri="{FF2B5EF4-FFF2-40B4-BE49-F238E27FC236}">
                  <a16:creationId xmlns:a16="http://schemas.microsoft.com/office/drawing/2014/main" id="{CE92AF0E-B7F7-7481-82E7-C9763F8681EC}"/>
                </a:ext>
              </a:extLst>
            </p:cNvPr>
            <p:cNvGrpSpPr/>
            <p:nvPr/>
          </p:nvGrpSpPr>
          <p:grpSpPr bwMode="invGray">
            <a:xfrm>
              <a:off x="9673094" y="5359719"/>
              <a:ext cx="1351597" cy="1383029"/>
              <a:chOff x="9673094" y="5359719"/>
              <a:chExt cx="1351597" cy="1383029"/>
            </a:xfrm>
          </p:grpSpPr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14CBC2D0-1E53-FEBA-0EA9-E7044C1E52E7}"/>
                  </a:ext>
                </a:extLst>
              </p:cNvPr>
              <p:cNvSpPr/>
              <p:nvPr/>
            </p:nvSpPr>
            <p:spPr bwMode="invGray">
              <a:xfrm>
                <a:off x="9673094" y="5359719"/>
                <a:ext cx="1351597" cy="493394"/>
              </a:xfrm>
              <a:custGeom>
                <a:avLst/>
                <a:gdLst>
                  <a:gd name="connsiteX0" fmla="*/ 1351598 w 1351597"/>
                  <a:gd name="connsiteY0" fmla="*/ 0 h 493394"/>
                  <a:gd name="connsiteX1" fmla="*/ 0 w 1351597"/>
                  <a:gd name="connsiteY1" fmla="*/ 493395 h 493394"/>
                  <a:gd name="connsiteX2" fmla="*/ 1351598 w 1351597"/>
                  <a:gd name="connsiteY2" fmla="*/ 255270 h 493394"/>
                  <a:gd name="connsiteX3" fmla="*/ 1351598 w 1351597"/>
                  <a:gd name="connsiteY3" fmla="*/ 0 h 49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1597" h="493394">
                    <a:moveTo>
                      <a:pt x="1351598" y="0"/>
                    </a:moveTo>
                    <a:lnTo>
                      <a:pt x="0" y="493395"/>
                    </a:lnTo>
                    <a:lnTo>
                      <a:pt x="1351598" y="255270"/>
                    </a:lnTo>
                    <a:lnTo>
                      <a:pt x="1351598" y="0"/>
                    </a:lnTo>
                    <a:close/>
                  </a:path>
                </a:pathLst>
              </a:custGeom>
              <a:solidFill>
                <a:srgbClr val="FFE6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3A51E3E8-AD5E-897F-BA35-F36430AEB4E2}"/>
                  </a:ext>
                </a:extLst>
              </p:cNvPr>
              <p:cNvSpPr/>
              <p:nvPr/>
            </p:nvSpPr>
            <p:spPr bwMode="invGray">
              <a:xfrm>
                <a:off x="9684524" y="6058854"/>
                <a:ext cx="1135379" cy="683894"/>
              </a:xfrm>
              <a:custGeom>
                <a:avLst/>
                <a:gdLst>
                  <a:gd name="connsiteX0" fmla="*/ 911543 w 1135379"/>
                  <a:gd name="connsiteY0" fmla="*/ 0 h 683894"/>
                  <a:gd name="connsiteX1" fmla="*/ 795338 w 1135379"/>
                  <a:gd name="connsiteY1" fmla="*/ 222885 h 683894"/>
                  <a:gd name="connsiteX2" fmla="*/ 679133 w 1135379"/>
                  <a:gd name="connsiteY2" fmla="*/ 0 h 683894"/>
                  <a:gd name="connsiteX3" fmla="*/ 452438 w 1135379"/>
                  <a:gd name="connsiteY3" fmla="*/ 0 h 683894"/>
                  <a:gd name="connsiteX4" fmla="*/ 691515 w 1135379"/>
                  <a:gd name="connsiteY4" fmla="*/ 413385 h 683894"/>
                  <a:gd name="connsiteX5" fmla="*/ 691515 w 1135379"/>
                  <a:gd name="connsiteY5" fmla="*/ 683895 h 683894"/>
                  <a:gd name="connsiteX6" fmla="*/ 896303 w 1135379"/>
                  <a:gd name="connsiteY6" fmla="*/ 683895 h 683894"/>
                  <a:gd name="connsiteX7" fmla="*/ 896303 w 1135379"/>
                  <a:gd name="connsiteY7" fmla="*/ 413385 h 683894"/>
                  <a:gd name="connsiteX8" fmla="*/ 1135380 w 1135379"/>
                  <a:gd name="connsiteY8" fmla="*/ 0 h 683894"/>
                  <a:gd name="connsiteX9" fmla="*/ 911543 w 1135379"/>
                  <a:gd name="connsiteY9" fmla="*/ 0 h 683894"/>
                  <a:gd name="connsiteX10" fmla="*/ 0 w 1135379"/>
                  <a:gd name="connsiteY10" fmla="*/ 0 h 683894"/>
                  <a:gd name="connsiteX11" fmla="*/ 0 w 1135379"/>
                  <a:gd name="connsiteY11" fmla="*/ 683895 h 683894"/>
                  <a:gd name="connsiteX12" fmla="*/ 546735 w 1135379"/>
                  <a:gd name="connsiteY12" fmla="*/ 683895 h 683894"/>
                  <a:gd name="connsiteX13" fmla="*/ 546735 w 1135379"/>
                  <a:gd name="connsiteY13" fmla="*/ 526732 h 683894"/>
                  <a:gd name="connsiteX14" fmla="*/ 204788 w 1135379"/>
                  <a:gd name="connsiteY14" fmla="*/ 526732 h 683894"/>
                  <a:gd name="connsiteX15" fmla="*/ 204788 w 1135379"/>
                  <a:gd name="connsiteY15" fmla="*/ 414338 h 683894"/>
                  <a:gd name="connsiteX16" fmla="*/ 452438 w 1135379"/>
                  <a:gd name="connsiteY16" fmla="*/ 414338 h 683894"/>
                  <a:gd name="connsiteX17" fmla="*/ 452438 w 1135379"/>
                  <a:gd name="connsiteY17" fmla="*/ 270510 h 683894"/>
                  <a:gd name="connsiteX18" fmla="*/ 204788 w 1135379"/>
                  <a:gd name="connsiteY18" fmla="*/ 270510 h 683894"/>
                  <a:gd name="connsiteX19" fmla="*/ 204788 w 1135379"/>
                  <a:gd name="connsiteY19" fmla="*/ 157163 h 683894"/>
                  <a:gd name="connsiteX20" fmla="*/ 479108 w 1135379"/>
                  <a:gd name="connsiteY20" fmla="*/ 157163 h 683894"/>
                  <a:gd name="connsiteX21" fmla="*/ 388620 w 1135379"/>
                  <a:gd name="connsiteY21" fmla="*/ 0 h 683894"/>
                  <a:gd name="connsiteX22" fmla="*/ 0 w 1135379"/>
                  <a:gd name="connsiteY22" fmla="*/ 0 h 68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35379" h="683894">
                    <a:moveTo>
                      <a:pt x="911543" y="0"/>
                    </a:moveTo>
                    <a:lnTo>
                      <a:pt x="795338" y="222885"/>
                    </a:lnTo>
                    <a:lnTo>
                      <a:pt x="679133" y="0"/>
                    </a:lnTo>
                    <a:lnTo>
                      <a:pt x="452438" y="0"/>
                    </a:lnTo>
                    <a:lnTo>
                      <a:pt x="691515" y="413385"/>
                    </a:lnTo>
                    <a:lnTo>
                      <a:pt x="691515" y="683895"/>
                    </a:lnTo>
                    <a:lnTo>
                      <a:pt x="896303" y="683895"/>
                    </a:lnTo>
                    <a:lnTo>
                      <a:pt x="896303" y="413385"/>
                    </a:lnTo>
                    <a:lnTo>
                      <a:pt x="1135380" y="0"/>
                    </a:lnTo>
                    <a:lnTo>
                      <a:pt x="911543" y="0"/>
                    </a:lnTo>
                    <a:close/>
                    <a:moveTo>
                      <a:pt x="0" y="0"/>
                    </a:moveTo>
                    <a:lnTo>
                      <a:pt x="0" y="683895"/>
                    </a:lnTo>
                    <a:lnTo>
                      <a:pt x="546735" y="683895"/>
                    </a:lnTo>
                    <a:lnTo>
                      <a:pt x="546735" y="526732"/>
                    </a:lnTo>
                    <a:lnTo>
                      <a:pt x="204788" y="526732"/>
                    </a:lnTo>
                    <a:lnTo>
                      <a:pt x="204788" y="414338"/>
                    </a:lnTo>
                    <a:lnTo>
                      <a:pt x="452438" y="414338"/>
                    </a:lnTo>
                    <a:lnTo>
                      <a:pt x="452438" y="270510"/>
                    </a:lnTo>
                    <a:lnTo>
                      <a:pt x="204788" y="270510"/>
                    </a:lnTo>
                    <a:lnTo>
                      <a:pt x="204788" y="157163"/>
                    </a:lnTo>
                    <a:lnTo>
                      <a:pt x="479108" y="157163"/>
                    </a:lnTo>
                    <a:lnTo>
                      <a:pt x="3886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9032232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Slide - Frame Client">
    <p:bg>
      <p:bgPr>
        <a:blipFill dpi="0" rotWithShape="1">
          <a:blip r:embed="rId3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002818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86" imgH="486" progId="TCLayout.ActiveDocument.1">
                  <p:embed/>
                </p:oleObj>
              </mc:Choice>
              <mc:Fallback>
                <p:oleObj name="think-cell Slide" r:id="rId4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22AA4E63-E77E-8DC0-7B68-B03E6FBBA1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12192000" cy="6857999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478400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 Slide - Frame Client">
    <p:bg>
      <p:bgPr>
        <a:blipFill dpi="0" rotWithShape="1">
          <a:blip r:embed="rId3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0573109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86" imgH="486" progId="TCLayout.ActiveDocument.1">
                  <p:embed/>
                </p:oleObj>
              </mc:Choice>
              <mc:Fallback>
                <p:oleObj name="think-cell Slide" r:id="rId4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22AA4E63-E77E-8DC0-7B68-B03E6FBBA1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12192000" cy="6857999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68AE2A9-E5E1-CA4C-445F-5CBD722D8D2A}"/>
              </a:ext>
            </a:extLst>
          </p:cNvPr>
          <p:cNvSpPr txBox="1"/>
          <p:nvPr userDrawn="1"/>
        </p:nvSpPr>
        <p:spPr>
          <a:xfrm>
            <a:off x="485774" y="5554554"/>
            <a:ext cx="1101648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rtl="0"/>
            <a:r>
              <a:rPr lang="pt-PT" sz="1200" b="1" noProof="0">
                <a:solidFill>
                  <a:schemeClr val="bg1"/>
                </a:solidFill>
                <a:latin typeface="+mj-lt"/>
              </a:rPr>
              <a:t>Preparado para</a:t>
            </a:r>
          </a:p>
        </p:txBody>
      </p:sp>
      <p:sp>
        <p:nvSpPr>
          <p:cNvPr id="62" name="Text Placeholder 16">
            <a:extLst>
              <a:ext uri="{FF2B5EF4-FFF2-40B4-BE49-F238E27FC236}">
                <a16:creationId xmlns:a16="http://schemas.microsoft.com/office/drawing/2014/main" id="{2D761738-F5FB-037B-90FC-F15E409AB0A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5774" y="5809320"/>
            <a:ext cx="3089275" cy="180000"/>
          </a:xfrm>
          <a:prstGeom prst="rect">
            <a:avLst/>
          </a:prstGeom>
        </p:spPr>
        <p:txBody>
          <a:bodyPr/>
          <a:lstStyle>
            <a:lvl1pPr marL="0" indent="0" rtl="0">
              <a:buNone/>
              <a:defRPr sz="1200" b="1">
                <a:solidFill>
                  <a:schemeClr val="accent1"/>
                </a:solidFill>
              </a:defRPr>
            </a:lvl1pPr>
          </a:lstStyle>
          <a:p>
            <a:pPr lvl="0"/>
            <a:r>
              <a:rPr lang="pt-PT" err="1"/>
              <a:t>Client</a:t>
            </a:r>
            <a:r>
              <a:rPr lang="pt-PT"/>
              <a:t> legal </a:t>
            </a:r>
            <a:r>
              <a:rPr lang="pt-PT" err="1"/>
              <a:t>name</a:t>
            </a:r>
            <a:endParaRPr lang="pt-PT"/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5C9FD152-6F10-1537-3B16-1CEE45D21A97}"/>
              </a:ext>
            </a:extLst>
          </p:cNvPr>
          <p:cNvCxnSpPr>
            <a:cxnSpLocks/>
          </p:cNvCxnSpPr>
          <p:nvPr userDrawn="1"/>
        </p:nvCxnSpPr>
        <p:spPr>
          <a:xfrm flipV="1">
            <a:off x="485774" y="5774270"/>
            <a:ext cx="7923058" cy="0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6E4ADF4-9C7B-E37A-AC85-0730CFD1ED45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65" name="Freeform 4">
              <a:extLst>
                <a:ext uri="{FF2B5EF4-FFF2-40B4-BE49-F238E27FC236}">
                  <a16:creationId xmlns:a16="http://schemas.microsoft.com/office/drawing/2014/main" id="{E7C0A59F-5F8F-56F8-B4AB-D35E187A91B7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6" name="Freeform 5">
              <a:extLst>
                <a:ext uri="{FF2B5EF4-FFF2-40B4-BE49-F238E27FC236}">
                  <a16:creationId xmlns:a16="http://schemas.microsoft.com/office/drawing/2014/main" id="{1028A703-1046-6442-0159-A8E86280E45A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7" name="Freeform 6">
              <a:extLst>
                <a:ext uri="{FF2B5EF4-FFF2-40B4-BE49-F238E27FC236}">
                  <a16:creationId xmlns:a16="http://schemas.microsoft.com/office/drawing/2014/main" id="{AA971118-EF6B-6604-4EBF-1593A05CD20A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8" name="Freeform 7">
              <a:extLst>
                <a:ext uri="{FF2B5EF4-FFF2-40B4-BE49-F238E27FC236}">
                  <a16:creationId xmlns:a16="http://schemas.microsoft.com/office/drawing/2014/main" id="{CD670095-F88D-596A-B8AB-2523E70E4D0E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9" name="Freeform 8">
              <a:extLst>
                <a:ext uri="{FF2B5EF4-FFF2-40B4-BE49-F238E27FC236}">
                  <a16:creationId xmlns:a16="http://schemas.microsoft.com/office/drawing/2014/main" id="{26C7C412-21B5-A3DC-6A32-774016207C6E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0" name="Freeform 19">
              <a:extLst>
                <a:ext uri="{FF2B5EF4-FFF2-40B4-BE49-F238E27FC236}">
                  <a16:creationId xmlns:a16="http://schemas.microsoft.com/office/drawing/2014/main" id="{C6C18BAE-4ACB-7E89-56FD-481C68EDE2D3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1" name="Freeform 23">
              <a:extLst>
                <a:ext uri="{FF2B5EF4-FFF2-40B4-BE49-F238E27FC236}">
                  <a16:creationId xmlns:a16="http://schemas.microsoft.com/office/drawing/2014/main" id="{6908E5EA-2679-EFBF-6B84-6162873310DA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2" name="Freeform 24">
              <a:extLst>
                <a:ext uri="{FF2B5EF4-FFF2-40B4-BE49-F238E27FC236}">
                  <a16:creationId xmlns:a16="http://schemas.microsoft.com/office/drawing/2014/main" id="{AC8CBC78-2281-D3E7-533E-3FAA14C86400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3" name="Freeform 25">
              <a:extLst>
                <a:ext uri="{FF2B5EF4-FFF2-40B4-BE49-F238E27FC236}">
                  <a16:creationId xmlns:a16="http://schemas.microsoft.com/office/drawing/2014/main" id="{D0A8BF30-6A4E-1DE1-AEB7-5350F105A091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4" name="Freeform 26">
              <a:extLst>
                <a:ext uri="{FF2B5EF4-FFF2-40B4-BE49-F238E27FC236}">
                  <a16:creationId xmlns:a16="http://schemas.microsoft.com/office/drawing/2014/main" id="{A5BA66DE-F096-5D78-C222-0C256185CBAB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5" name="Freeform 27">
              <a:extLst>
                <a:ext uri="{FF2B5EF4-FFF2-40B4-BE49-F238E27FC236}">
                  <a16:creationId xmlns:a16="http://schemas.microsoft.com/office/drawing/2014/main" id="{089EE5C7-DE2B-0F9E-150A-0E72D93E8184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6" name="Freeform 28">
              <a:extLst>
                <a:ext uri="{FF2B5EF4-FFF2-40B4-BE49-F238E27FC236}">
                  <a16:creationId xmlns:a16="http://schemas.microsoft.com/office/drawing/2014/main" id="{F4DCE105-94D5-58CC-93B7-E084B2AD2F1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7" name="Freeform 29">
              <a:extLst>
                <a:ext uri="{FF2B5EF4-FFF2-40B4-BE49-F238E27FC236}">
                  <a16:creationId xmlns:a16="http://schemas.microsoft.com/office/drawing/2014/main" id="{61DF6F28-B292-4E2A-6692-23503510CACA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3D996E95-95C2-6515-6D19-660D229C75E1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9" name="Freeform 31">
              <a:extLst>
                <a:ext uri="{FF2B5EF4-FFF2-40B4-BE49-F238E27FC236}">
                  <a16:creationId xmlns:a16="http://schemas.microsoft.com/office/drawing/2014/main" id="{BBD01A40-2CA6-BFAD-3513-035FEA53F834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0" name="Freeform 32">
              <a:extLst>
                <a:ext uri="{FF2B5EF4-FFF2-40B4-BE49-F238E27FC236}">
                  <a16:creationId xmlns:a16="http://schemas.microsoft.com/office/drawing/2014/main" id="{03635687-9968-7DB4-DCD3-10A9EAF3A914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1" name="Freeform 33">
              <a:extLst>
                <a:ext uri="{FF2B5EF4-FFF2-40B4-BE49-F238E27FC236}">
                  <a16:creationId xmlns:a16="http://schemas.microsoft.com/office/drawing/2014/main" id="{02851D72-4E01-3588-BCA7-B48F7C84B129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2" name="Freeform 34">
              <a:extLst>
                <a:ext uri="{FF2B5EF4-FFF2-40B4-BE49-F238E27FC236}">
                  <a16:creationId xmlns:a16="http://schemas.microsoft.com/office/drawing/2014/main" id="{4EE0C225-D355-E454-1DC9-F5ABD875752D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3" name="Freeform 35">
              <a:extLst>
                <a:ext uri="{FF2B5EF4-FFF2-40B4-BE49-F238E27FC236}">
                  <a16:creationId xmlns:a16="http://schemas.microsoft.com/office/drawing/2014/main" id="{D5DF9B02-AB5E-0F6C-3CEA-FD561A972688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4" name="Freeform 36">
              <a:extLst>
                <a:ext uri="{FF2B5EF4-FFF2-40B4-BE49-F238E27FC236}">
                  <a16:creationId xmlns:a16="http://schemas.microsoft.com/office/drawing/2014/main" id="{E7C326CA-B59C-DA47-4882-D158EEE345DA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5" name="Freeform 37">
              <a:extLst>
                <a:ext uri="{FF2B5EF4-FFF2-40B4-BE49-F238E27FC236}">
                  <a16:creationId xmlns:a16="http://schemas.microsoft.com/office/drawing/2014/main" id="{F1576A1D-8164-FCF2-84C1-F3A15E63E3AA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6" name="Freeform 38">
              <a:extLst>
                <a:ext uri="{FF2B5EF4-FFF2-40B4-BE49-F238E27FC236}">
                  <a16:creationId xmlns:a16="http://schemas.microsoft.com/office/drawing/2014/main" id="{53EF97C9-ED8E-A744-B2CA-EFB47BAEACC6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7" name="Freeform 39">
              <a:extLst>
                <a:ext uri="{FF2B5EF4-FFF2-40B4-BE49-F238E27FC236}">
                  <a16:creationId xmlns:a16="http://schemas.microsoft.com/office/drawing/2014/main" id="{47EB7B8C-6AB9-837D-2D4B-A12300ED058B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8" name="Freeform 40">
              <a:extLst>
                <a:ext uri="{FF2B5EF4-FFF2-40B4-BE49-F238E27FC236}">
                  <a16:creationId xmlns:a16="http://schemas.microsoft.com/office/drawing/2014/main" id="{333A47E7-5F16-56B9-7671-BB0F13A9C28B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9" name="Freeform 41">
              <a:extLst>
                <a:ext uri="{FF2B5EF4-FFF2-40B4-BE49-F238E27FC236}">
                  <a16:creationId xmlns:a16="http://schemas.microsoft.com/office/drawing/2014/main" id="{55F4E8A5-CDD5-5236-76B7-13F0FA809D2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0" name="Freeform 42">
              <a:extLst>
                <a:ext uri="{FF2B5EF4-FFF2-40B4-BE49-F238E27FC236}">
                  <a16:creationId xmlns:a16="http://schemas.microsoft.com/office/drawing/2014/main" id="{65886713-8C4B-DA25-BE66-7C25BF4C15AA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1" name="Freeform 43">
              <a:extLst>
                <a:ext uri="{FF2B5EF4-FFF2-40B4-BE49-F238E27FC236}">
                  <a16:creationId xmlns:a16="http://schemas.microsoft.com/office/drawing/2014/main" id="{D153BFD5-66E9-A79F-D8B1-FC906DB31CD2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2" name="Freeform 44">
              <a:extLst>
                <a:ext uri="{FF2B5EF4-FFF2-40B4-BE49-F238E27FC236}">
                  <a16:creationId xmlns:a16="http://schemas.microsoft.com/office/drawing/2014/main" id="{E71E14CE-1D66-A1CD-BF97-2377DE59368C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3" name="Freeform 45">
              <a:extLst>
                <a:ext uri="{FF2B5EF4-FFF2-40B4-BE49-F238E27FC236}">
                  <a16:creationId xmlns:a16="http://schemas.microsoft.com/office/drawing/2014/main" id="{A7BB13AF-0571-A467-84BA-2044A88DAC42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4" name="Freeform 46">
              <a:extLst>
                <a:ext uri="{FF2B5EF4-FFF2-40B4-BE49-F238E27FC236}">
                  <a16:creationId xmlns:a16="http://schemas.microsoft.com/office/drawing/2014/main" id="{8FE72FAF-96F9-3A41-F410-6741BC2B9ADC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5" name="Freeform 47">
              <a:extLst>
                <a:ext uri="{FF2B5EF4-FFF2-40B4-BE49-F238E27FC236}">
                  <a16:creationId xmlns:a16="http://schemas.microsoft.com/office/drawing/2014/main" id="{D958688E-CFBF-ADF4-AF93-855E90265B12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6" name="Freeform 48">
              <a:extLst>
                <a:ext uri="{FF2B5EF4-FFF2-40B4-BE49-F238E27FC236}">
                  <a16:creationId xmlns:a16="http://schemas.microsoft.com/office/drawing/2014/main" id="{522256A2-8EAA-7764-5FB5-AA2AB97123F9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7" name="Freeform 49">
              <a:extLst>
                <a:ext uri="{FF2B5EF4-FFF2-40B4-BE49-F238E27FC236}">
                  <a16:creationId xmlns:a16="http://schemas.microsoft.com/office/drawing/2014/main" id="{6F54A04C-E00B-1DBE-8C32-831BD5123DF8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8" name="Freeform 50">
              <a:extLst>
                <a:ext uri="{FF2B5EF4-FFF2-40B4-BE49-F238E27FC236}">
                  <a16:creationId xmlns:a16="http://schemas.microsoft.com/office/drawing/2014/main" id="{DFFC05B5-EE66-D044-1AEB-C56888915AC5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9" name="Freeform 51">
              <a:extLst>
                <a:ext uri="{FF2B5EF4-FFF2-40B4-BE49-F238E27FC236}">
                  <a16:creationId xmlns:a16="http://schemas.microsoft.com/office/drawing/2014/main" id="{C3903418-DF60-9B20-DE1C-F275E228ADE7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0" name="Freeform 52">
              <a:extLst>
                <a:ext uri="{FF2B5EF4-FFF2-40B4-BE49-F238E27FC236}">
                  <a16:creationId xmlns:a16="http://schemas.microsoft.com/office/drawing/2014/main" id="{C2003486-2D91-1124-633A-C2CE6C5B3814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1" name="Freeform 53">
              <a:extLst>
                <a:ext uri="{FF2B5EF4-FFF2-40B4-BE49-F238E27FC236}">
                  <a16:creationId xmlns:a16="http://schemas.microsoft.com/office/drawing/2014/main" id="{D1956049-432E-664A-AB5C-E65933556E09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2" name="Freeform 54">
              <a:extLst>
                <a:ext uri="{FF2B5EF4-FFF2-40B4-BE49-F238E27FC236}">
                  <a16:creationId xmlns:a16="http://schemas.microsoft.com/office/drawing/2014/main" id="{E70573FC-EA75-B67D-AEA2-859C3EA99CDE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3" name="Freeform 55">
              <a:extLst>
                <a:ext uri="{FF2B5EF4-FFF2-40B4-BE49-F238E27FC236}">
                  <a16:creationId xmlns:a16="http://schemas.microsoft.com/office/drawing/2014/main" id="{13C0B7E2-5F46-291B-48C4-AB5A6D8F1878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4" name="Freeform 56">
              <a:extLst>
                <a:ext uri="{FF2B5EF4-FFF2-40B4-BE49-F238E27FC236}">
                  <a16:creationId xmlns:a16="http://schemas.microsoft.com/office/drawing/2014/main" id="{8A045349-AC0E-803F-5DC3-F8D04AE05236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5" name="Freeform 57">
              <a:extLst>
                <a:ext uri="{FF2B5EF4-FFF2-40B4-BE49-F238E27FC236}">
                  <a16:creationId xmlns:a16="http://schemas.microsoft.com/office/drawing/2014/main" id="{485DFA3B-17C5-D402-D614-F739A6F03A74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0837ADB5-0484-3166-59A2-F5D522D4771C}"/>
              </a:ext>
            </a:extLst>
          </p:cNvPr>
          <p:cNvGrpSpPr/>
          <p:nvPr userDrawn="1"/>
        </p:nvGrpSpPr>
        <p:grpSpPr>
          <a:xfrm>
            <a:off x="485774" y="719508"/>
            <a:ext cx="5706110" cy="4360545"/>
            <a:chOff x="485774" y="1291008"/>
            <a:chExt cx="5706110" cy="4360545"/>
          </a:xfrm>
        </p:grpSpPr>
        <p:sp>
          <p:nvSpPr>
            <p:cNvPr id="10" name="Freeform 25">
              <a:extLst>
                <a:ext uri="{FF2B5EF4-FFF2-40B4-BE49-F238E27FC236}">
                  <a16:creationId xmlns:a16="http://schemas.microsoft.com/office/drawing/2014/main" id="{0003A003-B64B-4B6C-C5D8-AEC8C6162B1A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30">
              <a:extLst>
                <a:ext uri="{FF2B5EF4-FFF2-40B4-BE49-F238E27FC236}">
                  <a16:creationId xmlns:a16="http://schemas.microsoft.com/office/drawing/2014/main" id="{6CBE6594-A7B8-EFE9-EBE7-1FAF046489D2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  <p:sp>
        <p:nvSpPr>
          <p:cNvPr id="2" name="Subtitle 2">
            <a:extLst>
              <a:ext uri="{FF2B5EF4-FFF2-40B4-BE49-F238E27FC236}">
                <a16:creationId xmlns:a16="http://schemas.microsoft.com/office/drawing/2014/main" id="{A8237E36-3F14-B0A2-43BA-D2D04B67D94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38649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3" name="Title 4">
            <a:extLst>
              <a:ext uri="{FF2B5EF4-FFF2-40B4-BE49-F238E27FC236}">
                <a16:creationId xmlns:a16="http://schemas.microsoft.com/office/drawing/2014/main" id="{D7714248-DD06-AA4E-6A5A-71197E2ED0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1272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4" name="Text Placeholder 288">
            <a:extLst>
              <a:ext uri="{FF2B5EF4-FFF2-40B4-BE49-F238E27FC236}">
                <a16:creationId xmlns:a16="http://schemas.microsoft.com/office/drawing/2014/main" id="{586C821D-2D48-8A8F-78F5-5B6C1FA0D7D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4475985"/>
            <a:ext cx="4906010" cy="215444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45679314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- Fra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0714721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11" name="Text Placeholder 288">
            <a:extLst>
              <a:ext uri="{FF2B5EF4-FFF2-40B4-BE49-F238E27FC236}">
                <a16:creationId xmlns:a16="http://schemas.microsoft.com/office/drawing/2014/main" id="{BEB2A034-2B19-9142-5B62-51DCFC95042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50474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rgbClr val="FFFFFF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3111174-90F6-37A1-2F3A-2EA8230E844C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6" name="Freeform 25">
              <a:extLst>
                <a:ext uri="{FF2B5EF4-FFF2-40B4-BE49-F238E27FC236}">
                  <a16:creationId xmlns:a16="http://schemas.microsoft.com/office/drawing/2014/main" id="{B46A3831-88B3-8616-936D-EE6D2A269202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1C488A97-4204-84FB-C8C6-EC812A25E3EB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395776530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- Frame Cli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21312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-23952" y="1"/>
            <a:ext cx="12215951" cy="6857999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837ADB5-0484-3166-59A2-F5D522D4771C}"/>
              </a:ext>
            </a:extLst>
          </p:cNvPr>
          <p:cNvGrpSpPr/>
          <p:nvPr userDrawn="1"/>
        </p:nvGrpSpPr>
        <p:grpSpPr>
          <a:xfrm>
            <a:off x="485774" y="719508"/>
            <a:ext cx="5706110" cy="4360545"/>
            <a:chOff x="485774" y="1291008"/>
            <a:chExt cx="5706110" cy="4360545"/>
          </a:xfrm>
        </p:grpSpPr>
        <p:sp>
          <p:nvSpPr>
            <p:cNvPr id="10" name="Freeform 25">
              <a:extLst>
                <a:ext uri="{FF2B5EF4-FFF2-40B4-BE49-F238E27FC236}">
                  <a16:creationId xmlns:a16="http://schemas.microsoft.com/office/drawing/2014/main" id="{0003A003-B64B-4B6C-C5D8-AEC8C6162B1A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30">
              <a:extLst>
                <a:ext uri="{FF2B5EF4-FFF2-40B4-BE49-F238E27FC236}">
                  <a16:creationId xmlns:a16="http://schemas.microsoft.com/office/drawing/2014/main" id="{6CBE6594-A7B8-EFE9-EBE7-1FAF046489D2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  <p:sp>
        <p:nvSpPr>
          <p:cNvPr id="2" name="Subtitle 2">
            <a:extLst>
              <a:ext uri="{FF2B5EF4-FFF2-40B4-BE49-F238E27FC236}">
                <a16:creationId xmlns:a16="http://schemas.microsoft.com/office/drawing/2014/main" id="{A8237E36-3F14-B0A2-43BA-D2D04B67D94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38649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3" name="Title 4">
            <a:extLst>
              <a:ext uri="{FF2B5EF4-FFF2-40B4-BE49-F238E27FC236}">
                <a16:creationId xmlns:a16="http://schemas.microsoft.com/office/drawing/2014/main" id="{D7714248-DD06-AA4E-6A5A-71197E2ED0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1272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4" name="Text Placeholder 288">
            <a:extLst>
              <a:ext uri="{FF2B5EF4-FFF2-40B4-BE49-F238E27FC236}">
                <a16:creationId xmlns:a16="http://schemas.microsoft.com/office/drawing/2014/main" id="{586C821D-2D48-8A8F-78F5-5B6C1FA0D7D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44759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68AE2A9-E5E1-CA4C-445F-5CBD722D8D2A}"/>
              </a:ext>
            </a:extLst>
          </p:cNvPr>
          <p:cNvSpPr txBox="1"/>
          <p:nvPr userDrawn="1"/>
        </p:nvSpPr>
        <p:spPr>
          <a:xfrm>
            <a:off x="485774" y="5554554"/>
            <a:ext cx="91371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rtl="0"/>
            <a:r>
              <a:rPr lang="pt-PT" sz="1200" b="1" err="1">
                <a:solidFill>
                  <a:schemeClr val="bg1"/>
                </a:solidFill>
                <a:latin typeface="+mj-lt"/>
              </a:rPr>
              <a:t>Prepared</a:t>
            </a:r>
            <a:r>
              <a:rPr lang="pt-PT" sz="1200" b="1">
                <a:solidFill>
                  <a:schemeClr val="bg1"/>
                </a:solidFill>
                <a:latin typeface="+mj-lt"/>
              </a:rPr>
              <a:t> for</a:t>
            </a:r>
          </a:p>
        </p:txBody>
      </p:sp>
      <p:sp>
        <p:nvSpPr>
          <p:cNvPr id="62" name="Text Placeholder 16">
            <a:extLst>
              <a:ext uri="{FF2B5EF4-FFF2-40B4-BE49-F238E27FC236}">
                <a16:creationId xmlns:a16="http://schemas.microsoft.com/office/drawing/2014/main" id="{2D761738-F5FB-037B-90FC-F15E409AB0A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5774" y="5809320"/>
            <a:ext cx="3089275" cy="180000"/>
          </a:xfrm>
          <a:prstGeom prst="rect">
            <a:avLst/>
          </a:prstGeom>
        </p:spPr>
        <p:txBody>
          <a:bodyPr/>
          <a:lstStyle>
            <a:lvl1pPr marL="0" indent="0" rtl="0">
              <a:buNone/>
              <a:defRPr sz="1200" b="1">
                <a:solidFill>
                  <a:schemeClr val="accent1"/>
                </a:solidFill>
              </a:defRPr>
            </a:lvl1pPr>
          </a:lstStyle>
          <a:p>
            <a:pPr lvl="0"/>
            <a:r>
              <a:rPr lang="pt-PT" err="1"/>
              <a:t>Client</a:t>
            </a:r>
            <a:r>
              <a:rPr lang="pt-PT"/>
              <a:t> legal </a:t>
            </a:r>
            <a:r>
              <a:rPr lang="pt-PT" err="1"/>
              <a:t>name</a:t>
            </a:r>
            <a:endParaRPr lang="pt-PT"/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5C9FD152-6F10-1537-3B16-1CEE45D21A97}"/>
              </a:ext>
            </a:extLst>
          </p:cNvPr>
          <p:cNvCxnSpPr>
            <a:cxnSpLocks/>
          </p:cNvCxnSpPr>
          <p:nvPr userDrawn="1"/>
        </p:nvCxnSpPr>
        <p:spPr>
          <a:xfrm flipV="1">
            <a:off x="485774" y="5774270"/>
            <a:ext cx="7923058" cy="0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6E4ADF4-9C7B-E37A-AC85-0730CFD1ED45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65" name="Freeform 4">
              <a:extLst>
                <a:ext uri="{FF2B5EF4-FFF2-40B4-BE49-F238E27FC236}">
                  <a16:creationId xmlns:a16="http://schemas.microsoft.com/office/drawing/2014/main" id="{E7C0A59F-5F8F-56F8-B4AB-D35E187A91B7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6" name="Freeform 5">
              <a:extLst>
                <a:ext uri="{FF2B5EF4-FFF2-40B4-BE49-F238E27FC236}">
                  <a16:creationId xmlns:a16="http://schemas.microsoft.com/office/drawing/2014/main" id="{1028A703-1046-6442-0159-A8E86280E45A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7" name="Freeform 6">
              <a:extLst>
                <a:ext uri="{FF2B5EF4-FFF2-40B4-BE49-F238E27FC236}">
                  <a16:creationId xmlns:a16="http://schemas.microsoft.com/office/drawing/2014/main" id="{AA971118-EF6B-6604-4EBF-1593A05CD20A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8" name="Freeform 7">
              <a:extLst>
                <a:ext uri="{FF2B5EF4-FFF2-40B4-BE49-F238E27FC236}">
                  <a16:creationId xmlns:a16="http://schemas.microsoft.com/office/drawing/2014/main" id="{CD670095-F88D-596A-B8AB-2523E70E4D0E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9" name="Freeform 8">
              <a:extLst>
                <a:ext uri="{FF2B5EF4-FFF2-40B4-BE49-F238E27FC236}">
                  <a16:creationId xmlns:a16="http://schemas.microsoft.com/office/drawing/2014/main" id="{26C7C412-21B5-A3DC-6A32-774016207C6E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0" name="Freeform 19">
              <a:extLst>
                <a:ext uri="{FF2B5EF4-FFF2-40B4-BE49-F238E27FC236}">
                  <a16:creationId xmlns:a16="http://schemas.microsoft.com/office/drawing/2014/main" id="{C6C18BAE-4ACB-7E89-56FD-481C68EDE2D3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1" name="Freeform 23">
              <a:extLst>
                <a:ext uri="{FF2B5EF4-FFF2-40B4-BE49-F238E27FC236}">
                  <a16:creationId xmlns:a16="http://schemas.microsoft.com/office/drawing/2014/main" id="{6908E5EA-2679-EFBF-6B84-6162873310DA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2" name="Freeform 24">
              <a:extLst>
                <a:ext uri="{FF2B5EF4-FFF2-40B4-BE49-F238E27FC236}">
                  <a16:creationId xmlns:a16="http://schemas.microsoft.com/office/drawing/2014/main" id="{AC8CBC78-2281-D3E7-533E-3FAA14C86400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3" name="Freeform 25">
              <a:extLst>
                <a:ext uri="{FF2B5EF4-FFF2-40B4-BE49-F238E27FC236}">
                  <a16:creationId xmlns:a16="http://schemas.microsoft.com/office/drawing/2014/main" id="{D0A8BF30-6A4E-1DE1-AEB7-5350F105A091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4" name="Freeform 26">
              <a:extLst>
                <a:ext uri="{FF2B5EF4-FFF2-40B4-BE49-F238E27FC236}">
                  <a16:creationId xmlns:a16="http://schemas.microsoft.com/office/drawing/2014/main" id="{A5BA66DE-F096-5D78-C222-0C256185CBAB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5" name="Freeform 27">
              <a:extLst>
                <a:ext uri="{FF2B5EF4-FFF2-40B4-BE49-F238E27FC236}">
                  <a16:creationId xmlns:a16="http://schemas.microsoft.com/office/drawing/2014/main" id="{089EE5C7-DE2B-0F9E-150A-0E72D93E8184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6" name="Freeform 28">
              <a:extLst>
                <a:ext uri="{FF2B5EF4-FFF2-40B4-BE49-F238E27FC236}">
                  <a16:creationId xmlns:a16="http://schemas.microsoft.com/office/drawing/2014/main" id="{F4DCE105-94D5-58CC-93B7-E084B2AD2F1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7" name="Freeform 29">
              <a:extLst>
                <a:ext uri="{FF2B5EF4-FFF2-40B4-BE49-F238E27FC236}">
                  <a16:creationId xmlns:a16="http://schemas.microsoft.com/office/drawing/2014/main" id="{61DF6F28-B292-4E2A-6692-23503510CACA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3D996E95-95C2-6515-6D19-660D229C75E1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9" name="Freeform 31">
              <a:extLst>
                <a:ext uri="{FF2B5EF4-FFF2-40B4-BE49-F238E27FC236}">
                  <a16:creationId xmlns:a16="http://schemas.microsoft.com/office/drawing/2014/main" id="{BBD01A40-2CA6-BFAD-3513-035FEA53F834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0" name="Freeform 32">
              <a:extLst>
                <a:ext uri="{FF2B5EF4-FFF2-40B4-BE49-F238E27FC236}">
                  <a16:creationId xmlns:a16="http://schemas.microsoft.com/office/drawing/2014/main" id="{03635687-9968-7DB4-DCD3-10A9EAF3A914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1" name="Freeform 33">
              <a:extLst>
                <a:ext uri="{FF2B5EF4-FFF2-40B4-BE49-F238E27FC236}">
                  <a16:creationId xmlns:a16="http://schemas.microsoft.com/office/drawing/2014/main" id="{02851D72-4E01-3588-BCA7-B48F7C84B129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2" name="Freeform 34">
              <a:extLst>
                <a:ext uri="{FF2B5EF4-FFF2-40B4-BE49-F238E27FC236}">
                  <a16:creationId xmlns:a16="http://schemas.microsoft.com/office/drawing/2014/main" id="{4EE0C225-D355-E454-1DC9-F5ABD875752D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3" name="Freeform 35">
              <a:extLst>
                <a:ext uri="{FF2B5EF4-FFF2-40B4-BE49-F238E27FC236}">
                  <a16:creationId xmlns:a16="http://schemas.microsoft.com/office/drawing/2014/main" id="{D5DF9B02-AB5E-0F6C-3CEA-FD561A972688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4" name="Freeform 36">
              <a:extLst>
                <a:ext uri="{FF2B5EF4-FFF2-40B4-BE49-F238E27FC236}">
                  <a16:creationId xmlns:a16="http://schemas.microsoft.com/office/drawing/2014/main" id="{E7C326CA-B59C-DA47-4882-D158EEE345DA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5" name="Freeform 37">
              <a:extLst>
                <a:ext uri="{FF2B5EF4-FFF2-40B4-BE49-F238E27FC236}">
                  <a16:creationId xmlns:a16="http://schemas.microsoft.com/office/drawing/2014/main" id="{F1576A1D-8164-FCF2-84C1-F3A15E63E3AA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6" name="Freeform 38">
              <a:extLst>
                <a:ext uri="{FF2B5EF4-FFF2-40B4-BE49-F238E27FC236}">
                  <a16:creationId xmlns:a16="http://schemas.microsoft.com/office/drawing/2014/main" id="{53EF97C9-ED8E-A744-B2CA-EFB47BAEACC6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7" name="Freeform 39">
              <a:extLst>
                <a:ext uri="{FF2B5EF4-FFF2-40B4-BE49-F238E27FC236}">
                  <a16:creationId xmlns:a16="http://schemas.microsoft.com/office/drawing/2014/main" id="{47EB7B8C-6AB9-837D-2D4B-A12300ED058B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8" name="Freeform 40">
              <a:extLst>
                <a:ext uri="{FF2B5EF4-FFF2-40B4-BE49-F238E27FC236}">
                  <a16:creationId xmlns:a16="http://schemas.microsoft.com/office/drawing/2014/main" id="{333A47E7-5F16-56B9-7671-BB0F13A9C28B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9" name="Freeform 41">
              <a:extLst>
                <a:ext uri="{FF2B5EF4-FFF2-40B4-BE49-F238E27FC236}">
                  <a16:creationId xmlns:a16="http://schemas.microsoft.com/office/drawing/2014/main" id="{55F4E8A5-CDD5-5236-76B7-13F0FA809D2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0" name="Freeform 42">
              <a:extLst>
                <a:ext uri="{FF2B5EF4-FFF2-40B4-BE49-F238E27FC236}">
                  <a16:creationId xmlns:a16="http://schemas.microsoft.com/office/drawing/2014/main" id="{65886713-8C4B-DA25-BE66-7C25BF4C15AA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1" name="Freeform 43">
              <a:extLst>
                <a:ext uri="{FF2B5EF4-FFF2-40B4-BE49-F238E27FC236}">
                  <a16:creationId xmlns:a16="http://schemas.microsoft.com/office/drawing/2014/main" id="{D153BFD5-66E9-A79F-D8B1-FC906DB31CD2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2" name="Freeform 44">
              <a:extLst>
                <a:ext uri="{FF2B5EF4-FFF2-40B4-BE49-F238E27FC236}">
                  <a16:creationId xmlns:a16="http://schemas.microsoft.com/office/drawing/2014/main" id="{E71E14CE-1D66-A1CD-BF97-2377DE59368C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3" name="Freeform 45">
              <a:extLst>
                <a:ext uri="{FF2B5EF4-FFF2-40B4-BE49-F238E27FC236}">
                  <a16:creationId xmlns:a16="http://schemas.microsoft.com/office/drawing/2014/main" id="{A7BB13AF-0571-A467-84BA-2044A88DAC42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4" name="Freeform 46">
              <a:extLst>
                <a:ext uri="{FF2B5EF4-FFF2-40B4-BE49-F238E27FC236}">
                  <a16:creationId xmlns:a16="http://schemas.microsoft.com/office/drawing/2014/main" id="{8FE72FAF-96F9-3A41-F410-6741BC2B9ADC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5" name="Freeform 47">
              <a:extLst>
                <a:ext uri="{FF2B5EF4-FFF2-40B4-BE49-F238E27FC236}">
                  <a16:creationId xmlns:a16="http://schemas.microsoft.com/office/drawing/2014/main" id="{D958688E-CFBF-ADF4-AF93-855E90265B12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6" name="Freeform 48">
              <a:extLst>
                <a:ext uri="{FF2B5EF4-FFF2-40B4-BE49-F238E27FC236}">
                  <a16:creationId xmlns:a16="http://schemas.microsoft.com/office/drawing/2014/main" id="{522256A2-8EAA-7764-5FB5-AA2AB97123F9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7" name="Freeform 49">
              <a:extLst>
                <a:ext uri="{FF2B5EF4-FFF2-40B4-BE49-F238E27FC236}">
                  <a16:creationId xmlns:a16="http://schemas.microsoft.com/office/drawing/2014/main" id="{6F54A04C-E00B-1DBE-8C32-831BD5123DF8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8" name="Freeform 50">
              <a:extLst>
                <a:ext uri="{FF2B5EF4-FFF2-40B4-BE49-F238E27FC236}">
                  <a16:creationId xmlns:a16="http://schemas.microsoft.com/office/drawing/2014/main" id="{DFFC05B5-EE66-D044-1AEB-C56888915AC5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9" name="Freeform 51">
              <a:extLst>
                <a:ext uri="{FF2B5EF4-FFF2-40B4-BE49-F238E27FC236}">
                  <a16:creationId xmlns:a16="http://schemas.microsoft.com/office/drawing/2014/main" id="{C3903418-DF60-9B20-DE1C-F275E228ADE7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0" name="Freeform 52">
              <a:extLst>
                <a:ext uri="{FF2B5EF4-FFF2-40B4-BE49-F238E27FC236}">
                  <a16:creationId xmlns:a16="http://schemas.microsoft.com/office/drawing/2014/main" id="{C2003486-2D91-1124-633A-C2CE6C5B3814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1" name="Freeform 53">
              <a:extLst>
                <a:ext uri="{FF2B5EF4-FFF2-40B4-BE49-F238E27FC236}">
                  <a16:creationId xmlns:a16="http://schemas.microsoft.com/office/drawing/2014/main" id="{D1956049-432E-664A-AB5C-E65933556E09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2" name="Freeform 54">
              <a:extLst>
                <a:ext uri="{FF2B5EF4-FFF2-40B4-BE49-F238E27FC236}">
                  <a16:creationId xmlns:a16="http://schemas.microsoft.com/office/drawing/2014/main" id="{E70573FC-EA75-B67D-AEA2-859C3EA99CDE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3" name="Freeform 55">
              <a:extLst>
                <a:ext uri="{FF2B5EF4-FFF2-40B4-BE49-F238E27FC236}">
                  <a16:creationId xmlns:a16="http://schemas.microsoft.com/office/drawing/2014/main" id="{13C0B7E2-5F46-291B-48C4-AB5A6D8F1878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4" name="Freeform 56">
              <a:extLst>
                <a:ext uri="{FF2B5EF4-FFF2-40B4-BE49-F238E27FC236}">
                  <a16:creationId xmlns:a16="http://schemas.microsoft.com/office/drawing/2014/main" id="{8A045349-AC0E-803F-5DC3-F8D04AE05236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5" name="Freeform 57">
              <a:extLst>
                <a:ext uri="{FF2B5EF4-FFF2-40B4-BE49-F238E27FC236}">
                  <a16:creationId xmlns:a16="http://schemas.microsoft.com/office/drawing/2014/main" id="{485DFA3B-17C5-D402-D614-F739A6F03A74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19811564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471476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itle 1">
            <a:extLst>
              <a:ext uri="{FF2B5EF4-FFF2-40B4-BE49-F238E27FC236}">
                <a16:creationId xmlns:a16="http://schemas.microsoft.com/office/drawing/2014/main" id="{C0F605BF-A647-C441-EF5B-3B07923739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4632" y="1970406"/>
            <a:ext cx="7394575" cy="3287394"/>
          </a:xfrm>
        </p:spPr>
        <p:txBody>
          <a:bodyPr vert="horz" rIns="0" anchor="t"/>
          <a:lstStyle>
            <a:lvl1pPr rtl="0">
              <a:defRPr sz="6000">
                <a:solidFill>
                  <a:schemeClr val="tx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main</a:t>
            </a:r>
            <a:r>
              <a:rPr lang="pt-PT"/>
              <a:t> </a:t>
            </a:r>
            <a:r>
              <a:rPr lang="pt-PT" err="1"/>
              <a:t>section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5109AF9-D01C-1F7A-092D-6696EF8AE1A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82600" y="188913"/>
            <a:ext cx="11228832" cy="630936"/>
          </a:xfrm>
        </p:spPr>
        <p:txBody>
          <a:bodyPr anchor="ctr"/>
          <a:lstStyle>
            <a:lvl1pPr rtl="0">
              <a:defRPr lang="en-US" sz="2200" b="1" kern="1200" dirty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/>
            <a:r>
              <a:rPr lang="pt-PT"/>
              <a:t>## for </a:t>
            </a:r>
            <a:r>
              <a:rPr lang="pt-PT" err="1"/>
              <a:t>Section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52288344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-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0578486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DE2B36E9-C6A4-8E56-6458-7830BF0DE48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637150" y="2368550"/>
            <a:ext cx="8372481" cy="3803650"/>
          </a:xfrm>
          <a:prstGeom prst="rect">
            <a:avLst/>
          </a:prstGeom>
        </p:spPr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pull in </a:t>
            </a:r>
            <a:r>
              <a:rPr lang="pt-PT" err="1"/>
              <a:t>think-cell</a:t>
            </a:r>
            <a:r>
              <a:rPr lang="pt-PT"/>
              <a:t> agenda </a:t>
            </a:r>
            <a:r>
              <a:rPr lang="pt-PT" err="1"/>
              <a:t>from</a:t>
            </a:r>
            <a:r>
              <a:rPr lang="pt-PT"/>
              <a:t> </a:t>
            </a:r>
            <a:r>
              <a:rPr lang="pt-PT" err="1"/>
              <a:t>SlideFox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2" name="Arrow: Left-Right 1">
            <a:extLst>
              <a:ext uri="{FF2B5EF4-FFF2-40B4-BE49-F238E27FC236}">
                <a16:creationId xmlns:a16="http://schemas.microsoft.com/office/drawing/2014/main" id="{A6FA58F3-A7A5-EBAB-E940-E3B0B09D1052}"/>
              </a:ext>
            </a:extLst>
          </p:cNvPr>
          <p:cNvSpPr/>
          <p:nvPr userDrawn="1"/>
        </p:nvSpPr>
        <p:spPr>
          <a:xfrm>
            <a:off x="484632" y="1126189"/>
            <a:ext cx="1934634" cy="530314"/>
          </a:xfrm>
          <a:prstGeom prst="leftRightArrow">
            <a:avLst>
              <a:gd name="adj1" fmla="val 100000"/>
              <a:gd name="adj2" fmla="val 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rtl="0"/>
            <a:r>
              <a:rPr lang="pt-PT" sz="3600">
                <a:solidFill>
                  <a:schemeClr val="tx1"/>
                </a:solidFill>
              </a:rPr>
              <a:t>Agenda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BA560B8-57CD-070E-70AA-BA28B7C67069}"/>
              </a:ext>
            </a:extLst>
          </p:cNvPr>
          <p:cNvCxnSpPr>
            <a:cxnSpLocks/>
            <a:stCxn id="2" idx="2"/>
            <a:endCxn id="2" idx="4"/>
          </p:cNvCxnSpPr>
          <p:nvPr userDrawn="1"/>
        </p:nvCxnSpPr>
        <p:spPr>
          <a:xfrm>
            <a:off x="484632" y="1126189"/>
            <a:ext cx="0" cy="530314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2712166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2216621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3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1999263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Under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55304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1501FDD-B8D7-4B8C-D338-BE838DBA8945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38775231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Thre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4455023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84D45036-AA1F-04B0-761E-64B2E6600E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A6499916-8B36-6996-E1EF-09AB2EFAF7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4632" y="1316734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A3FE2A-E51E-98E4-0F22-2CEEA08E906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81500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42EF4126-8AE2-8E5F-D7B1-539E2139767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284464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1031962-2A6D-DBB9-0BE8-71DE2AA1AAFE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31284266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Quar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9004733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3">
            <a:extLst>
              <a:ext uri="{FF2B5EF4-FFF2-40B4-BE49-F238E27FC236}">
                <a16:creationId xmlns:a16="http://schemas.microsoft.com/office/drawing/2014/main" id="{E252A32A-83E8-81AA-CA32-DA8BA9812BC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10F5419F-A23E-24AF-9712-F450E598E9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970264" y="1316735"/>
            <a:ext cx="2743200" cy="4809744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DE65919-B997-CD51-E320-031BEFCFDA18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10163999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Track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2911468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C4265D96-8282-E6BE-42ED-1B5EDA4C57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9102016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3962C91-FB04-B04E-D7B9-281E9FD86211}"/>
              </a:ext>
            </a:extLst>
          </p:cNvPr>
          <p:cNvSpPr/>
          <p:nvPr userDrawn="1"/>
        </p:nvSpPr>
        <p:spPr bwMode="auto">
          <a:xfrm rot="16200000">
            <a:off x="9306919" y="512064"/>
            <a:ext cx="671548" cy="36576"/>
          </a:xfrm>
          <a:prstGeom prst="rect">
            <a:avLst/>
          </a:prstGeom>
          <a:gradFill>
            <a:gsLst>
              <a:gs pos="100000">
                <a:srgbClr val="1A9AFA"/>
              </a:gs>
              <a:gs pos="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C9096BB-EB9F-921D-D684-B303AF6812A4}"/>
              </a:ext>
            </a:extLst>
          </p:cNvPr>
          <p:cNvSpPr/>
          <p:nvPr userDrawn="1"/>
        </p:nvSpPr>
        <p:spPr bwMode="auto">
          <a:xfrm>
            <a:off x="481584" y="841247"/>
            <a:ext cx="11228832" cy="36576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36860209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686061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32347749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6CD02478-7F94-EF1C-4EC7-7058C18B4F0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722176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95" imgH="394" progId="TCLayout.ActiveDocument.1">
                  <p:embed/>
                </p:oleObj>
              </mc:Choice>
              <mc:Fallback>
                <p:oleObj name="think-cell Slide" r:id="rId3" imgW="395" imgH="39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CD02478-7F94-EF1C-4EC7-7058C18B4F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78501F7-90EA-58C0-9B6D-CEF12D5E23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>
            <a:lvl1pPr rtl="0">
              <a:defRPr/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F68EEC-91C2-C8DE-A3E7-740C4A7F0C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2681468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 Slide - Fram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97426176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2" y="0"/>
            <a:ext cx="12191998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14175" y="2471589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25570" y="767472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324747176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 - Fra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0676966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11" name="Text Placeholder 288">
            <a:extLst>
              <a:ext uri="{FF2B5EF4-FFF2-40B4-BE49-F238E27FC236}">
                <a16:creationId xmlns:a16="http://schemas.microsoft.com/office/drawing/2014/main" id="{BEB2A034-2B19-9142-5B62-51DCFC95042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50474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rgbClr val="FFFFFF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3111174-90F6-37A1-2F3A-2EA8230E844C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6" name="Freeform 25">
              <a:extLst>
                <a:ext uri="{FF2B5EF4-FFF2-40B4-BE49-F238E27FC236}">
                  <a16:creationId xmlns:a16="http://schemas.microsoft.com/office/drawing/2014/main" id="{B46A3831-88B3-8616-936D-EE6D2A269202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1C488A97-4204-84FB-C8C6-EC812A25E3EB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206184660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 - Frame Cli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1027264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12192000" cy="6857999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837ADB5-0484-3166-59A2-F5D522D4771C}"/>
              </a:ext>
            </a:extLst>
          </p:cNvPr>
          <p:cNvGrpSpPr/>
          <p:nvPr userDrawn="1"/>
        </p:nvGrpSpPr>
        <p:grpSpPr>
          <a:xfrm>
            <a:off x="485774" y="719508"/>
            <a:ext cx="5706110" cy="4360545"/>
            <a:chOff x="485774" y="1291008"/>
            <a:chExt cx="5706110" cy="4360545"/>
          </a:xfrm>
        </p:grpSpPr>
        <p:sp>
          <p:nvSpPr>
            <p:cNvPr id="10" name="Freeform 25">
              <a:extLst>
                <a:ext uri="{FF2B5EF4-FFF2-40B4-BE49-F238E27FC236}">
                  <a16:creationId xmlns:a16="http://schemas.microsoft.com/office/drawing/2014/main" id="{0003A003-B64B-4B6C-C5D8-AEC8C6162B1A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30">
              <a:extLst>
                <a:ext uri="{FF2B5EF4-FFF2-40B4-BE49-F238E27FC236}">
                  <a16:creationId xmlns:a16="http://schemas.microsoft.com/office/drawing/2014/main" id="{6CBE6594-A7B8-EFE9-EBE7-1FAF046489D2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  <p:sp>
        <p:nvSpPr>
          <p:cNvPr id="2" name="Subtitle 2">
            <a:extLst>
              <a:ext uri="{FF2B5EF4-FFF2-40B4-BE49-F238E27FC236}">
                <a16:creationId xmlns:a16="http://schemas.microsoft.com/office/drawing/2014/main" id="{A8237E36-3F14-B0A2-43BA-D2D04B67D94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38649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3" name="Title 4">
            <a:extLst>
              <a:ext uri="{FF2B5EF4-FFF2-40B4-BE49-F238E27FC236}">
                <a16:creationId xmlns:a16="http://schemas.microsoft.com/office/drawing/2014/main" id="{D7714248-DD06-AA4E-6A5A-71197E2ED0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1272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4" name="Text Placeholder 288">
            <a:extLst>
              <a:ext uri="{FF2B5EF4-FFF2-40B4-BE49-F238E27FC236}">
                <a16:creationId xmlns:a16="http://schemas.microsoft.com/office/drawing/2014/main" id="{586C821D-2D48-8A8F-78F5-5B6C1FA0D7D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44759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68AE2A9-E5E1-CA4C-445F-5CBD722D8D2A}"/>
              </a:ext>
            </a:extLst>
          </p:cNvPr>
          <p:cNvSpPr txBox="1"/>
          <p:nvPr userDrawn="1"/>
        </p:nvSpPr>
        <p:spPr>
          <a:xfrm>
            <a:off x="485774" y="5554554"/>
            <a:ext cx="91371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rtl="0"/>
            <a:r>
              <a:rPr lang="pt-PT" sz="1200" b="1" err="1">
                <a:solidFill>
                  <a:schemeClr val="bg1"/>
                </a:solidFill>
                <a:latin typeface="+mj-lt"/>
              </a:rPr>
              <a:t>Prepared</a:t>
            </a:r>
            <a:r>
              <a:rPr lang="pt-PT" sz="1200" b="1">
                <a:solidFill>
                  <a:schemeClr val="bg1"/>
                </a:solidFill>
                <a:latin typeface="+mj-lt"/>
              </a:rPr>
              <a:t> for</a:t>
            </a:r>
          </a:p>
        </p:txBody>
      </p:sp>
      <p:sp>
        <p:nvSpPr>
          <p:cNvPr id="62" name="Text Placeholder 16">
            <a:extLst>
              <a:ext uri="{FF2B5EF4-FFF2-40B4-BE49-F238E27FC236}">
                <a16:creationId xmlns:a16="http://schemas.microsoft.com/office/drawing/2014/main" id="{2D761738-F5FB-037B-90FC-F15E409AB0A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5774" y="5809320"/>
            <a:ext cx="3089275" cy="180000"/>
          </a:xfrm>
          <a:prstGeom prst="rect">
            <a:avLst/>
          </a:prstGeom>
        </p:spPr>
        <p:txBody>
          <a:bodyPr/>
          <a:lstStyle>
            <a:lvl1pPr marL="0" indent="0" rtl="0">
              <a:buNone/>
              <a:defRPr sz="1200" b="1">
                <a:solidFill>
                  <a:schemeClr val="accent1"/>
                </a:solidFill>
              </a:defRPr>
            </a:lvl1pPr>
          </a:lstStyle>
          <a:p>
            <a:pPr lvl="0"/>
            <a:r>
              <a:rPr lang="pt-PT" err="1"/>
              <a:t>Client</a:t>
            </a:r>
            <a:r>
              <a:rPr lang="pt-PT"/>
              <a:t> legal </a:t>
            </a:r>
            <a:r>
              <a:rPr lang="pt-PT" err="1"/>
              <a:t>name</a:t>
            </a:r>
            <a:endParaRPr lang="pt-PT"/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5C9FD152-6F10-1537-3B16-1CEE45D21A97}"/>
              </a:ext>
            </a:extLst>
          </p:cNvPr>
          <p:cNvCxnSpPr>
            <a:cxnSpLocks/>
          </p:cNvCxnSpPr>
          <p:nvPr userDrawn="1"/>
        </p:nvCxnSpPr>
        <p:spPr>
          <a:xfrm flipV="1">
            <a:off x="485774" y="5774270"/>
            <a:ext cx="7923058" cy="0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6E4ADF4-9C7B-E37A-AC85-0730CFD1ED45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65" name="Freeform 4">
              <a:extLst>
                <a:ext uri="{FF2B5EF4-FFF2-40B4-BE49-F238E27FC236}">
                  <a16:creationId xmlns:a16="http://schemas.microsoft.com/office/drawing/2014/main" id="{E7C0A59F-5F8F-56F8-B4AB-D35E187A91B7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6" name="Freeform 5">
              <a:extLst>
                <a:ext uri="{FF2B5EF4-FFF2-40B4-BE49-F238E27FC236}">
                  <a16:creationId xmlns:a16="http://schemas.microsoft.com/office/drawing/2014/main" id="{1028A703-1046-6442-0159-A8E86280E45A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7" name="Freeform 6">
              <a:extLst>
                <a:ext uri="{FF2B5EF4-FFF2-40B4-BE49-F238E27FC236}">
                  <a16:creationId xmlns:a16="http://schemas.microsoft.com/office/drawing/2014/main" id="{AA971118-EF6B-6604-4EBF-1593A05CD20A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8" name="Freeform 7">
              <a:extLst>
                <a:ext uri="{FF2B5EF4-FFF2-40B4-BE49-F238E27FC236}">
                  <a16:creationId xmlns:a16="http://schemas.microsoft.com/office/drawing/2014/main" id="{CD670095-F88D-596A-B8AB-2523E70E4D0E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9" name="Freeform 8">
              <a:extLst>
                <a:ext uri="{FF2B5EF4-FFF2-40B4-BE49-F238E27FC236}">
                  <a16:creationId xmlns:a16="http://schemas.microsoft.com/office/drawing/2014/main" id="{26C7C412-21B5-A3DC-6A32-774016207C6E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0" name="Freeform 19">
              <a:extLst>
                <a:ext uri="{FF2B5EF4-FFF2-40B4-BE49-F238E27FC236}">
                  <a16:creationId xmlns:a16="http://schemas.microsoft.com/office/drawing/2014/main" id="{C6C18BAE-4ACB-7E89-56FD-481C68EDE2D3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1" name="Freeform 23">
              <a:extLst>
                <a:ext uri="{FF2B5EF4-FFF2-40B4-BE49-F238E27FC236}">
                  <a16:creationId xmlns:a16="http://schemas.microsoft.com/office/drawing/2014/main" id="{6908E5EA-2679-EFBF-6B84-6162873310DA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2" name="Freeform 24">
              <a:extLst>
                <a:ext uri="{FF2B5EF4-FFF2-40B4-BE49-F238E27FC236}">
                  <a16:creationId xmlns:a16="http://schemas.microsoft.com/office/drawing/2014/main" id="{AC8CBC78-2281-D3E7-533E-3FAA14C86400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3" name="Freeform 25">
              <a:extLst>
                <a:ext uri="{FF2B5EF4-FFF2-40B4-BE49-F238E27FC236}">
                  <a16:creationId xmlns:a16="http://schemas.microsoft.com/office/drawing/2014/main" id="{D0A8BF30-6A4E-1DE1-AEB7-5350F105A091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4" name="Freeform 26">
              <a:extLst>
                <a:ext uri="{FF2B5EF4-FFF2-40B4-BE49-F238E27FC236}">
                  <a16:creationId xmlns:a16="http://schemas.microsoft.com/office/drawing/2014/main" id="{A5BA66DE-F096-5D78-C222-0C256185CBAB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5" name="Freeform 27">
              <a:extLst>
                <a:ext uri="{FF2B5EF4-FFF2-40B4-BE49-F238E27FC236}">
                  <a16:creationId xmlns:a16="http://schemas.microsoft.com/office/drawing/2014/main" id="{089EE5C7-DE2B-0F9E-150A-0E72D93E8184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6" name="Freeform 28">
              <a:extLst>
                <a:ext uri="{FF2B5EF4-FFF2-40B4-BE49-F238E27FC236}">
                  <a16:creationId xmlns:a16="http://schemas.microsoft.com/office/drawing/2014/main" id="{F4DCE105-94D5-58CC-93B7-E084B2AD2F1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7" name="Freeform 29">
              <a:extLst>
                <a:ext uri="{FF2B5EF4-FFF2-40B4-BE49-F238E27FC236}">
                  <a16:creationId xmlns:a16="http://schemas.microsoft.com/office/drawing/2014/main" id="{61DF6F28-B292-4E2A-6692-23503510CACA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3D996E95-95C2-6515-6D19-660D229C75E1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9" name="Freeform 31">
              <a:extLst>
                <a:ext uri="{FF2B5EF4-FFF2-40B4-BE49-F238E27FC236}">
                  <a16:creationId xmlns:a16="http://schemas.microsoft.com/office/drawing/2014/main" id="{BBD01A40-2CA6-BFAD-3513-035FEA53F834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0" name="Freeform 32">
              <a:extLst>
                <a:ext uri="{FF2B5EF4-FFF2-40B4-BE49-F238E27FC236}">
                  <a16:creationId xmlns:a16="http://schemas.microsoft.com/office/drawing/2014/main" id="{03635687-9968-7DB4-DCD3-10A9EAF3A914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1" name="Freeform 33">
              <a:extLst>
                <a:ext uri="{FF2B5EF4-FFF2-40B4-BE49-F238E27FC236}">
                  <a16:creationId xmlns:a16="http://schemas.microsoft.com/office/drawing/2014/main" id="{02851D72-4E01-3588-BCA7-B48F7C84B129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2" name="Freeform 34">
              <a:extLst>
                <a:ext uri="{FF2B5EF4-FFF2-40B4-BE49-F238E27FC236}">
                  <a16:creationId xmlns:a16="http://schemas.microsoft.com/office/drawing/2014/main" id="{4EE0C225-D355-E454-1DC9-F5ABD875752D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3" name="Freeform 35">
              <a:extLst>
                <a:ext uri="{FF2B5EF4-FFF2-40B4-BE49-F238E27FC236}">
                  <a16:creationId xmlns:a16="http://schemas.microsoft.com/office/drawing/2014/main" id="{D5DF9B02-AB5E-0F6C-3CEA-FD561A972688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4" name="Freeform 36">
              <a:extLst>
                <a:ext uri="{FF2B5EF4-FFF2-40B4-BE49-F238E27FC236}">
                  <a16:creationId xmlns:a16="http://schemas.microsoft.com/office/drawing/2014/main" id="{E7C326CA-B59C-DA47-4882-D158EEE345DA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5" name="Freeform 37">
              <a:extLst>
                <a:ext uri="{FF2B5EF4-FFF2-40B4-BE49-F238E27FC236}">
                  <a16:creationId xmlns:a16="http://schemas.microsoft.com/office/drawing/2014/main" id="{F1576A1D-8164-FCF2-84C1-F3A15E63E3AA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6" name="Freeform 38">
              <a:extLst>
                <a:ext uri="{FF2B5EF4-FFF2-40B4-BE49-F238E27FC236}">
                  <a16:creationId xmlns:a16="http://schemas.microsoft.com/office/drawing/2014/main" id="{53EF97C9-ED8E-A744-B2CA-EFB47BAEACC6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7" name="Freeform 39">
              <a:extLst>
                <a:ext uri="{FF2B5EF4-FFF2-40B4-BE49-F238E27FC236}">
                  <a16:creationId xmlns:a16="http://schemas.microsoft.com/office/drawing/2014/main" id="{47EB7B8C-6AB9-837D-2D4B-A12300ED058B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8" name="Freeform 40">
              <a:extLst>
                <a:ext uri="{FF2B5EF4-FFF2-40B4-BE49-F238E27FC236}">
                  <a16:creationId xmlns:a16="http://schemas.microsoft.com/office/drawing/2014/main" id="{333A47E7-5F16-56B9-7671-BB0F13A9C28B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9" name="Freeform 41">
              <a:extLst>
                <a:ext uri="{FF2B5EF4-FFF2-40B4-BE49-F238E27FC236}">
                  <a16:creationId xmlns:a16="http://schemas.microsoft.com/office/drawing/2014/main" id="{55F4E8A5-CDD5-5236-76B7-13F0FA809D2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0" name="Freeform 42">
              <a:extLst>
                <a:ext uri="{FF2B5EF4-FFF2-40B4-BE49-F238E27FC236}">
                  <a16:creationId xmlns:a16="http://schemas.microsoft.com/office/drawing/2014/main" id="{65886713-8C4B-DA25-BE66-7C25BF4C15AA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1" name="Freeform 43">
              <a:extLst>
                <a:ext uri="{FF2B5EF4-FFF2-40B4-BE49-F238E27FC236}">
                  <a16:creationId xmlns:a16="http://schemas.microsoft.com/office/drawing/2014/main" id="{D153BFD5-66E9-A79F-D8B1-FC906DB31CD2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2" name="Freeform 44">
              <a:extLst>
                <a:ext uri="{FF2B5EF4-FFF2-40B4-BE49-F238E27FC236}">
                  <a16:creationId xmlns:a16="http://schemas.microsoft.com/office/drawing/2014/main" id="{E71E14CE-1D66-A1CD-BF97-2377DE59368C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3" name="Freeform 45">
              <a:extLst>
                <a:ext uri="{FF2B5EF4-FFF2-40B4-BE49-F238E27FC236}">
                  <a16:creationId xmlns:a16="http://schemas.microsoft.com/office/drawing/2014/main" id="{A7BB13AF-0571-A467-84BA-2044A88DAC42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4" name="Freeform 46">
              <a:extLst>
                <a:ext uri="{FF2B5EF4-FFF2-40B4-BE49-F238E27FC236}">
                  <a16:creationId xmlns:a16="http://schemas.microsoft.com/office/drawing/2014/main" id="{8FE72FAF-96F9-3A41-F410-6741BC2B9ADC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5" name="Freeform 47">
              <a:extLst>
                <a:ext uri="{FF2B5EF4-FFF2-40B4-BE49-F238E27FC236}">
                  <a16:creationId xmlns:a16="http://schemas.microsoft.com/office/drawing/2014/main" id="{D958688E-CFBF-ADF4-AF93-855E90265B12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6" name="Freeform 48">
              <a:extLst>
                <a:ext uri="{FF2B5EF4-FFF2-40B4-BE49-F238E27FC236}">
                  <a16:creationId xmlns:a16="http://schemas.microsoft.com/office/drawing/2014/main" id="{522256A2-8EAA-7764-5FB5-AA2AB97123F9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7" name="Freeform 49">
              <a:extLst>
                <a:ext uri="{FF2B5EF4-FFF2-40B4-BE49-F238E27FC236}">
                  <a16:creationId xmlns:a16="http://schemas.microsoft.com/office/drawing/2014/main" id="{6F54A04C-E00B-1DBE-8C32-831BD5123DF8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8" name="Freeform 50">
              <a:extLst>
                <a:ext uri="{FF2B5EF4-FFF2-40B4-BE49-F238E27FC236}">
                  <a16:creationId xmlns:a16="http://schemas.microsoft.com/office/drawing/2014/main" id="{DFFC05B5-EE66-D044-1AEB-C56888915AC5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9" name="Freeform 51">
              <a:extLst>
                <a:ext uri="{FF2B5EF4-FFF2-40B4-BE49-F238E27FC236}">
                  <a16:creationId xmlns:a16="http://schemas.microsoft.com/office/drawing/2014/main" id="{C3903418-DF60-9B20-DE1C-F275E228ADE7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0" name="Freeform 52">
              <a:extLst>
                <a:ext uri="{FF2B5EF4-FFF2-40B4-BE49-F238E27FC236}">
                  <a16:creationId xmlns:a16="http://schemas.microsoft.com/office/drawing/2014/main" id="{C2003486-2D91-1124-633A-C2CE6C5B3814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1" name="Freeform 53">
              <a:extLst>
                <a:ext uri="{FF2B5EF4-FFF2-40B4-BE49-F238E27FC236}">
                  <a16:creationId xmlns:a16="http://schemas.microsoft.com/office/drawing/2014/main" id="{D1956049-432E-664A-AB5C-E65933556E09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2" name="Freeform 54">
              <a:extLst>
                <a:ext uri="{FF2B5EF4-FFF2-40B4-BE49-F238E27FC236}">
                  <a16:creationId xmlns:a16="http://schemas.microsoft.com/office/drawing/2014/main" id="{E70573FC-EA75-B67D-AEA2-859C3EA99CDE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3" name="Freeform 55">
              <a:extLst>
                <a:ext uri="{FF2B5EF4-FFF2-40B4-BE49-F238E27FC236}">
                  <a16:creationId xmlns:a16="http://schemas.microsoft.com/office/drawing/2014/main" id="{13C0B7E2-5F46-291B-48C4-AB5A6D8F1878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4" name="Freeform 56">
              <a:extLst>
                <a:ext uri="{FF2B5EF4-FFF2-40B4-BE49-F238E27FC236}">
                  <a16:creationId xmlns:a16="http://schemas.microsoft.com/office/drawing/2014/main" id="{8A045349-AC0E-803F-5DC3-F8D04AE05236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5" name="Freeform 57">
              <a:extLst>
                <a:ext uri="{FF2B5EF4-FFF2-40B4-BE49-F238E27FC236}">
                  <a16:creationId xmlns:a16="http://schemas.microsoft.com/office/drawing/2014/main" id="{485DFA3B-17C5-D402-D614-F739A6F03A74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03422891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622422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itle 1">
            <a:extLst>
              <a:ext uri="{FF2B5EF4-FFF2-40B4-BE49-F238E27FC236}">
                <a16:creationId xmlns:a16="http://schemas.microsoft.com/office/drawing/2014/main" id="{C0F605BF-A647-C441-EF5B-3B07923739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4632" y="1970406"/>
            <a:ext cx="7394575" cy="3287394"/>
          </a:xfrm>
        </p:spPr>
        <p:txBody>
          <a:bodyPr vert="horz" rIns="0" anchor="t"/>
          <a:lstStyle>
            <a:lvl1pPr rtl="0">
              <a:defRPr sz="6000">
                <a:solidFill>
                  <a:schemeClr val="tx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main</a:t>
            </a:r>
            <a:r>
              <a:rPr lang="pt-PT"/>
              <a:t> </a:t>
            </a:r>
            <a:r>
              <a:rPr lang="pt-PT" err="1"/>
              <a:t>section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5109AF9-D01C-1F7A-092D-6696EF8AE1A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82600" y="188913"/>
            <a:ext cx="11228832" cy="630936"/>
          </a:xfrm>
        </p:spPr>
        <p:txBody>
          <a:bodyPr anchor="ctr"/>
          <a:lstStyle>
            <a:lvl1pPr rtl="0">
              <a:defRPr lang="en-US" sz="2200" b="1" kern="1200" dirty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/>
            <a:r>
              <a:rPr lang="pt-PT"/>
              <a:t>## for </a:t>
            </a:r>
            <a:r>
              <a:rPr lang="pt-PT" err="1"/>
              <a:t>Section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37626708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Agenda -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2326514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DE2B36E9-C6A4-8E56-6458-7830BF0DE48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637150" y="2368550"/>
            <a:ext cx="8372481" cy="3803650"/>
          </a:xfrm>
          <a:prstGeom prst="rect">
            <a:avLst/>
          </a:prstGeom>
        </p:spPr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pull in </a:t>
            </a:r>
            <a:r>
              <a:rPr lang="pt-PT" err="1"/>
              <a:t>think-cell</a:t>
            </a:r>
            <a:r>
              <a:rPr lang="pt-PT"/>
              <a:t> agenda </a:t>
            </a:r>
            <a:r>
              <a:rPr lang="pt-PT" err="1"/>
              <a:t>from</a:t>
            </a:r>
            <a:r>
              <a:rPr lang="pt-PT"/>
              <a:t> </a:t>
            </a:r>
            <a:r>
              <a:rPr lang="pt-PT" err="1"/>
              <a:t>SlideFox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2" name="Arrow: Left-Right 1">
            <a:extLst>
              <a:ext uri="{FF2B5EF4-FFF2-40B4-BE49-F238E27FC236}">
                <a16:creationId xmlns:a16="http://schemas.microsoft.com/office/drawing/2014/main" id="{A6FA58F3-A7A5-EBAB-E940-E3B0B09D1052}"/>
              </a:ext>
            </a:extLst>
          </p:cNvPr>
          <p:cNvSpPr/>
          <p:nvPr userDrawn="1"/>
        </p:nvSpPr>
        <p:spPr>
          <a:xfrm>
            <a:off x="484632" y="1126189"/>
            <a:ext cx="1934634" cy="530314"/>
          </a:xfrm>
          <a:prstGeom prst="leftRightArrow">
            <a:avLst>
              <a:gd name="adj1" fmla="val 100000"/>
              <a:gd name="adj2" fmla="val 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rtl="0"/>
            <a:r>
              <a:rPr lang="pt-PT" sz="3600">
                <a:solidFill>
                  <a:schemeClr val="tx1"/>
                </a:solidFill>
              </a:rPr>
              <a:t>Agenda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BA560B8-57CD-070E-70AA-BA28B7C67069}"/>
              </a:ext>
            </a:extLst>
          </p:cNvPr>
          <p:cNvCxnSpPr>
            <a:cxnSpLocks/>
            <a:stCxn id="2" idx="2"/>
            <a:endCxn id="2" idx="4"/>
          </p:cNvCxnSpPr>
          <p:nvPr userDrawn="1"/>
        </p:nvCxnSpPr>
        <p:spPr>
          <a:xfrm>
            <a:off x="484632" y="1126189"/>
            <a:ext cx="0" cy="530314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3080389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886110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3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4665052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- Under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2007342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1501FDD-B8D7-4B8C-D338-BE838DBA8945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10313066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- Thre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2630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84D45036-AA1F-04B0-761E-64B2E6600E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A6499916-8B36-6996-E1EF-09AB2EFAF7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4632" y="1316734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A3FE2A-E51E-98E4-0F22-2CEEA08E906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81500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42EF4126-8AE2-8E5F-D7B1-539E2139767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284464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1031962-2A6D-DBB9-0BE8-71DE2AA1AAFE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58220163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- Quar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0446670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3">
            <a:extLst>
              <a:ext uri="{FF2B5EF4-FFF2-40B4-BE49-F238E27FC236}">
                <a16:creationId xmlns:a16="http://schemas.microsoft.com/office/drawing/2014/main" id="{E252A32A-83E8-81AA-CA32-DA8BA9812BC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10F5419F-A23E-24AF-9712-F450E598E9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970264" y="1316735"/>
            <a:ext cx="2743200" cy="4809744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DE65919-B997-CD51-E320-031BEFCFDA18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8678386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- Track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3512106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C4265D96-8282-E6BE-42ED-1B5EDA4C57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9102016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3962C91-FB04-B04E-D7B9-281E9FD86211}"/>
              </a:ext>
            </a:extLst>
          </p:cNvPr>
          <p:cNvSpPr/>
          <p:nvPr userDrawn="1"/>
        </p:nvSpPr>
        <p:spPr bwMode="auto">
          <a:xfrm rot="16200000">
            <a:off x="9306919" y="512064"/>
            <a:ext cx="671548" cy="36576"/>
          </a:xfrm>
          <a:prstGeom prst="rect">
            <a:avLst/>
          </a:prstGeom>
          <a:gradFill>
            <a:gsLst>
              <a:gs pos="100000">
                <a:srgbClr val="1A9AFA"/>
              </a:gs>
              <a:gs pos="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C9096BB-EB9F-921D-D684-B303AF6812A4}"/>
              </a:ext>
            </a:extLst>
          </p:cNvPr>
          <p:cNvSpPr/>
          <p:nvPr userDrawn="1"/>
        </p:nvSpPr>
        <p:spPr bwMode="auto">
          <a:xfrm>
            <a:off x="481584" y="841247"/>
            <a:ext cx="11228832" cy="36576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26813893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686061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28027889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6CD02478-7F94-EF1C-4EC7-7058C18B4F0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7342443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95" imgH="394" progId="TCLayout.ActiveDocument.1">
                  <p:embed/>
                </p:oleObj>
              </mc:Choice>
              <mc:Fallback>
                <p:oleObj name="think-cell Slide" r:id="rId3" imgW="395" imgH="39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CD02478-7F94-EF1C-4EC7-7058C18B4F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78501F7-90EA-58C0-9B6D-CEF12D5E23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>
            <a:lvl1pPr rtl="0">
              <a:defRPr/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F68EEC-91C2-C8DE-A3E7-740C4A7F0C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82722382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itle Slide - Frame">
    <p:bg>
      <p:bgPr>
        <a:blipFill dpi="0" rotWithShape="1">
          <a:blip r:embed="rId3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5411013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86" imgH="486" progId="TCLayout.ActiveDocument.1">
                  <p:embed/>
                </p:oleObj>
              </mc:Choice>
              <mc:Fallback>
                <p:oleObj name="think-cell Slide" r:id="rId4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2" y="0"/>
            <a:ext cx="12191998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14175" y="2471589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25570" y="767472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257447133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D162194D-CA42-9D0E-A095-AA8431BD378D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0704079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95" imgH="394" progId="TCLayout.ActiveDocument.1">
                  <p:embed/>
                </p:oleObj>
              </mc:Choice>
              <mc:Fallback>
                <p:oleObj name="think-cell Slide" r:id="rId3" imgW="395" imgH="39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162194D-CA42-9D0E-A095-AA8431BD378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">
            <a:extLst>
              <a:ext uri="{FF2B5EF4-FFF2-40B4-BE49-F238E27FC236}">
                <a16:creationId xmlns:a16="http://schemas.microsoft.com/office/drawing/2014/main" id="{E49EC5F5-14E0-4B05-29E6-E9A059AA10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3826" y="369888"/>
            <a:ext cx="11224800" cy="470898"/>
          </a:xfrm>
        </p:spPr>
        <p:txBody>
          <a:bodyPr vert="horz" rIns="0"/>
          <a:lstStyle>
            <a:lvl1pPr rtl="0">
              <a:defRPr/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14" name="Content Placeholder">
            <a:extLst>
              <a:ext uri="{FF2B5EF4-FFF2-40B4-BE49-F238E27FC236}">
                <a16:creationId xmlns:a16="http://schemas.microsoft.com/office/drawing/2014/main" id="{A5EED3AD-188C-E954-617B-9CB9E1BA8A1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85521" y="1411287"/>
            <a:ext cx="11224800" cy="4638675"/>
          </a:xfrm>
        </p:spPr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6ABEF5EE-C1B0-CB56-30BC-F2EA02D0DD7E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>
            <a:lvl1pPr rtl="0">
              <a:defRPr/>
            </a:lvl1pPr>
          </a:lstStyle>
          <a:p>
            <a:fld id="{29FA99B0-B185-4307-B887-7F8CF6804B54}" type="datetime1">
              <a:rPr lang="pt-PT" smtClean="0"/>
              <a:pPr/>
              <a:t>03/08/2026</a:t>
            </a:fld>
            <a:endParaRPr lang="pt-PT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539B410-713F-D002-C7AD-50375ABC034D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>
            <a:lvl1pPr rtl="0">
              <a:defRPr/>
            </a:lvl1pPr>
          </a:lstStyle>
          <a:p>
            <a:r>
              <a:rPr lang="pt-PT"/>
              <a:t>Insert footer text here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4877F87-1E81-7C70-C23C-765CF083A38E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>
            <a:lvl1pPr rtl="0">
              <a:defRPr/>
            </a:lvl1pPr>
          </a:lstStyle>
          <a:p>
            <a:fld id="{F1BC30E3-FFE5-4B91-AA19-87A149EBB9EE}" type="slidenum">
              <a:rPr lang="pt-PT" smtClean="0"/>
              <a:pPr/>
              <a:t>‹#›</a:t>
            </a:fld>
            <a:endParaRPr lang="pt-PT"/>
          </a:p>
        </p:txBody>
      </p:sp>
      <p:sp>
        <p:nvSpPr>
          <p:cNvPr id="3" name="Highlight line 1">
            <a:extLst>
              <a:ext uri="{FF2B5EF4-FFF2-40B4-BE49-F238E27FC236}">
                <a16:creationId xmlns:a16="http://schemas.microsoft.com/office/drawing/2014/main" id="{F851C8EF-1338-D82C-0A79-D82F19A8A652}"/>
              </a:ext>
            </a:extLst>
          </p:cNvPr>
          <p:cNvSpPr>
            <a:spLocks noGrp="1"/>
          </p:cNvSpPr>
          <p:nvPr>
            <p:ph type="dgm" sz="quarter" idx="15" hasCustomPrompt="1"/>
          </p:nvPr>
        </p:nvSpPr>
        <p:spPr>
          <a:xfrm>
            <a:off x="483827" y="1209871"/>
            <a:ext cx="11224800" cy="36000"/>
          </a:xfrm>
          <a:solidFill>
            <a:schemeClr val="tx2"/>
          </a:solidFill>
        </p:spPr>
        <p:txBody>
          <a:bodyPr/>
          <a:lstStyle>
            <a:lvl1pPr marL="0" indent="0" rtl="0">
              <a:buNone/>
              <a:defRPr sz="800"/>
            </a:lvl1pPr>
          </a:lstStyle>
          <a:p>
            <a:r>
              <a:rPr lang="pt-PT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0401581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_Title Slide - Fra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4567740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11" name="Text Placeholder 288">
            <a:extLst>
              <a:ext uri="{FF2B5EF4-FFF2-40B4-BE49-F238E27FC236}">
                <a16:creationId xmlns:a16="http://schemas.microsoft.com/office/drawing/2014/main" id="{BEB2A034-2B19-9142-5B62-51DCFC95042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50474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rgbClr val="FFFFFF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3111174-90F6-37A1-2F3A-2EA8230E844C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6" name="Freeform 25">
              <a:extLst>
                <a:ext uri="{FF2B5EF4-FFF2-40B4-BE49-F238E27FC236}">
                  <a16:creationId xmlns:a16="http://schemas.microsoft.com/office/drawing/2014/main" id="{B46A3831-88B3-8616-936D-EE6D2A269202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1C488A97-4204-84FB-C8C6-EC812A25E3EB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76985554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- Frame Cli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9928634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-23952" y="1"/>
            <a:ext cx="12215951" cy="6857999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837ADB5-0484-3166-59A2-F5D522D4771C}"/>
              </a:ext>
            </a:extLst>
          </p:cNvPr>
          <p:cNvGrpSpPr/>
          <p:nvPr userDrawn="1"/>
        </p:nvGrpSpPr>
        <p:grpSpPr>
          <a:xfrm>
            <a:off x="485774" y="719508"/>
            <a:ext cx="5706110" cy="4360545"/>
            <a:chOff x="485774" y="1291008"/>
            <a:chExt cx="5706110" cy="4360545"/>
          </a:xfrm>
        </p:grpSpPr>
        <p:sp>
          <p:nvSpPr>
            <p:cNvPr id="10" name="Freeform 25">
              <a:extLst>
                <a:ext uri="{FF2B5EF4-FFF2-40B4-BE49-F238E27FC236}">
                  <a16:creationId xmlns:a16="http://schemas.microsoft.com/office/drawing/2014/main" id="{0003A003-B64B-4B6C-C5D8-AEC8C6162B1A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30">
              <a:extLst>
                <a:ext uri="{FF2B5EF4-FFF2-40B4-BE49-F238E27FC236}">
                  <a16:creationId xmlns:a16="http://schemas.microsoft.com/office/drawing/2014/main" id="{6CBE6594-A7B8-EFE9-EBE7-1FAF046489D2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  <p:sp>
        <p:nvSpPr>
          <p:cNvPr id="2" name="Subtitle 2">
            <a:extLst>
              <a:ext uri="{FF2B5EF4-FFF2-40B4-BE49-F238E27FC236}">
                <a16:creationId xmlns:a16="http://schemas.microsoft.com/office/drawing/2014/main" id="{A8237E36-3F14-B0A2-43BA-D2D04B67D94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38649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3" name="Title 4">
            <a:extLst>
              <a:ext uri="{FF2B5EF4-FFF2-40B4-BE49-F238E27FC236}">
                <a16:creationId xmlns:a16="http://schemas.microsoft.com/office/drawing/2014/main" id="{D7714248-DD06-AA4E-6A5A-71197E2ED0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1272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4" name="Text Placeholder 288">
            <a:extLst>
              <a:ext uri="{FF2B5EF4-FFF2-40B4-BE49-F238E27FC236}">
                <a16:creationId xmlns:a16="http://schemas.microsoft.com/office/drawing/2014/main" id="{586C821D-2D48-8A8F-78F5-5B6C1FA0D7D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44759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68AE2A9-E5E1-CA4C-445F-5CBD722D8D2A}"/>
              </a:ext>
            </a:extLst>
          </p:cNvPr>
          <p:cNvSpPr txBox="1"/>
          <p:nvPr userDrawn="1"/>
        </p:nvSpPr>
        <p:spPr>
          <a:xfrm>
            <a:off x="485774" y="5554554"/>
            <a:ext cx="112691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rtl="0"/>
            <a:r>
              <a:rPr lang="pt-PT" sz="1200" b="1">
                <a:solidFill>
                  <a:schemeClr val="bg1"/>
                </a:solidFill>
                <a:latin typeface="+mj-lt"/>
              </a:rPr>
              <a:t>Preparado para</a:t>
            </a:r>
          </a:p>
        </p:txBody>
      </p:sp>
      <p:sp>
        <p:nvSpPr>
          <p:cNvPr id="62" name="Text Placeholder 16">
            <a:extLst>
              <a:ext uri="{FF2B5EF4-FFF2-40B4-BE49-F238E27FC236}">
                <a16:creationId xmlns:a16="http://schemas.microsoft.com/office/drawing/2014/main" id="{2D761738-F5FB-037B-90FC-F15E409AB0A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5774" y="5809320"/>
            <a:ext cx="3089275" cy="180000"/>
          </a:xfrm>
          <a:prstGeom prst="rect">
            <a:avLst/>
          </a:prstGeom>
        </p:spPr>
        <p:txBody>
          <a:bodyPr/>
          <a:lstStyle>
            <a:lvl1pPr marL="0" indent="0" rtl="0">
              <a:buNone/>
              <a:defRPr sz="1200" b="1">
                <a:solidFill>
                  <a:schemeClr val="accent1"/>
                </a:solidFill>
              </a:defRPr>
            </a:lvl1pPr>
          </a:lstStyle>
          <a:p>
            <a:pPr lvl="0"/>
            <a:r>
              <a:rPr lang="pt-PT" err="1"/>
              <a:t>Client</a:t>
            </a:r>
            <a:r>
              <a:rPr lang="pt-PT"/>
              <a:t> legal </a:t>
            </a:r>
            <a:r>
              <a:rPr lang="pt-PT" err="1"/>
              <a:t>name</a:t>
            </a:r>
            <a:endParaRPr lang="pt-PT"/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5C9FD152-6F10-1537-3B16-1CEE45D21A97}"/>
              </a:ext>
            </a:extLst>
          </p:cNvPr>
          <p:cNvCxnSpPr>
            <a:cxnSpLocks/>
          </p:cNvCxnSpPr>
          <p:nvPr userDrawn="1"/>
        </p:nvCxnSpPr>
        <p:spPr>
          <a:xfrm flipV="1">
            <a:off x="485774" y="5774270"/>
            <a:ext cx="7923058" cy="0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6E4ADF4-9C7B-E37A-AC85-0730CFD1ED45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65" name="Freeform 4">
              <a:extLst>
                <a:ext uri="{FF2B5EF4-FFF2-40B4-BE49-F238E27FC236}">
                  <a16:creationId xmlns:a16="http://schemas.microsoft.com/office/drawing/2014/main" id="{E7C0A59F-5F8F-56F8-B4AB-D35E187A91B7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6" name="Freeform 5">
              <a:extLst>
                <a:ext uri="{FF2B5EF4-FFF2-40B4-BE49-F238E27FC236}">
                  <a16:creationId xmlns:a16="http://schemas.microsoft.com/office/drawing/2014/main" id="{1028A703-1046-6442-0159-A8E86280E45A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7" name="Freeform 6">
              <a:extLst>
                <a:ext uri="{FF2B5EF4-FFF2-40B4-BE49-F238E27FC236}">
                  <a16:creationId xmlns:a16="http://schemas.microsoft.com/office/drawing/2014/main" id="{AA971118-EF6B-6604-4EBF-1593A05CD20A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8" name="Freeform 7">
              <a:extLst>
                <a:ext uri="{FF2B5EF4-FFF2-40B4-BE49-F238E27FC236}">
                  <a16:creationId xmlns:a16="http://schemas.microsoft.com/office/drawing/2014/main" id="{CD670095-F88D-596A-B8AB-2523E70E4D0E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9" name="Freeform 8">
              <a:extLst>
                <a:ext uri="{FF2B5EF4-FFF2-40B4-BE49-F238E27FC236}">
                  <a16:creationId xmlns:a16="http://schemas.microsoft.com/office/drawing/2014/main" id="{26C7C412-21B5-A3DC-6A32-774016207C6E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0" name="Freeform 19">
              <a:extLst>
                <a:ext uri="{FF2B5EF4-FFF2-40B4-BE49-F238E27FC236}">
                  <a16:creationId xmlns:a16="http://schemas.microsoft.com/office/drawing/2014/main" id="{C6C18BAE-4ACB-7E89-56FD-481C68EDE2D3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1" name="Freeform 23">
              <a:extLst>
                <a:ext uri="{FF2B5EF4-FFF2-40B4-BE49-F238E27FC236}">
                  <a16:creationId xmlns:a16="http://schemas.microsoft.com/office/drawing/2014/main" id="{6908E5EA-2679-EFBF-6B84-6162873310DA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2" name="Freeform 24">
              <a:extLst>
                <a:ext uri="{FF2B5EF4-FFF2-40B4-BE49-F238E27FC236}">
                  <a16:creationId xmlns:a16="http://schemas.microsoft.com/office/drawing/2014/main" id="{AC8CBC78-2281-D3E7-533E-3FAA14C86400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3" name="Freeform 25">
              <a:extLst>
                <a:ext uri="{FF2B5EF4-FFF2-40B4-BE49-F238E27FC236}">
                  <a16:creationId xmlns:a16="http://schemas.microsoft.com/office/drawing/2014/main" id="{D0A8BF30-6A4E-1DE1-AEB7-5350F105A091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4" name="Freeform 26">
              <a:extLst>
                <a:ext uri="{FF2B5EF4-FFF2-40B4-BE49-F238E27FC236}">
                  <a16:creationId xmlns:a16="http://schemas.microsoft.com/office/drawing/2014/main" id="{A5BA66DE-F096-5D78-C222-0C256185CBAB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5" name="Freeform 27">
              <a:extLst>
                <a:ext uri="{FF2B5EF4-FFF2-40B4-BE49-F238E27FC236}">
                  <a16:creationId xmlns:a16="http://schemas.microsoft.com/office/drawing/2014/main" id="{089EE5C7-DE2B-0F9E-150A-0E72D93E8184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6" name="Freeform 28">
              <a:extLst>
                <a:ext uri="{FF2B5EF4-FFF2-40B4-BE49-F238E27FC236}">
                  <a16:creationId xmlns:a16="http://schemas.microsoft.com/office/drawing/2014/main" id="{F4DCE105-94D5-58CC-93B7-E084B2AD2F1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7" name="Freeform 29">
              <a:extLst>
                <a:ext uri="{FF2B5EF4-FFF2-40B4-BE49-F238E27FC236}">
                  <a16:creationId xmlns:a16="http://schemas.microsoft.com/office/drawing/2014/main" id="{61DF6F28-B292-4E2A-6692-23503510CACA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3D996E95-95C2-6515-6D19-660D229C75E1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9" name="Freeform 31">
              <a:extLst>
                <a:ext uri="{FF2B5EF4-FFF2-40B4-BE49-F238E27FC236}">
                  <a16:creationId xmlns:a16="http://schemas.microsoft.com/office/drawing/2014/main" id="{BBD01A40-2CA6-BFAD-3513-035FEA53F834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0" name="Freeform 32">
              <a:extLst>
                <a:ext uri="{FF2B5EF4-FFF2-40B4-BE49-F238E27FC236}">
                  <a16:creationId xmlns:a16="http://schemas.microsoft.com/office/drawing/2014/main" id="{03635687-9968-7DB4-DCD3-10A9EAF3A914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1" name="Freeform 33">
              <a:extLst>
                <a:ext uri="{FF2B5EF4-FFF2-40B4-BE49-F238E27FC236}">
                  <a16:creationId xmlns:a16="http://schemas.microsoft.com/office/drawing/2014/main" id="{02851D72-4E01-3588-BCA7-B48F7C84B129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2" name="Freeform 34">
              <a:extLst>
                <a:ext uri="{FF2B5EF4-FFF2-40B4-BE49-F238E27FC236}">
                  <a16:creationId xmlns:a16="http://schemas.microsoft.com/office/drawing/2014/main" id="{4EE0C225-D355-E454-1DC9-F5ABD875752D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3" name="Freeform 35">
              <a:extLst>
                <a:ext uri="{FF2B5EF4-FFF2-40B4-BE49-F238E27FC236}">
                  <a16:creationId xmlns:a16="http://schemas.microsoft.com/office/drawing/2014/main" id="{D5DF9B02-AB5E-0F6C-3CEA-FD561A972688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4" name="Freeform 36">
              <a:extLst>
                <a:ext uri="{FF2B5EF4-FFF2-40B4-BE49-F238E27FC236}">
                  <a16:creationId xmlns:a16="http://schemas.microsoft.com/office/drawing/2014/main" id="{E7C326CA-B59C-DA47-4882-D158EEE345DA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5" name="Freeform 37">
              <a:extLst>
                <a:ext uri="{FF2B5EF4-FFF2-40B4-BE49-F238E27FC236}">
                  <a16:creationId xmlns:a16="http://schemas.microsoft.com/office/drawing/2014/main" id="{F1576A1D-8164-FCF2-84C1-F3A15E63E3AA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6" name="Freeform 38">
              <a:extLst>
                <a:ext uri="{FF2B5EF4-FFF2-40B4-BE49-F238E27FC236}">
                  <a16:creationId xmlns:a16="http://schemas.microsoft.com/office/drawing/2014/main" id="{53EF97C9-ED8E-A744-B2CA-EFB47BAEACC6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7" name="Freeform 39">
              <a:extLst>
                <a:ext uri="{FF2B5EF4-FFF2-40B4-BE49-F238E27FC236}">
                  <a16:creationId xmlns:a16="http://schemas.microsoft.com/office/drawing/2014/main" id="{47EB7B8C-6AB9-837D-2D4B-A12300ED058B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8" name="Freeform 40">
              <a:extLst>
                <a:ext uri="{FF2B5EF4-FFF2-40B4-BE49-F238E27FC236}">
                  <a16:creationId xmlns:a16="http://schemas.microsoft.com/office/drawing/2014/main" id="{333A47E7-5F16-56B9-7671-BB0F13A9C28B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9" name="Freeform 41">
              <a:extLst>
                <a:ext uri="{FF2B5EF4-FFF2-40B4-BE49-F238E27FC236}">
                  <a16:creationId xmlns:a16="http://schemas.microsoft.com/office/drawing/2014/main" id="{55F4E8A5-CDD5-5236-76B7-13F0FA809D2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0" name="Freeform 42">
              <a:extLst>
                <a:ext uri="{FF2B5EF4-FFF2-40B4-BE49-F238E27FC236}">
                  <a16:creationId xmlns:a16="http://schemas.microsoft.com/office/drawing/2014/main" id="{65886713-8C4B-DA25-BE66-7C25BF4C15AA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1" name="Freeform 43">
              <a:extLst>
                <a:ext uri="{FF2B5EF4-FFF2-40B4-BE49-F238E27FC236}">
                  <a16:creationId xmlns:a16="http://schemas.microsoft.com/office/drawing/2014/main" id="{D153BFD5-66E9-A79F-D8B1-FC906DB31CD2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2" name="Freeform 44">
              <a:extLst>
                <a:ext uri="{FF2B5EF4-FFF2-40B4-BE49-F238E27FC236}">
                  <a16:creationId xmlns:a16="http://schemas.microsoft.com/office/drawing/2014/main" id="{E71E14CE-1D66-A1CD-BF97-2377DE59368C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3" name="Freeform 45">
              <a:extLst>
                <a:ext uri="{FF2B5EF4-FFF2-40B4-BE49-F238E27FC236}">
                  <a16:creationId xmlns:a16="http://schemas.microsoft.com/office/drawing/2014/main" id="{A7BB13AF-0571-A467-84BA-2044A88DAC42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4" name="Freeform 46">
              <a:extLst>
                <a:ext uri="{FF2B5EF4-FFF2-40B4-BE49-F238E27FC236}">
                  <a16:creationId xmlns:a16="http://schemas.microsoft.com/office/drawing/2014/main" id="{8FE72FAF-96F9-3A41-F410-6741BC2B9ADC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5" name="Freeform 47">
              <a:extLst>
                <a:ext uri="{FF2B5EF4-FFF2-40B4-BE49-F238E27FC236}">
                  <a16:creationId xmlns:a16="http://schemas.microsoft.com/office/drawing/2014/main" id="{D958688E-CFBF-ADF4-AF93-855E90265B12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6" name="Freeform 48">
              <a:extLst>
                <a:ext uri="{FF2B5EF4-FFF2-40B4-BE49-F238E27FC236}">
                  <a16:creationId xmlns:a16="http://schemas.microsoft.com/office/drawing/2014/main" id="{522256A2-8EAA-7764-5FB5-AA2AB97123F9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7" name="Freeform 49">
              <a:extLst>
                <a:ext uri="{FF2B5EF4-FFF2-40B4-BE49-F238E27FC236}">
                  <a16:creationId xmlns:a16="http://schemas.microsoft.com/office/drawing/2014/main" id="{6F54A04C-E00B-1DBE-8C32-831BD5123DF8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8" name="Freeform 50">
              <a:extLst>
                <a:ext uri="{FF2B5EF4-FFF2-40B4-BE49-F238E27FC236}">
                  <a16:creationId xmlns:a16="http://schemas.microsoft.com/office/drawing/2014/main" id="{DFFC05B5-EE66-D044-1AEB-C56888915AC5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9" name="Freeform 51">
              <a:extLst>
                <a:ext uri="{FF2B5EF4-FFF2-40B4-BE49-F238E27FC236}">
                  <a16:creationId xmlns:a16="http://schemas.microsoft.com/office/drawing/2014/main" id="{C3903418-DF60-9B20-DE1C-F275E228ADE7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0" name="Freeform 52">
              <a:extLst>
                <a:ext uri="{FF2B5EF4-FFF2-40B4-BE49-F238E27FC236}">
                  <a16:creationId xmlns:a16="http://schemas.microsoft.com/office/drawing/2014/main" id="{C2003486-2D91-1124-633A-C2CE6C5B3814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1" name="Freeform 53">
              <a:extLst>
                <a:ext uri="{FF2B5EF4-FFF2-40B4-BE49-F238E27FC236}">
                  <a16:creationId xmlns:a16="http://schemas.microsoft.com/office/drawing/2014/main" id="{D1956049-432E-664A-AB5C-E65933556E09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2" name="Freeform 54">
              <a:extLst>
                <a:ext uri="{FF2B5EF4-FFF2-40B4-BE49-F238E27FC236}">
                  <a16:creationId xmlns:a16="http://schemas.microsoft.com/office/drawing/2014/main" id="{E70573FC-EA75-B67D-AEA2-859C3EA99CDE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3" name="Freeform 55">
              <a:extLst>
                <a:ext uri="{FF2B5EF4-FFF2-40B4-BE49-F238E27FC236}">
                  <a16:creationId xmlns:a16="http://schemas.microsoft.com/office/drawing/2014/main" id="{13C0B7E2-5F46-291B-48C4-AB5A6D8F1878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4" name="Freeform 56">
              <a:extLst>
                <a:ext uri="{FF2B5EF4-FFF2-40B4-BE49-F238E27FC236}">
                  <a16:creationId xmlns:a16="http://schemas.microsoft.com/office/drawing/2014/main" id="{8A045349-AC0E-803F-5DC3-F8D04AE05236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5" name="Freeform 57">
              <a:extLst>
                <a:ext uri="{FF2B5EF4-FFF2-40B4-BE49-F238E27FC236}">
                  <a16:creationId xmlns:a16="http://schemas.microsoft.com/office/drawing/2014/main" id="{485DFA3B-17C5-D402-D614-F739A6F03A74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82682676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6712880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itle 1">
            <a:extLst>
              <a:ext uri="{FF2B5EF4-FFF2-40B4-BE49-F238E27FC236}">
                <a16:creationId xmlns:a16="http://schemas.microsoft.com/office/drawing/2014/main" id="{C0F605BF-A647-C441-EF5B-3B07923739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4632" y="1970406"/>
            <a:ext cx="7394575" cy="3287394"/>
          </a:xfrm>
        </p:spPr>
        <p:txBody>
          <a:bodyPr vert="horz" rIns="0" anchor="t"/>
          <a:lstStyle>
            <a:lvl1pPr rtl="0">
              <a:defRPr sz="6000">
                <a:solidFill>
                  <a:schemeClr val="tx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main</a:t>
            </a:r>
            <a:r>
              <a:rPr lang="pt-PT"/>
              <a:t> </a:t>
            </a:r>
            <a:r>
              <a:rPr lang="pt-PT" err="1"/>
              <a:t>section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5109AF9-D01C-1F7A-092D-6696EF8AE1A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82600" y="188913"/>
            <a:ext cx="11228832" cy="630936"/>
          </a:xfrm>
        </p:spPr>
        <p:txBody>
          <a:bodyPr anchor="ctr"/>
          <a:lstStyle>
            <a:lvl1pPr rtl="0">
              <a:defRPr lang="en-US" sz="2200" b="1" kern="1200" dirty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/>
            <a:r>
              <a:rPr lang="pt-PT"/>
              <a:t>## for </a:t>
            </a:r>
            <a:r>
              <a:rPr lang="pt-PT" err="1"/>
              <a:t>Section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44249381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genda -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4865841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DE2B36E9-C6A4-8E56-6458-7830BF0DE48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637150" y="2368550"/>
            <a:ext cx="8372481" cy="3803650"/>
          </a:xfrm>
          <a:prstGeom prst="rect">
            <a:avLst/>
          </a:prstGeom>
        </p:spPr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pull in </a:t>
            </a:r>
            <a:r>
              <a:rPr lang="pt-PT" err="1"/>
              <a:t>think-cell</a:t>
            </a:r>
            <a:r>
              <a:rPr lang="pt-PT"/>
              <a:t> agenda </a:t>
            </a:r>
            <a:r>
              <a:rPr lang="pt-PT" err="1"/>
              <a:t>from</a:t>
            </a:r>
            <a:r>
              <a:rPr lang="pt-PT"/>
              <a:t> </a:t>
            </a:r>
            <a:r>
              <a:rPr lang="pt-PT" err="1"/>
              <a:t>SlideFox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2" name="Arrow: Left-Right 1">
            <a:extLst>
              <a:ext uri="{FF2B5EF4-FFF2-40B4-BE49-F238E27FC236}">
                <a16:creationId xmlns:a16="http://schemas.microsoft.com/office/drawing/2014/main" id="{A6FA58F3-A7A5-EBAB-E940-E3B0B09D1052}"/>
              </a:ext>
            </a:extLst>
          </p:cNvPr>
          <p:cNvSpPr/>
          <p:nvPr userDrawn="1"/>
        </p:nvSpPr>
        <p:spPr>
          <a:xfrm>
            <a:off x="484632" y="1126189"/>
            <a:ext cx="1934634" cy="530314"/>
          </a:xfrm>
          <a:prstGeom prst="leftRightArrow">
            <a:avLst>
              <a:gd name="adj1" fmla="val 100000"/>
              <a:gd name="adj2" fmla="val 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rtl="0"/>
            <a:r>
              <a:rPr lang="pt-PT" sz="3600">
                <a:solidFill>
                  <a:schemeClr val="tx1"/>
                </a:solidFill>
              </a:rPr>
              <a:t>Agenda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BA560B8-57CD-070E-70AA-BA28B7C67069}"/>
              </a:ext>
            </a:extLst>
          </p:cNvPr>
          <p:cNvCxnSpPr>
            <a:cxnSpLocks/>
            <a:stCxn id="2" idx="2"/>
            <a:endCxn id="2" idx="4"/>
          </p:cNvCxnSpPr>
          <p:nvPr userDrawn="1"/>
        </p:nvCxnSpPr>
        <p:spPr>
          <a:xfrm>
            <a:off x="484632" y="1126189"/>
            <a:ext cx="0" cy="530314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5886281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6093246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3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276217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 - Under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842398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1501FDD-B8D7-4B8C-D338-BE838DBA8945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1062972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 - Thre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0857807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84D45036-AA1F-04B0-761E-64B2E6600E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A6499916-8B36-6996-E1EF-09AB2EFAF7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4632" y="1316734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A3FE2A-E51E-98E4-0F22-2CEEA08E906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81500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42EF4126-8AE2-8E5F-D7B1-539E2139767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284464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1031962-2A6D-DBB9-0BE8-71DE2AA1AAFE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5434768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 - Quar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7461264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3">
            <a:extLst>
              <a:ext uri="{FF2B5EF4-FFF2-40B4-BE49-F238E27FC236}">
                <a16:creationId xmlns:a16="http://schemas.microsoft.com/office/drawing/2014/main" id="{E252A32A-83E8-81AA-CA32-DA8BA9812BC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10F5419F-A23E-24AF-9712-F450E598E9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970264" y="1316735"/>
            <a:ext cx="2743200" cy="4809744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DE65919-B997-CD51-E320-031BEFCFDA18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28517693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 - Track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3607016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C4265D96-8282-E6BE-42ED-1B5EDA4C57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9102016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3962C91-FB04-B04E-D7B9-281E9FD86211}"/>
              </a:ext>
            </a:extLst>
          </p:cNvPr>
          <p:cNvSpPr/>
          <p:nvPr userDrawn="1"/>
        </p:nvSpPr>
        <p:spPr bwMode="auto">
          <a:xfrm rot="16200000">
            <a:off x="9306919" y="512064"/>
            <a:ext cx="671548" cy="36576"/>
          </a:xfrm>
          <a:prstGeom prst="rect">
            <a:avLst/>
          </a:prstGeom>
          <a:gradFill>
            <a:gsLst>
              <a:gs pos="100000">
                <a:srgbClr val="1A9AFA"/>
              </a:gs>
              <a:gs pos="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C9096BB-EB9F-921D-D684-B303AF6812A4}"/>
              </a:ext>
            </a:extLst>
          </p:cNvPr>
          <p:cNvSpPr/>
          <p:nvPr userDrawn="1"/>
        </p:nvSpPr>
        <p:spPr bwMode="auto">
          <a:xfrm>
            <a:off x="481584" y="841247"/>
            <a:ext cx="11228832" cy="36576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5217523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686061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39437704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6CD02478-7F94-EF1C-4EC7-7058C18B4F0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6536412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95" imgH="394" progId="TCLayout.ActiveDocument.1">
                  <p:embed/>
                </p:oleObj>
              </mc:Choice>
              <mc:Fallback>
                <p:oleObj name="think-cell Slide" r:id="rId3" imgW="395" imgH="39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CD02478-7F94-EF1C-4EC7-7058C18B4F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78501F7-90EA-58C0-9B6D-CEF12D5E23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>
            <a:lvl1pPr rtl="0">
              <a:defRPr/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F68EEC-91C2-C8DE-A3E7-740C4A7F0C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3254453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 - Frame">
    <p:bg>
      <p:bgPr>
        <a:blipFill dpi="0" rotWithShape="1">
          <a:blip r:embed="rId3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1198820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86" imgH="486" progId="TCLayout.ActiveDocument.1">
                  <p:embed/>
                </p:oleObj>
              </mc:Choice>
              <mc:Fallback>
                <p:oleObj name="think-cell Slide" r:id="rId4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2" y="0"/>
            <a:ext cx="12191998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14175" y="2471589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25570" y="767472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217714547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EA13A5D-A16C-814B-D8EE-E8170D70BCEC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230556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73" imgH="473" progId="TCLayout.ActiveDocument.1">
                  <p:embed/>
                </p:oleObj>
              </mc:Choice>
              <mc:Fallback>
                <p:oleObj name="think-cell Slide" r:id="rId3" imgW="473" imgH="47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EA13A5D-A16C-814B-D8EE-E8170D70BCE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">
            <a:extLst>
              <a:ext uri="{FF2B5EF4-FFF2-40B4-BE49-F238E27FC236}">
                <a16:creationId xmlns:a16="http://schemas.microsoft.com/office/drawing/2014/main" id="{E49EC5F5-14E0-4B05-29E6-E9A059AA10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3826" y="369888"/>
            <a:ext cx="11224800" cy="470898"/>
          </a:xfrm>
        </p:spPr>
        <p:txBody>
          <a:bodyPr vert="horz" rIns="0"/>
          <a:lstStyle>
            <a:lvl1pPr rtl="0">
              <a:defRPr/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14" name="Content Placeholder">
            <a:extLst>
              <a:ext uri="{FF2B5EF4-FFF2-40B4-BE49-F238E27FC236}">
                <a16:creationId xmlns:a16="http://schemas.microsoft.com/office/drawing/2014/main" id="{A5EED3AD-188C-E954-617B-9CB9E1BA8A1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85521" y="1411287"/>
            <a:ext cx="11224800" cy="4638675"/>
          </a:xfrm>
        </p:spPr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6ABEF5EE-C1B0-CB56-30BC-F2EA02D0DD7E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>
            <a:lvl1pPr rtl="0">
              <a:defRPr/>
            </a:lvl1pPr>
          </a:lstStyle>
          <a:p>
            <a:fld id="{29FA99B0-B185-4307-B887-7F8CF6804B54}" type="datetime1">
              <a:rPr lang="pt-PT" smtClean="0"/>
              <a:pPr/>
              <a:t>03/08/2026</a:t>
            </a:fld>
            <a:endParaRPr lang="pt-PT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539B410-713F-D002-C7AD-50375ABC034D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>
            <a:lvl1pPr rtl="0">
              <a:defRPr/>
            </a:lvl1pPr>
          </a:lstStyle>
          <a:p>
            <a:r>
              <a:rPr lang="pt-PT"/>
              <a:t>Insert footer text here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4877F87-1E81-7C70-C23C-765CF083A38E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>
            <a:lvl1pPr rtl="0">
              <a:defRPr/>
            </a:lvl1pPr>
          </a:lstStyle>
          <a:p>
            <a:fld id="{F1BC30E3-FFE5-4B91-AA19-87A149EBB9EE}" type="slidenum">
              <a:rPr lang="pt-PT" smtClean="0"/>
              <a:pPr/>
              <a:t>‹#›</a:t>
            </a:fld>
            <a:endParaRPr lang="pt-PT"/>
          </a:p>
        </p:txBody>
      </p:sp>
      <p:sp>
        <p:nvSpPr>
          <p:cNvPr id="3" name="Highlight line 1">
            <a:extLst>
              <a:ext uri="{FF2B5EF4-FFF2-40B4-BE49-F238E27FC236}">
                <a16:creationId xmlns:a16="http://schemas.microsoft.com/office/drawing/2014/main" id="{F851C8EF-1338-D82C-0A79-D82F19A8A652}"/>
              </a:ext>
            </a:extLst>
          </p:cNvPr>
          <p:cNvSpPr>
            <a:spLocks noGrp="1"/>
          </p:cNvSpPr>
          <p:nvPr>
            <p:ph type="dgm" sz="quarter" idx="15" hasCustomPrompt="1"/>
          </p:nvPr>
        </p:nvSpPr>
        <p:spPr>
          <a:xfrm>
            <a:off x="483827" y="1209871"/>
            <a:ext cx="11224800" cy="36000"/>
          </a:xfrm>
          <a:solidFill>
            <a:schemeClr val="tx2"/>
          </a:solidFill>
        </p:spPr>
        <p:txBody>
          <a:bodyPr/>
          <a:lstStyle>
            <a:lvl1pPr marL="0" indent="0" rtl="0">
              <a:buNone/>
              <a:defRPr sz="800"/>
            </a:lvl1pPr>
          </a:lstStyle>
          <a:p>
            <a:r>
              <a:rPr lang="pt-PT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4325878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YP 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8C62C99B-78B4-4BA5-9FF3-35A1CA77E11E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87580916"/>
              </p:ext>
            </p:extLst>
          </p:nvPr>
        </p:nvGraphicFramePr>
        <p:xfrm>
          <a:off x="1587" y="1588"/>
          <a:ext cx="158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00" imgH="300" progId="TCLayout.ActiveDocument.1">
                  <p:embed/>
                </p:oleObj>
              </mc:Choice>
              <mc:Fallback>
                <p:oleObj name="think-cell Slide" r:id="rId3" imgW="300" imgH="300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8C62C99B-78B4-4BA5-9FF3-35A1CA77E11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7" y="1588"/>
                        <a:ext cx="158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61590796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- Fra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5879028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11" name="Text Placeholder 288">
            <a:extLst>
              <a:ext uri="{FF2B5EF4-FFF2-40B4-BE49-F238E27FC236}">
                <a16:creationId xmlns:a16="http://schemas.microsoft.com/office/drawing/2014/main" id="{BEB2A034-2B19-9142-5B62-51DCFC95042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50474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rgbClr val="FFFFFF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3111174-90F6-37A1-2F3A-2EA8230E844C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6" name="Freeform 25">
              <a:extLst>
                <a:ext uri="{FF2B5EF4-FFF2-40B4-BE49-F238E27FC236}">
                  <a16:creationId xmlns:a16="http://schemas.microsoft.com/office/drawing/2014/main" id="{B46A3831-88B3-8616-936D-EE6D2A269202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1C488A97-4204-84FB-C8C6-EC812A25E3EB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316563940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- Frame Cli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1648014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-23952" y="1"/>
            <a:ext cx="12215951" cy="6857999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837ADB5-0484-3166-59A2-F5D522D4771C}"/>
              </a:ext>
            </a:extLst>
          </p:cNvPr>
          <p:cNvGrpSpPr/>
          <p:nvPr userDrawn="1"/>
        </p:nvGrpSpPr>
        <p:grpSpPr>
          <a:xfrm>
            <a:off x="485774" y="719508"/>
            <a:ext cx="5706110" cy="4360545"/>
            <a:chOff x="485774" y="1291008"/>
            <a:chExt cx="5706110" cy="4360545"/>
          </a:xfrm>
        </p:grpSpPr>
        <p:sp>
          <p:nvSpPr>
            <p:cNvPr id="10" name="Freeform 25">
              <a:extLst>
                <a:ext uri="{FF2B5EF4-FFF2-40B4-BE49-F238E27FC236}">
                  <a16:creationId xmlns:a16="http://schemas.microsoft.com/office/drawing/2014/main" id="{0003A003-B64B-4B6C-C5D8-AEC8C6162B1A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30">
              <a:extLst>
                <a:ext uri="{FF2B5EF4-FFF2-40B4-BE49-F238E27FC236}">
                  <a16:creationId xmlns:a16="http://schemas.microsoft.com/office/drawing/2014/main" id="{6CBE6594-A7B8-EFE9-EBE7-1FAF046489D2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  <p:sp>
        <p:nvSpPr>
          <p:cNvPr id="2" name="Subtitle 2">
            <a:extLst>
              <a:ext uri="{FF2B5EF4-FFF2-40B4-BE49-F238E27FC236}">
                <a16:creationId xmlns:a16="http://schemas.microsoft.com/office/drawing/2014/main" id="{A8237E36-3F14-B0A2-43BA-D2D04B67D94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38649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3" name="Title 4">
            <a:extLst>
              <a:ext uri="{FF2B5EF4-FFF2-40B4-BE49-F238E27FC236}">
                <a16:creationId xmlns:a16="http://schemas.microsoft.com/office/drawing/2014/main" id="{D7714248-DD06-AA4E-6A5A-71197E2ED0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1272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4" name="Text Placeholder 288">
            <a:extLst>
              <a:ext uri="{FF2B5EF4-FFF2-40B4-BE49-F238E27FC236}">
                <a16:creationId xmlns:a16="http://schemas.microsoft.com/office/drawing/2014/main" id="{586C821D-2D48-8A8F-78F5-5B6C1FA0D7D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44759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68AE2A9-E5E1-CA4C-445F-5CBD722D8D2A}"/>
              </a:ext>
            </a:extLst>
          </p:cNvPr>
          <p:cNvSpPr txBox="1"/>
          <p:nvPr userDrawn="1"/>
        </p:nvSpPr>
        <p:spPr>
          <a:xfrm>
            <a:off x="485774" y="5554554"/>
            <a:ext cx="91371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rtl="0"/>
            <a:r>
              <a:rPr lang="pt-PT" sz="1200" b="1" err="1">
                <a:solidFill>
                  <a:schemeClr val="bg1"/>
                </a:solidFill>
                <a:latin typeface="+mj-lt"/>
              </a:rPr>
              <a:t>Prepared</a:t>
            </a:r>
            <a:r>
              <a:rPr lang="pt-PT" sz="1200" b="1">
                <a:solidFill>
                  <a:schemeClr val="bg1"/>
                </a:solidFill>
                <a:latin typeface="+mj-lt"/>
              </a:rPr>
              <a:t> for</a:t>
            </a:r>
          </a:p>
        </p:txBody>
      </p:sp>
      <p:sp>
        <p:nvSpPr>
          <p:cNvPr id="62" name="Text Placeholder 16">
            <a:extLst>
              <a:ext uri="{FF2B5EF4-FFF2-40B4-BE49-F238E27FC236}">
                <a16:creationId xmlns:a16="http://schemas.microsoft.com/office/drawing/2014/main" id="{2D761738-F5FB-037B-90FC-F15E409AB0A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5774" y="5809320"/>
            <a:ext cx="3089275" cy="180000"/>
          </a:xfrm>
          <a:prstGeom prst="rect">
            <a:avLst/>
          </a:prstGeom>
        </p:spPr>
        <p:txBody>
          <a:bodyPr/>
          <a:lstStyle>
            <a:lvl1pPr marL="0" indent="0" rtl="0">
              <a:buNone/>
              <a:defRPr sz="1200" b="1">
                <a:solidFill>
                  <a:schemeClr val="accent1"/>
                </a:solidFill>
              </a:defRPr>
            </a:lvl1pPr>
          </a:lstStyle>
          <a:p>
            <a:pPr lvl="0"/>
            <a:r>
              <a:rPr lang="pt-PT" err="1"/>
              <a:t>Client</a:t>
            </a:r>
            <a:r>
              <a:rPr lang="pt-PT"/>
              <a:t> legal </a:t>
            </a:r>
            <a:r>
              <a:rPr lang="pt-PT" err="1"/>
              <a:t>name</a:t>
            </a:r>
            <a:endParaRPr lang="pt-PT"/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5C9FD152-6F10-1537-3B16-1CEE45D21A97}"/>
              </a:ext>
            </a:extLst>
          </p:cNvPr>
          <p:cNvCxnSpPr>
            <a:cxnSpLocks/>
          </p:cNvCxnSpPr>
          <p:nvPr userDrawn="1"/>
        </p:nvCxnSpPr>
        <p:spPr>
          <a:xfrm flipV="1">
            <a:off x="485774" y="5774270"/>
            <a:ext cx="7923058" cy="0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6E4ADF4-9C7B-E37A-AC85-0730CFD1ED45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65" name="Freeform 4">
              <a:extLst>
                <a:ext uri="{FF2B5EF4-FFF2-40B4-BE49-F238E27FC236}">
                  <a16:creationId xmlns:a16="http://schemas.microsoft.com/office/drawing/2014/main" id="{E7C0A59F-5F8F-56F8-B4AB-D35E187A91B7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6" name="Freeform 5">
              <a:extLst>
                <a:ext uri="{FF2B5EF4-FFF2-40B4-BE49-F238E27FC236}">
                  <a16:creationId xmlns:a16="http://schemas.microsoft.com/office/drawing/2014/main" id="{1028A703-1046-6442-0159-A8E86280E45A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7" name="Freeform 6">
              <a:extLst>
                <a:ext uri="{FF2B5EF4-FFF2-40B4-BE49-F238E27FC236}">
                  <a16:creationId xmlns:a16="http://schemas.microsoft.com/office/drawing/2014/main" id="{AA971118-EF6B-6604-4EBF-1593A05CD20A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8" name="Freeform 7">
              <a:extLst>
                <a:ext uri="{FF2B5EF4-FFF2-40B4-BE49-F238E27FC236}">
                  <a16:creationId xmlns:a16="http://schemas.microsoft.com/office/drawing/2014/main" id="{CD670095-F88D-596A-B8AB-2523E70E4D0E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9" name="Freeform 8">
              <a:extLst>
                <a:ext uri="{FF2B5EF4-FFF2-40B4-BE49-F238E27FC236}">
                  <a16:creationId xmlns:a16="http://schemas.microsoft.com/office/drawing/2014/main" id="{26C7C412-21B5-A3DC-6A32-774016207C6E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0" name="Freeform 19">
              <a:extLst>
                <a:ext uri="{FF2B5EF4-FFF2-40B4-BE49-F238E27FC236}">
                  <a16:creationId xmlns:a16="http://schemas.microsoft.com/office/drawing/2014/main" id="{C6C18BAE-4ACB-7E89-56FD-481C68EDE2D3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1" name="Freeform 23">
              <a:extLst>
                <a:ext uri="{FF2B5EF4-FFF2-40B4-BE49-F238E27FC236}">
                  <a16:creationId xmlns:a16="http://schemas.microsoft.com/office/drawing/2014/main" id="{6908E5EA-2679-EFBF-6B84-6162873310DA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2" name="Freeform 24">
              <a:extLst>
                <a:ext uri="{FF2B5EF4-FFF2-40B4-BE49-F238E27FC236}">
                  <a16:creationId xmlns:a16="http://schemas.microsoft.com/office/drawing/2014/main" id="{AC8CBC78-2281-D3E7-533E-3FAA14C86400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3" name="Freeform 25">
              <a:extLst>
                <a:ext uri="{FF2B5EF4-FFF2-40B4-BE49-F238E27FC236}">
                  <a16:creationId xmlns:a16="http://schemas.microsoft.com/office/drawing/2014/main" id="{D0A8BF30-6A4E-1DE1-AEB7-5350F105A091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4" name="Freeform 26">
              <a:extLst>
                <a:ext uri="{FF2B5EF4-FFF2-40B4-BE49-F238E27FC236}">
                  <a16:creationId xmlns:a16="http://schemas.microsoft.com/office/drawing/2014/main" id="{A5BA66DE-F096-5D78-C222-0C256185CBAB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5" name="Freeform 27">
              <a:extLst>
                <a:ext uri="{FF2B5EF4-FFF2-40B4-BE49-F238E27FC236}">
                  <a16:creationId xmlns:a16="http://schemas.microsoft.com/office/drawing/2014/main" id="{089EE5C7-DE2B-0F9E-150A-0E72D93E8184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6" name="Freeform 28">
              <a:extLst>
                <a:ext uri="{FF2B5EF4-FFF2-40B4-BE49-F238E27FC236}">
                  <a16:creationId xmlns:a16="http://schemas.microsoft.com/office/drawing/2014/main" id="{F4DCE105-94D5-58CC-93B7-E084B2AD2F1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7" name="Freeform 29">
              <a:extLst>
                <a:ext uri="{FF2B5EF4-FFF2-40B4-BE49-F238E27FC236}">
                  <a16:creationId xmlns:a16="http://schemas.microsoft.com/office/drawing/2014/main" id="{61DF6F28-B292-4E2A-6692-23503510CACA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3D996E95-95C2-6515-6D19-660D229C75E1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9" name="Freeform 31">
              <a:extLst>
                <a:ext uri="{FF2B5EF4-FFF2-40B4-BE49-F238E27FC236}">
                  <a16:creationId xmlns:a16="http://schemas.microsoft.com/office/drawing/2014/main" id="{BBD01A40-2CA6-BFAD-3513-035FEA53F834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0" name="Freeform 32">
              <a:extLst>
                <a:ext uri="{FF2B5EF4-FFF2-40B4-BE49-F238E27FC236}">
                  <a16:creationId xmlns:a16="http://schemas.microsoft.com/office/drawing/2014/main" id="{03635687-9968-7DB4-DCD3-10A9EAF3A914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1" name="Freeform 33">
              <a:extLst>
                <a:ext uri="{FF2B5EF4-FFF2-40B4-BE49-F238E27FC236}">
                  <a16:creationId xmlns:a16="http://schemas.microsoft.com/office/drawing/2014/main" id="{02851D72-4E01-3588-BCA7-B48F7C84B129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2" name="Freeform 34">
              <a:extLst>
                <a:ext uri="{FF2B5EF4-FFF2-40B4-BE49-F238E27FC236}">
                  <a16:creationId xmlns:a16="http://schemas.microsoft.com/office/drawing/2014/main" id="{4EE0C225-D355-E454-1DC9-F5ABD875752D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3" name="Freeform 35">
              <a:extLst>
                <a:ext uri="{FF2B5EF4-FFF2-40B4-BE49-F238E27FC236}">
                  <a16:creationId xmlns:a16="http://schemas.microsoft.com/office/drawing/2014/main" id="{D5DF9B02-AB5E-0F6C-3CEA-FD561A972688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4" name="Freeform 36">
              <a:extLst>
                <a:ext uri="{FF2B5EF4-FFF2-40B4-BE49-F238E27FC236}">
                  <a16:creationId xmlns:a16="http://schemas.microsoft.com/office/drawing/2014/main" id="{E7C326CA-B59C-DA47-4882-D158EEE345DA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5" name="Freeform 37">
              <a:extLst>
                <a:ext uri="{FF2B5EF4-FFF2-40B4-BE49-F238E27FC236}">
                  <a16:creationId xmlns:a16="http://schemas.microsoft.com/office/drawing/2014/main" id="{F1576A1D-8164-FCF2-84C1-F3A15E63E3AA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6" name="Freeform 38">
              <a:extLst>
                <a:ext uri="{FF2B5EF4-FFF2-40B4-BE49-F238E27FC236}">
                  <a16:creationId xmlns:a16="http://schemas.microsoft.com/office/drawing/2014/main" id="{53EF97C9-ED8E-A744-B2CA-EFB47BAEACC6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7" name="Freeform 39">
              <a:extLst>
                <a:ext uri="{FF2B5EF4-FFF2-40B4-BE49-F238E27FC236}">
                  <a16:creationId xmlns:a16="http://schemas.microsoft.com/office/drawing/2014/main" id="{47EB7B8C-6AB9-837D-2D4B-A12300ED058B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8" name="Freeform 40">
              <a:extLst>
                <a:ext uri="{FF2B5EF4-FFF2-40B4-BE49-F238E27FC236}">
                  <a16:creationId xmlns:a16="http://schemas.microsoft.com/office/drawing/2014/main" id="{333A47E7-5F16-56B9-7671-BB0F13A9C28B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9" name="Freeform 41">
              <a:extLst>
                <a:ext uri="{FF2B5EF4-FFF2-40B4-BE49-F238E27FC236}">
                  <a16:creationId xmlns:a16="http://schemas.microsoft.com/office/drawing/2014/main" id="{55F4E8A5-CDD5-5236-76B7-13F0FA809D2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0" name="Freeform 42">
              <a:extLst>
                <a:ext uri="{FF2B5EF4-FFF2-40B4-BE49-F238E27FC236}">
                  <a16:creationId xmlns:a16="http://schemas.microsoft.com/office/drawing/2014/main" id="{65886713-8C4B-DA25-BE66-7C25BF4C15AA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1" name="Freeform 43">
              <a:extLst>
                <a:ext uri="{FF2B5EF4-FFF2-40B4-BE49-F238E27FC236}">
                  <a16:creationId xmlns:a16="http://schemas.microsoft.com/office/drawing/2014/main" id="{D153BFD5-66E9-A79F-D8B1-FC906DB31CD2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2" name="Freeform 44">
              <a:extLst>
                <a:ext uri="{FF2B5EF4-FFF2-40B4-BE49-F238E27FC236}">
                  <a16:creationId xmlns:a16="http://schemas.microsoft.com/office/drawing/2014/main" id="{E71E14CE-1D66-A1CD-BF97-2377DE59368C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3" name="Freeform 45">
              <a:extLst>
                <a:ext uri="{FF2B5EF4-FFF2-40B4-BE49-F238E27FC236}">
                  <a16:creationId xmlns:a16="http://schemas.microsoft.com/office/drawing/2014/main" id="{A7BB13AF-0571-A467-84BA-2044A88DAC42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4" name="Freeform 46">
              <a:extLst>
                <a:ext uri="{FF2B5EF4-FFF2-40B4-BE49-F238E27FC236}">
                  <a16:creationId xmlns:a16="http://schemas.microsoft.com/office/drawing/2014/main" id="{8FE72FAF-96F9-3A41-F410-6741BC2B9ADC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5" name="Freeform 47">
              <a:extLst>
                <a:ext uri="{FF2B5EF4-FFF2-40B4-BE49-F238E27FC236}">
                  <a16:creationId xmlns:a16="http://schemas.microsoft.com/office/drawing/2014/main" id="{D958688E-CFBF-ADF4-AF93-855E90265B12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6" name="Freeform 48">
              <a:extLst>
                <a:ext uri="{FF2B5EF4-FFF2-40B4-BE49-F238E27FC236}">
                  <a16:creationId xmlns:a16="http://schemas.microsoft.com/office/drawing/2014/main" id="{522256A2-8EAA-7764-5FB5-AA2AB97123F9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7" name="Freeform 49">
              <a:extLst>
                <a:ext uri="{FF2B5EF4-FFF2-40B4-BE49-F238E27FC236}">
                  <a16:creationId xmlns:a16="http://schemas.microsoft.com/office/drawing/2014/main" id="{6F54A04C-E00B-1DBE-8C32-831BD5123DF8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8" name="Freeform 50">
              <a:extLst>
                <a:ext uri="{FF2B5EF4-FFF2-40B4-BE49-F238E27FC236}">
                  <a16:creationId xmlns:a16="http://schemas.microsoft.com/office/drawing/2014/main" id="{DFFC05B5-EE66-D044-1AEB-C56888915AC5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9" name="Freeform 51">
              <a:extLst>
                <a:ext uri="{FF2B5EF4-FFF2-40B4-BE49-F238E27FC236}">
                  <a16:creationId xmlns:a16="http://schemas.microsoft.com/office/drawing/2014/main" id="{C3903418-DF60-9B20-DE1C-F275E228ADE7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0" name="Freeform 52">
              <a:extLst>
                <a:ext uri="{FF2B5EF4-FFF2-40B4-BE49-F238E27FC236}">
                  <a16:creationId xmlns:a16="http://schemas.microsoft.com/office/drawing/2014/main" id="{C2003486-2D91-1124-633A-C2CE6C5B3814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1" name="Freeform 53">
              <a:extLst>
                <a:ext uri="{FF2B5EF4-FFF2-40B4-BE49-F238E27FC236}">
                  <a16:creationId xmlns:a16="http://schemas.microsoft.com/office/drawing/2014/main" id="{D1956049-432E-664A-AB5C-E65933556E09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2" name="Freeform 54">
              <a:extLst>
                <a:ext uri="{FF2B5EF4-FFF2-40B4-BE49-F238E27FC236}">
                  <a16:creationId xmlns:a16="http://schemas.microsoft.com/office/drawing/2014/main" id="{E70573FC-EA75-B67D-AEA2-859C3EA99CDE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3" name="Freeform 55">
              <a:extLst>
                <a:ext uri="{FF2B5EF4-FFF2-40B4-BE49-F238E27FC236}">
                  <a16:creationId xmlns:a16="http://schemas.microsoft.com/office/drawing/2014/main" id="{13C0B7E2-5F46-291B-48C4-AB5A6D8F1878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4" name="Freeform 56">
              <a:extLst>
                <a:ext uri="{FF2B5EF4-FFF2-40B4-BE49-F238E27FC236}">
                  <a16:creationId xmlns:a16="http://schemas.microsoft.com/office/drawing/2014/main" id="{8A045349-AC0E-803F-5DC3-F8D04AE05236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5" name="Freeform 57">
              <a:extLst>
                <a:ext uri="{FF2B5EF4-FFF2-40B4-BE49-F238E27FC236}">
                  <a16:creationId xmlns:a16="http://schemas.microsoft.com/office/drawing/2014/main" id="{485DFA3B-17C5-D402-D614-F739A6F03A74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63368662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36780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itle 1">
            <a:extLst>
              <a:ext uri="{FF2B5EF4-FFF2-40B4-BE49-F238E27FC236}">
                <a16:creationId xmlns:a16="http://schemas.microsoft.com/office/drawing/2014/main" id="{C0F605BF-A647-C441-EF5B-3B07923739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4632" y="1970406"/>
            <a:ext cx="7394575" cy="3287394"/>
          </a:xfrm>
        </p:spPr>
        <p:txBody>
          <a:bodyPr vert="horz" rIns="0" anchor="t"/>
          <a:lstStyle>
            <a:lvl1pPr rtl="0">
              <a:defRPr sz="6000">
                <a:solidFill>
                  <a:schemeClr val="tx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main</a:t>
            </a:r>
            <a:r>
              <a:rPr lang="pt-PT"/>
              <a:t> </a:t>
            </a:r>
            <a:r>
              <a:rPr lang="pt-PT" err="1"/>
              <a:t>section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5109AF9-D01C-1F7A-092D-6696EF8AE1A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82600" y="188913"/>
            <a:ext cx="11228832" cy="630936"/>
          </a:xfrm>
        </p:spPr>
        <p:txBody>
          <a:bodyPr anchor="ctr"/>
          <a:lstStyle>
            <a:lvl1pPr rtl="0">
              <a:defRPr lang="en-US" sz="2200" b="1" kern="1200" dirty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/>
            <a:r>
              <a:rPr lang="pt-PT"/>
              <a:t>## for </a:t>
            </a:r>
            <a:r>
              <a:rPr lang="pt-PT" err="1"/>
              <a:t>Section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56396387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-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2875950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DE2B36E9-C6A4-8E56-6458-7830BF0DE48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637150" y="2368550"/>
            <a:ext cx="8372481" cy="3803650"/>
          </a:xfrm>
          <a:prstGeom prst="rect">
            <a:avLst/>
          </a:prstGeom>
        </p:spPr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pull in </a:t>
            </a:r>
            <a:r>
              <a:rPr lang="pt-PT" err="1"/>
              <a:t>think-cell</a:t>
            </a:r>
            <a:r>
              <a:rPr lang="pt-PT"/>
              <a:t> agenda </a:t>
            </a:r>
            <a:r>
              <a:rPr lang="pt-PT" err="1"/>
              <a:t>from</a:t>
            </a:r>
            <a:r>
              <a:rPr lang="pt-PT"/>
              <a:t> </a:t>
            </a:r>
            <a:r>
              <a:rPr lang="pt-PT" err="1"/>
              <a:t>SlideFox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2" name="Arrow: Left-Right 1">
            <a:extLst>
              <a:ext uri="{FF2B5EF4-FFF2-40B4-BE49-F238E27FC236}">
                <a16:creationId xmlns:a16="http://schemas.microsoft.com/office/drawing/2014/main" id="{A6FA58F3-A7A5-EBAB-E940-E3B0B09D1052}"/>
              </a:ext>
            </a:extLst>
          </p:cNvPr>
          <p:cNvSpPr/>
          <p:nvPr userDrawn="1"/>
        </p:nvSpPr>
        <p:spPr>
          <a:xfrm>
            <a:off x="484632" y="1126189"/>
            <a:ext cx="1934634" cy="530314"/>
          </a:xfrm>
          <a:prstGeom prst="leftRightArrow">
            <a:avLst>
              <a:gd name="adj1" fmla="val 100000"/>
              <a:gd name="adj2" fmla="val 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rtl="0"/>
            <a:r>
              <a:rPr lang="pt-PT" sz="3600">
                <a:solidFill>
                  <a:schemeClr val="tx1"/>
                </a:solidFill>
              </a:rPr>
              <a:t>Agenda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BA560B8-57CD-070E-70AA-BA28B7C67069}"/>
              </a:ext>
            </a:extLst>
          </p:cNvPr>
          <p:cNvCxnSpPr>
            <a:cxnSpLocks/>
            <a:stCxn id="2" idx="2"/>
            <a:endCxn id="2" idx="4"/>
          </p:cNvCxnSpPr>
          <p:nvPr userDrawn="1"/>
        </p:nvCxnSpPr>
        <p:spPr>
          <a:xfrm>
            <a:off x="484632" y="1126189"/>
            <a:ext cx="0" cy="530314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5965551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6113842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3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82084783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Under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809230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1501FDD-B8D7-4B8C-D338-BE838DBA8945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42106478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Thre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349690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84D45036-AA1F-04B0-761E-64B2E6600E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A6499916-8B36-6996-E1EF-09AB2EFAF7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4632" y="1316734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A3FE2A-E51E-98E4-0F22-2CEEA08E906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81500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42EF4126-8AE2-8E5F-D7B1-539E2139767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284464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1031962-2A6D-DBB9-0BE8-71DE2AA1AAFE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25649196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Quar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453079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3">
            <a:extLst>
              <a:ext uri="{FF2B5EF4-FFF2-40B4-BE49-F238E27FC236}">
                <a16:creationId xmlns:a16="http://schemas.microsoft.com/office/drawing/2014/main" id="{E252A32A-83E8-81AA-CA32-DA8BA9812BC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10F5419F-A23E-24AF-9712-F450E598E9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970264" y="1316735"/>
            <a:ext cx="2743200" cy="4809744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DE65919-B997-CD51-E320-031BEFCFDA18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19235058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- Track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2346990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C4265D96-8282-E6BE-42ED-1B5EDA4C57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9102016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3962C91-FB04-B04E-D7B9-281E9FD86211}"/>
              </a:ext>
            </a:extLst>
          </p:cNvPr>
          <p:cNvSpPr/>
          <p:nvPr userDrawn="1"/>
        </p:nvSpPr>
        <p:spPr bwMode="auto">
          <a:xfrm rot="16200000">
            <a:off x="9306919" y="512064"/>
            <a:ext cx="671548" cy="36576"/>
          </a:xfrm>
          <a:prstGeom prst="rect">
            <a:avLst/>
          </a:prstGeom>
          <a:gradFill>
            <a:gsLst>
              <a:gs pos="100000">
                <a:srgbClr val="1A9AFA"/>
              </a:gs>
              <a:gs pos="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C9096BB-EB9F-921D-D684-B303AF6812A4}"/>
              </a:ext>
            </a:extLst>
          </p:cNvPr>
          <p:cNvSpPr/>
          <p:nvPr userDrawn="1"/>
        </p:nvSpPr>
        <p:spPr bwMode="auto">
          <a:xfrm>
            <a:off x="481584" y="841247"/>
            <a:ext cx="11228832" cy="36576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41376105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686061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46065243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6CD02478-7F94-EF1C-4EC7-7058C18B4F0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9317994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95" imgH="394" progId="TCLayout.ActiveDocument.1">
                  <p:embed/>
                </p:oleObj>
              </mc:Choice>
              <mc:Fallback>
                <p:oleObj name="think-cell Slide" r:id="rId3" imgW="395" imgH="39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CD02478-7F94-EF1C-4EC7-7058C18B4F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78501F7-90EA-58C0-9B6D-CEF12D5E23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>
            <a:lvl1pPr rtl="0">
              <a:defRPr/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F68EEC-91C2-C8DE-A3E7-740C4A7F0C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853069813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 Slide - Fram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9331624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2" y="0"/>
            <a:ext cx="12191998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14175" y="2471589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25570" y="767472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3734265294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 - Fra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5038180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11" name="Text Placeholder 288">
            <a:extLst>
              <a:ext uri="{FF2B5EF4-FFF2-40B4-BE49-F238E27FC236}">
                <a16:creationId xmlns:a16="http://schemas.microsoft.com/office/drawing/2014/main" id="{BEB2A034-2B19-9142-5B62-51DCFC95042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50474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rgbClr val="FFFFFF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3111174-90F6-37A1-2F3A-2EA8230E844C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6" name="Freeform 25">
              <a:extLst>
                <a:ext uri="{FF2B5EF4-FFF2-40B4-BE49-F238E27FC236}">
                  <a16:creationId xmlns:a16="http://schemas.microsoft.com/office/drawing/2014/main" id="{B46A3831-88B3-8616-936D-EE6D2A269202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1C488A97-4204-84FB-C8C6-EC812A25E3EB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402375477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 - Frame Cli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635243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12192000" cy="6857999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837ADB5-0484-3166-59A2-F5D522D4771C}"/>
              </a:ext>
            </a:extLst>
          </p:cNvPr>
          <p:cNvGrpSpPr/>
          <p:nvPr userDrawn="1"/>
        </p:nvGrpSpPr>
        <p:grpSpPr>
          <a:xfrm>
            <a:off x="485774" y="719508"/>
            <a:ext cx="5706110" cy="4360545"/>
            <a:chOff x="485774" y="1291008"/>
            <a:chExt cx="5706110" cy="4360545"/>
          </a:xfrm>
        </p:grpSpPr>
        <p:sp>
          <p:nvSpPr>
            <p:cNvPr id="10" name="Freeform 25">
              <a:extLst>
                <a:ext uri="{FF2B5EF4-FFF2-40B4-BE49-F238E27FC236}">
                  <a16:creationId xmlns:a16="http://schemas.microsoft.com/office/drawing/2014/main" id="{0003A003-B64B-4B6C-C5D8-AEC8C6162B1A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30">
              <a:extLst>
                <a:ext uri="{FF2B5EF4-FFF2-40B4-BE49-F238E27FC236}">
                  <a16:creationId xmlns:a16="http://schemas.microsoft.com/office/drawing/2014/main" id="{6CBE6594-A7B8-EFE9-EBE7-1FAF046489D2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  <p:sp>
        <p:nvSpPr>
          <p:cNvPr id="2" name="Subtitle 2">
            <a:extLst>
              <a:ext uri="{FF2B5EF4-FFF2-40B4-BE49-F238E27FC236}">
                <a16:creationId xmlns:a16="http://schemas.microsoft.com/office/drawing/2014/main" id="{A8237E36-3F14-B0A2-43BA-D2D04B67D94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38649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3" name="Title 4">
            <a:extLst>
              <a:ext uri="{FF2B5EF4-FFF2-40B4-BE49-F238E27FC236}">
                <a16:creationId xmlns:a16="http://schemas.microsoft.com/office/drawing/2014/main" id="{D7714248-DD06-AA4E-6A5A-71197E2ED0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1272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4" name="Text Placeholder 288">
            <a:extLst>
              <a:ext uri="{FF2B5EF4-FFF2-40B4-BE49-F238E27FC236}">
                <a16:creationId xmlns:a16="http://schemas.microsoft.com/office/drawing/2014/main" id="{586C821D-2D48-8A8F-78F5-5B6C1FA0D7D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44759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68AE2A9-E5E1-CA4C-445F-5CBD722D8D2A}"/>
              </a:ext>
            </a:extLst>
          </p:cNvPr>
          <p:cNvSpPr txBox="1"/>
          <p:nvPr userDrawn="1"/>
        </p:nvSpPr>
        <p:spPr>
          <a:xfrm>
            <a:off x="485774" y="5554554"/>
            <a:ext cx="91371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rtl="0"/>
            <a:r>
              <a:rPr lang="pt-PT" sz="1200" b="1" err="1">
                <a:solidFill>
                  <a:schemeClr val="bg1"/>
                </a:solidFill>
                <a:latin typeface="+mj-lt"/>
              </a:rPr>
              <a:t>Prepared</a:t>
            </a:r>
            <a:r>
              <a:rPr lang="pt-PT" sz="1200" b="1">
                <a:solidFill>
                  <a:schemeClr val="bg1"/>
                </a:solidFill>
                <a:latin typeface="+mj-lt"/>
              </a:rPr>
              <a:t> for</a:t>
            </a:r>
          </a:p>
        </p:txBody>
      </p:sp>
      <p:sp>
        <p:nvSpPr>
          <p:cNvPr id="62" name="Text Placeholder 16">
            <a:extLst>
              <a:ext uri="{FF2B5EF4-FFF2-40B4-BE49-F238E27FC236}">
                <a16:creationId xmlns:a16="http://schemas.microsoft.com/office/drawing/2014/main" id="{2D761738-F5FB-037B-90FC-F15E409AB0A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5774" y="5809320"/>
            <a:ext cx="3089275" cy="180000"/>
          </a:xfrm>
          <a:prstGeom prst="rect">
            <a:avLst/>
          </a:prstGeom>
        </p:spPr>
        <p:txBody>
          <a:bodyPr/>
          <a:lstStyle>
            <a:lvl1pPr marL="0" indent="0" rtl="0">
              <a:buNone/>
              <a:defRPr sz="1200" b="1">
                <a:solidFill>
                  <a:schemeClr val="accent1"/>
                </a:solidFill>
              </a:defRPr>
            </a:lvl1pPr>
          </a:lstStyle>
          <a:p>
            <a:pPr lvl="0"/>
            <a:r>
              <a:rPr lang="pt-PT" err="1"/>
              <a:t>Client</a:t>
            </a:r>
            <a:r>
              <a:rPr lang="pt-PT"/>
              <a:t> legal </a:t>
            </a:r>
            <a:r>
              <a:rPr lang="pt-PT" err="1"/>
              <a:t>name</a:t>
            </a:r>
            <a:endParaRPr lang="pt-PT"/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5C9FD152-6F10-1537-3B16-1CEE45D21A97}"/>
              </a:ext>
            </a:extLst>
          </p:cNvPr>
          <p:cNvCxnSpPr>
            <a:cxnSpLocks/>
          </p:cNvCxnSpPr>
          <p:nvPr userDrawn="1"/>
        </p:nvCxnSpPr>
        <p:spPr>
          <a:xfrm flipV="1">
            <a:off x="485774" y="5774270"/>
            <a:ext cx="7923058" cy="0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6E4ADF4-9C7B-E37A-AC85-0730CFD1ED45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65" name="Freeform 4">
              <a:extLst>
                <a:ext uri="{FF2B5EF4-FFF2-40B4-BE49-F238E27FC236}">
                  <a16:creationId xmlns:a16="http://schemas.microsoft.com/office/drawing/2014/main" id="{E7C0A59F-5F8F-56F8-B4AB-D35E187A91B7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6" name="Freeform 5">
              <a:extLst>
                <a:ext uri="{FF2B5EF4-FFF2-40B4-BE49-F238E27FC236}">
                  <a16:creationId xmlns:a16="http://schemas.microsoft.com/office/drawing/2014/main" id="{1028A703-1046-6442-0159-A8E86280E45A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7" name="Freeform 6">
              <a:extLst>
                <a:ext uri="{FF2B5EF4-FFF2-40B4-BE49-F238E27FC236}">
                  <a16:creationId xmlns:a16="http://schemas.microsoft.com/office/drawing/2014/main" id="{AA971118-EF6B-6604-4EBF-1593A05CD20A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8" name="Freeform 7">
              <a:extLst>
                <a:ext uri="{FF2B5EF4-FFF2-40B4-BE49-F238E27FC236}">
                  <a16:creationId xmlns:a16="http://schemas.microsoft.com/office/drawing/2014/main" id="{CD670095-F88D-596A-B8AB-2523E70E4D0E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9" name="Freeform 8">
              <a:extLst>
                <a:ext uri="{FF2B5EF4-FFF2-40B4-BE49-F238E27FC236}">
                  <a16:creationId xmlns:a16="http://schemas.microsoft.com/office/drawing/2014/main" id="{26C7C412-21B5-A3DC-6A32-774016207C6E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0" name="Freeform 19">
              <a:extLst>
                <a:ext uri="{FF2B5EF4-FFF2-40B4-BE49-F238E27FC236}">
                  <a16:creationId xmlns:a16="http://schemas.microsoft.com/office/drawing/2014/main" id="{C6C18BAE-4ACB-7E89-56FD-481C68EDE2D3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1" name="Freeform 23">
              <a:extLst>
                <a:ext uri="{FF2B5EF4-FFF2-40B4-BE49-F238E27FC236}">
                  <a16:creationId xmlns:a16="http://schemas.microsoft.com/office/drawing/2014/main" id="{6908E5EA-2679-EFBF-6B84-6162873310DA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2" name="Freeform 24">
              <a:extLst>
                <a:ext uri="{FF2B5EF4-FFF2-40B4-BE49-F238E27FC236}">
                  <a16:creationId xmlns:a16="http://schemas.microsoft.com/office/drawing/2014/main" id="{AC8CBC78-2281-D3E7-533E-3FAA14C86400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3" name="Freeform 25">
              <a:extLst>
                <a:ext uri="{FF2B5EF4-FFF2-40B4-BE49-F238E27FC236}">
                  <a16:creationId xmlns:a16="http://schemas.microsoft.com/office/drawing/2014/main" id="{D0A8BF30-6A4E-1DE1-AEB7-5350F105A091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4" name="Freeform 26">
              <a:extLst>
                <a:ext uri="{FF2B5EF4-FFF2-40B4-BE49-F238E27FC236}">
                  <a16:creationId xmlns:a16="http://schemas.microsoft.com/office/drawing/2014/main" id="{A5BA66DE-F096-5D78-C222-0C256185CBAB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5" name="Freeform 27">
              <a:extLst>
                <a:ext uri="{FF2B5EF4-FFF2-40B4-BE49-F238E27FC236}">
                  <a16:creationId xmlns:a16="http://schemas.microsoft.com/office/drawing/2014/main" id="{089EE5C7-DE2B-0F9E-150A-0E72D93E8184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6" name="Freeform 28">
              <a:extLst>
                <a:ext uri="{FF2B5EF4-FFF2-40B4-BE49-F238E27FC236}">
                  <a16:creationId xmlns:a16="http://schemas.microsoft.com/office/drawing/2014/main" id="{F4DCE105-94D5-58CC-93B7-E084B2AD2F1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7" name="Freeform 29">
              <a:extLst>
                <a:ext uri="{FF2B5EF4-FFF2-40B4-BE49-F238E27FC236}">
                  <a16:creationId xmlns:a16="http://schemas.microsoft.com/office/drawing/2014/main" id="{61DF6F28-B292-4E2A-6692-23503510CACA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3D996E95-95C2-6515-6D19-660D229C75E1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9" name="Freeform 31">
              <a:extLst>
                <a:ext uri="{FF2B5EF4-FFF2-40B4-BE49-F238E27FC236}">
                  <a16:creationId xmlns:a16="http://schemas.microsoft.com/office/drawing/2014/main" id="{BBD01A40-2CA6-BFAD-3513-035FEA53F834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0" name="Freeform 32">
              <a:extLst>
                <a:ext uri="{FF2B5EF4-FFF2-40B4-BE49-F238E27FC236}">
                  <a16:creationId xmlns:a16="http://schemas.microsoft.com/office/drawing/2014/main" id="{03635687-9968-7DB4-DCD3-10A9EAF3A914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1" name="Freeform 33">
              <a:extLst>
                <a:ext uri="{FF2B5EF4-FFF2-40B4-BE49-F238E27FC236}">
                  <a16:creationId xmlns:a16="http://schemas.microsoft.com/office/drawing/2014/main" id="{02851D72-4E01-3588-BCA7-B48F7C84B129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2" name="Freeform 34">
              <a:extLst>
                <a:ext uri="{FF2B5EF4-FFF2-40B4-BE49-F238E27FC236}">
                  <a16:creationId xmlns:a16="http://schemas.microsoft.com/office/drawing/2014/main" id="{4EE0C225-D355-E454-1DC9-F5ABD875752D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3" name="Freeform 35">
              <a:extLst>
                <a:ext uri="{FF2B5EF4-FFF2-40B4-BE49-F238E27FC236}">
                  <a16:creationId xmlns:a16="http://schemas.microsoft.com/office/drawing/2014/main" id="{D5DF9B02-AB5E-0F6C-3CEA-FD561A972688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4" name="Freeform 36">
              <a:extLst>
                <a:ext uri="{FF2B5EF4-FFF2-40B4-BE49-F238E27FC236}">
                  <a16:creationId xmlns:a16="http://schemas.microsoft.com/office/drawing/2014/main" id="{E7C326CA-B59C-DA47-4882-D158EEE345DA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5" name="Freeform 37">
              <a:extLst>
                <a:ext uri="{FF2B5EF4-FFF2-40B4-BE49-F238E27FC236}">
                  <a16:creationId xmlns:a16="http://schemas.microsoft.com/office/drawing/2014/main" id="{F1576A1D-8164-FCF2-84C1-F3A15E63E3AA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6" name="Freeform 38">
              <a:extLst>
                <a:ext uri="{FF2B5EF4-FFF2-40B4-BE49-F238E27FC236}">
                  <a16:creationId xmlns:a16="http://schemas.microsoft.com/office/drawing/2014/main" id="{53EF97C9-ED8E-A744-B2CA-EFB47BAEACC6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7" name="Freeform 39">
              <a:extLst>
                <a:ext uri="{FF2B5EF4-FFF2-40B4-BE49-F238E27FC236}">
                  <a16:creationId xmlns:a16="http://schemas.microsoft.com/office/drawing/2014/main" id="{47EB7B8C-6AB9-837D-2D4B-A12300ED058B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8" name="Freeform 40">
              <a:extLst>
                <a:ext uri="{FF2B5EF4-FFF2-40B4-BE49-F238E27FC236}">
                  <a16:creationId xmlns:a16="http://schemas.microsoft.com/office/drawing/2014/main" id="{333A47E7-5F16-56B9-7671-BB0F13A9C28B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9" name="Freeform 41">
              <a:extLst>
                <a:ext uri="{FF2B5EF4-FFF2-40B4-BE49-F238E27FC236}">
                  <a16:creationId xmlns:a16="http://schemas.microsoft.com/office/drawing/2014/main" id="{55F4E8A5-CDD5-5236-76B7-13F0FA809D2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0" name="Freeform 42">
              <a:extLst>
                <a:ext uri="{FF2B5EF4-FFF2-40B4-BE49-F238E27FC236}">
                  <a16:creationId xmlns:a16="http://schemas.microsoft.com/office/drawing/2014/main" id="{65886713-8C4B-DA25-BE66-7C25BF4C15AA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1" name="Freeform 43">
              <a:extLst>
                <a:ext uri="{FF2B5EF4-FFF2-40B4-BE49-F238E27FC236}">
                  <a16:creationId xmlns:a16="http://schemas.microsoft.com/office/drawing/2014/main" id="{D153BFD5-66E9-A79F-D8B1-FC906DB31CD2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2" name="Freeform 44">
              <a:extLst>
                <a:ext uri="{FF2B5EF4-FFF2-40B4-BE49-F238E27FC236}">
                  <a16:creationId xmlns:a16="http://schemas.microsoft.com/office/drawing/2014/main" id="{E71E14CE-1D66-A1CD-BF97-2377DE59368C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3" name="Freeform 45">
              <a:extLst>
                <a:ext uri="{FF2B5EF4-FFF2-40B4-BE49-F238E27FC236}">
                  <a16:creationId xmlns:a16="http://schemas.microsoft.com/office/drawing/2014/main" id="{A7BB13AF-0571-A467-84BA-2044A88DAC42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4" name="Freeform 46">
              <a:extLst>
                <a:ext uri="{FF2B5EF4-FFF2-40B4-BE49-F238E27FC236}">
                  <a16:creationId xmlns:a16="http://schemas.microsoft.com/office/drawing/2014/main" id="{8FE72FAF-96F9-3A41-F410-6741BC2B9ADC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5" name="Freeform 47">
              <a:extLst>
                <a:ext uri="{FF2B5EF4-FFF2-40B4-BE49-F238E27FC236}">
                  <a16:creationId xmlns:a16="http://schemas.microsoft.com/office/drawing/2014/main" id="{D958688E-CFBF-ADF4-AF93-855E90265B12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6" name="Freeform 48">
              <a:extLst>
                <a:ext uri="{FF2B5EF4-FFF2-40B4-BE49-F238E27FC236}">
                  <a16:creationId xmlns:a16="http://schemas.microsoft.com/office/drawing/2014/main" id="{522256A2-8EAA-7764-5FB5-AA2AB97123F9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7" name="Freeform 49">
              <a:extLst>
                <a:ext uri="{FF2B5EF4-FFF2-40B4-BE49-F238E27FC236}">
                  <a16:creationId xmlns:a16="http://schemas.microsoft.com/office/drawing/2014/main" id="{6F54A04C-E00B-1DBE-8C32-831BD5123DF8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8" name="Freeform 50">
              <a:extLst>
                <a:ext uri="{FF2B5EF4-FFF2-40B4-BE49-F238E27FC236}">
                  <a16:creationId xmlns:a16="http://schemas.microsoft.com/office/drawing/2014/main" id="{DFFC05B5-EE66-D044-1AEB-C56888915AC5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9" name="Freeform 51">
              <a:extLst>
                <a:ext uri="{FF2B5EF4-FFF2-40B4-BE49-F238E27FC236}">
                  <a16:creationId xmlns:a16="http://schemas.microsoft.com/office/drawing/2014/main" id="{C3903418-DF60-9B20-DE1C-F275E228ADE7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0" name="Freeform 52">
              <a:extLst>
                <a:ext uri="{FF2B5EF4-FFF2-40B4-BE49-F238E27FC236}">
                  <a16:creationId xmlns:a16="http://schemas.microsoft.com/office/drawing/2014/main" id="{C2003486-2D91-1124-633A-C2CE6C5B3814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1" name="Freeform 53">
              <a:extLst>
                <a:ext uri="{FF2B5EF4-FFF2-40B4-BE49-F238E27FC236}">
                  <a16:creationId xmlns:a16="http://schemas.microsoft.com/office/drawing/2014/main" id="{D1956049-432E-664A-AB5C-E65933556E09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2" name="Freeform 54">
              <a:extLst>
                <a:ext uri="{FF2B5EF4-FFF2-40B4-BE49-F238E27FC236}">
                  <a16:creationId xmlns:a16="http://schemas.microsoft.com/office/drawing/2014/main" id="{E70573FC-EA75-B67D-AEA2-859C3EA99CDE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3" name="Freeform 55">
              <a:extLst>
                <a:ext uri="{FF2B5EF4-FFF2-40B4-BE49-F238E27FC236}">
                  <a16:creationId xmlns:a16="http://schemas.microsoft.com/office/drawing/2014/main" id="{13C0B7E2-5F46-291B-48C4-AB5A6D8F1878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4" name="Freeform 56">
              <a:extLst>
                <a:ext uri="{FF2B5EF4-FFF2-40B4-BE49-F238E27FC236}">
                  <a16:creationId xmlns:a16="http://schemas.microsoft.com/office/drawing/2014/main" id="{8A045349-AC0E-803F-5DC3-F8D04AE05236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5" name="Freeform 57">
              <a:extLst>
                <a:ext uri="{FF2B5EF4-FFF2-40B4-BE49-F238E27FC236}">
                  <a16:creationId xmlns:a16="http://schemas.microsoft.com/office/drawing/2014/main" id="{485DFA3B-17C5-D402-D614-F739A6F03A74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3002155091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763604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itle 1">
            <a:extLst>
              <a:ext uri="{FF2B5EF4-FFF2-40B4-BE49-F238E27FC236}">
                <a16:creationId xmlns:a16="http://schemas.microsoft.com/office/drawing/2014/main" id="{C0F605BF-A647-C441-EF5B-3B07923739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4632" y="1970406"/>
            <a:ext cx="7394575" cy="3287394"/>
          </a:xfrm>
        </p:spPr>
        <p:txBody>
          <a:bodyPr vert="horz" rIns="0" anchor="t"/>
          <a:lstStyle>
            <a:lvl1pPr rtl="0">
              <a:defRPr sz="6000">
                <a:solidFill>
                  <a:schemeClr val="tx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main</a:t>
            </a:r>
            <a:r>
              <a:rPr lang="pt-PT"/>
              <a:t> </a:t>
            </a:r>
            <a:r>
              <a:rPr lang="pt-PT" err="1"/>
              <a:t>section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5109AF9-D01C-1F7A-092D-6696EF8AE1A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82600" y="188913"/>
            <a:ext cx="11228832" cy="630936"/>
          </a:xfrm>
        </p:spPr>
        <p:txBody>
          <a:bodyPr anchor="ctr"/>
          <a:lstStyle>
            <a:lvl1pPr rtl="0">
              <a:defRPr lang="en-US" sz="2200" b="1" kern="1200" dirty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/>
            <a:r>
              <a:rPr lang="pt-PT"/>
              <a:t>## for </a:t>
            </a:r>
            <a:r>
              <a:rPr lang="pt-PT" err="1"/>
              <a:t>Section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89253166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Agenda -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2863838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DE2B36E9-C6A4-8E56-6458-7830BF0DE48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637150" y="2368550"/>
            <a:ext cx="8372481" cy="3803650"/>
          </a:xfrm>
          <a:prstGeom prst="rect">
            <a:avLst/>
          </a:prstGeom>
        </p:spPr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pull in </a:t>
            </a:r>
            <a:r>
              <a:rPr lang="pt-PT" err="1"/>
              <a:t>think-cell</a:t>
            </a:r>
            <a:r>
              <a:rPr lang="pt-PT"/>
              <a:t> agenda </a:t>
            </a:r>
            <a:r>
              <a:rPr lang="pt-PT" err="1"/>
              <a:t>from</a:t>
            </a:r>
            <a:r>
              <a:rPr lang="pt-PT"/>
              <a:t> </a:t>
            </a:r>
            <a:r>
              <a:rPr lang="pt-PT" err="1"/>
              <a:t>SlideFox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2" name="Arrow: Left-Right 1">
            <a:extLst>
              <a:ext uri="{FF2B5EF4-FFF2-40B4-BE49-F238E27FC236}">
                <a16:creationId xmlns:a16="http://schemas.microsoft.com/office/drawing/2014/main" id="{A6FA58F3-A7A5-EBAB-E940-E3B0B09D1052}"/>
              </a:ext>
            </a:extLst>
          </p:cNvPr>
          <p:cNvSpPr/>
          <p:nvPr userDrawn="1"/>
        </p:nvSpPr>
        <p:spPr>
          <a:xfrm>
            <a:off x="484632" y="1126189"/>
            <a:ext cx="1934634" cy="530314"/>
          </a:xfrm>
          <a:prstGeom prst="leftRightArrow">
            <a:avLst>
              <a:gd name="adj1" fmla="val 100000"/>
              <a:gd name="adj2" fmla="val 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rtl="0"/>
            <a:r>
              <a:rPr lang="pt-PT" sz="3600">
                <a:solidFill>
                  <a:schemeClr val="tx1"/>
                </a:solidFill>
              </a:rPr>
              <a:t>Agenda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BA560B8-57CD-070E-70AA-BA28B7C67069}"/>
              </a:ext>
            </a:extLst>
          </p:cNvPr>
          <p:cNvCxnSpPr>
            <a:cxnSpLocks/>
            <a:stCxn id="2" idx="2"/>
            <a:endCxn id="2" idx="4"/>
          </p:cNvCxnSpPr>
          <p:nvPr userDrawn="1"/>
        </p:nvCxnSpPr>
        <p:spPr>
          <a:xfrm>
            <a:off x="484632" y="1126189"/>
            <a:ext cx="0" cy="530314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1844153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7908991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3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0928899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- Under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7386338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1501FDD-B8D7-4B8C-D338-BE838DBA8945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49084800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- Thre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8290471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84D45036-AA1F-04B0-761E-64B2E6600E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A6499916-8B36-6996-E1EF-09AB2EFAF7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4632" y="1316734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A3FE2A-E51E-98E4-0F22-2CEEA08E906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81500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42EF4126-8AE2-8E5F-D7B1-539E2139767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284464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1031962-2A6D-DBB9-0BE8-71DE2AA1AAFE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9148736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- Quar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1155413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3">
            <a:extLst>
              <a:ext uri="{FF2B5EF4-FFF2-40B4-BE49-F238E27FC236}">
                <a16:creationId xmlns:a16="http://schemas.microsoft.com/office/drawing/2014/main" id="{E252A32A-83E8-81AA-CA32-DA8BA9812BC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10F5419F-A23E-24AF-9712-F450E598E9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970264" y="1316735"/>
            <a:ext cx="2743200" cy="4809744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DE65919-B997-CD51-E320-031BEFCFDA18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15506612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- Track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2166585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C4265D96-8282-E6BE-42ED-1B5EDA4C57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9102016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3962C91-FB04-B04E-D7B9-281E9FD86211}"/>
              </a:ext>
            </a:extLst>
          </p:cNvPr>
          <p:cNvSpPr/>
          <p:nvPr userDrawn="1"/>
        </p:nvSpPr>
        <p:spPr bwMode="auto">
          <a:xfrm rot="16200000">
            <a:off x="9306919" y="512064"/>
            <a:ext cx="671548" cy="36576"/>
          </a:xfrm>
          <a:prstGeom prst="rect">
            <a:avLst/>
          </a:prstGeom>
          <a:gradFill>
            <a:gsLst>
              <a:gs pos="100000">
                <a:srgbClr val="1A9AFA"/>
              </a:gs>
              <a:gs pos="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C9096BB-EB9F-921D-D684-B303AF6812A4}"/>
              </a:ext>
            </a:extLst>
          </p:cNvPr>
          <p:cNvSpPr/>
          <p:nvPr userDrawn="1"/>
        </p:nvSpPr>
        <p:spPr bwMode="auto">
          <a:xfrm>
            <a:off x="481584" y="841247"/>
            <a:ext cx="11228832" cy="36576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33292674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686061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7800653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6CD02478-7F94-EF1C-4EC7-7058C18B4F0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7873955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95" imgH="394" progId="TCLayout.ActiveDocument.1">
                  <p:embed/>
                </p:oleObj>
              </mc:Choice>
              <mc:Fallback>
                <p:oleObj name="think-cell Slide" r:id="rId3" imgW="395" imgH="39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CD02478-7F94-EF1C-4EC7-7058C18B4F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78501F7-90EA-58C0-9B6D-CEF12D5E23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>
            <a:lvl1pPr rtl="0">
              <a:defRPr/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F68EEC-91C2-C8DE-A3E7-740C4A7F0C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687719337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itle Slide - Frame">
    <p:bg>
      <p:bgPr>
        <a:blipFill dpi="0" rotWithShape="1">
          <a:blip r:embed="rId3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4414563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86" imgH="486" progId="TCLayout.ActiveDocument.1">
                  <p:embed/>
                </p:oleObj>
              </mc:Choice>
              <mc:Fallback>
                <p:oleObj name="think-cell Slide" r:id="rId4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2" y="0"/>
            <a:ext cx="12191998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14175" y="2471589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25570" y="767472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2928170552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D162194D-CA42-9D0E-A095-AA8431BD378D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0242569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95" imgH="394" progId="TCLayout.ActiveDocument.1">
                  <p:embed/>
                </p:oleObj>
              </mc:Choice>
              <mc:Fallback>
                <p:oleObj name="think-cell Slide" r:id="rId3" imgW="395" imgH="39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162194D-CA42-9D0E-A095-AA8431BD378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">
            <a:extLst>
              <a:ext uri="{FF2B5EF4-FFF2-40B4-BE49-F238E27FC236}">
                <a16:creationId xmlns:a16="http://schemas.microsoft.com/office/drawing/2014/main" id="{E49EC5F5-14E0-4B05-29E6-E9A059AA10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3826" y="369888"/>
            <a:ext cx="11224800" cy="470898"/>
          </a:xfrm>
        </p:spPr>
        <p:txBody>
          <a:bodyPr vert="horz" rIns="0"/>
          <a:lstStyle>
            <a:lvl1pPr rtl="0">
              <a:defRPr/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14" name="Content Placeholder">
            <a:extLst>
              <a:ext uri="{FF2B5EF4-FFF2-40B4-BE49-F238E27FC236}">
                <a16:creationId xmlns:a16="http://schemas.microsoft.com/office/drawing/2014/main" id="{A5EED3AD-188C-E954-617B-9CB9E1BA8A1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85521" y="1411287"/>
            <a:ext cx="11224800" cy="4638675"/>
          </a:xfrm>
        </p:spPr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6ABEF5EE-C1B0-CB56-30BC-F2EA02D0DD7E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>
            <a:lvl1pPr rtl="0">
              <a:defRPr/>
            </a:lvl1pPr>
          </a:lstStyle>
          <a:p>
            <a:fld id="{29FA99B0-B185-4307-B887-7F8CF6804B54}" type="datetime1">
              <a:rPr lang="pt-PT" smtClean="0"/>
              <a:pPr/>
              <a:t>03/08/2026</a:t>
            </a:fld>
            <a:endParaRPr lang="pt-PT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539B410-713F-D002-C7AD-50375ABC034D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>
            <a:lvl1pPr rtl="0">
              <a:defRPr/>
            </a:lvl1pPr>
          </a:lstStyle>
          <a:p>
            <a:r>
              <a:rPr lang="pt-PT"/>
              <a:t>Insert footer text here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4877F87-1E81-7C70-C23C-765CF083A38E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>
            <a:lvl1pPr rtl="0">
              <a:defRPr/>
            </a:lvl1pPr>
          </a:lstStyle>
          <a:p>
            <a:fld id="{F1BC30E3-FFE5-4B91-AA19-87A149EBB9EE}" type="slidenum">
              <a:rPr lang="pt-PT" smtClean="0"/>
              <a:pPr/>
              <a:t>‹#›</a:t>
            </a:fld>
            <a:endParaRPr lang="pt-PT"/>
          </a:p>
        </p:txBody>
      </p:sp>
      <p:sp>
        <p:nvSpPr>
          <p:cNvPr id="3" name="Highlight line 1">
            <a:extLst>
              <a:ext uri="{FF2B5EF4-FFF2-40B4-BE49-F238E27FC236}">
                <a16:creationId xmlns:a16="http://schemas.microsoft.com/office/drawing/2014/main" id="{F851C8EF-1338-D82C-0A79-D82F19A8A652}"/>
              </a:ext>
            </a:extLst>
          </p:cNvPr>
          <p:cNvSpPr>
            <a:spLocks noGrp="1"/>
          </p:cNvSpPr>
          <p:nvPr>
            <p:ph type="dgm" sz="quarter" idx="15" hasCustomPrompt="1"/>
          </p:nvPr>
        </p:nvSpPr>
        <p:spPr>
          <a:xfrm>
            <a:off x="483827" y="1209871"/>
            <a:ext cx="11224800" cy="36000"/>
          </a:xfrm>
          <a:solidFill>
            <a:schemeClr val="tx2"/>
          </a:solidFill>
        </p:spPr>
        <p:txBody>
          <a:bodyPr/>
          <a:lstStyle>
            <a:lvl1pPr marL="0" indent="0" rtl="0">
              <a:buNone/>
              <a:defRPr sz="800"/>
            </a:lvl1pPr>
          </a:lstStyle>
          <a:p>
            <a:r>
              <a:rPr lang="pt-PT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918001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_Title Slide - Fra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4748678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44364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6987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11" name="Text Placeholder 288">
            <a:extLst>
              <a:ext uri="{FF2B5EF4-FFF2-40B4-BE49-F238E27FC236}">
                <a16:creationId xmlns:a16="http://schemas.microsoft.com/office/drawing/2014/main" id="{BEB2A034-2B19-9142-5B62-51DCFC95042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50474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rgbClr val="FFFFFF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3111174-90F6-37A1-2F3A-2EA8230E844C}"/>
              </a:ext>
            </a:extLst>
          </p:cNvPr>
          <p:cNvGrpSpPr/>
          <p:nvPr userDrawn="1"/>
        </p:nvGrpSpPr>
        <p:grpSpPr>
          <a:xfrm>
            <a:off x="485774" y="1291008"/>
            <a:ext cx="5706110" cy="4360545"/>
            <a:chOff x="485774" y="1291008"/>
            <a:chExt cx="5706110" cy="4360545"/>
          </a:xfrm>
        </p:grpSpPr>
        <p:sp>
          <p:nvSpPr>
            <p:cNvPr id="6" name="Freeform 25">
              <a:extLst>
                <a:ext uri="{FF2B5EF4-FFF2-40B4-BE49-F238E27FC236}">
                  <a16:creationId xmlns:a16="http://schemas.microsoft.com/office/drawing/2014/main" id="{B46A3831-88B3-8616-936D-EE6D2A269202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1C488A97-4204-84FB-C8C6-EC812A25E3EB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3158053790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- Frame Cli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883231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-23952" y="1"/>
            <a:ext cx="12215951" cy="6857999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837ADB5-0484-3166-59A2-F5D522D4771C}"/>
              </a:ext>
            </a:extLst>
          </p:cNvPr>
          <p:cNvGrpSpPr/>
          <p:nvPr userDrawn="1"/>
        </p:nvGrpSpPr>
        <p:grpSpPr>
          <a:xfrm>
            <a:off x="485774" y="719508"/>
            <a:ext cx="5706110" cy="4360545"/>
            <a:chOff x="485774" y="1291008"/>
            <a:chExt cx="5706110" cy="4360545"/>
          </a:xfrm>
        </p:grpSpPr>
        <p:sp>
          <p:nvSpPr>
            <p:cNvPr id="10" name="Freeform 25">
              <a:extLst>
                <a:ext uri="{FF2B5EF4-FFF2-40B4-BE49-F238E27FC236}">
                  <a16:creationId xmlns:a16="http://schemas.microsoft.com/office/drawing/2014/main" id="{0003A003-B64B-4B6C-C5D8-AEC8C6162B1A}"/>
                </a:ext>
              </a:extLst>
            </p:cNvPr>
            <p:cNvSpPr/>
            <p:nvPr userDrawn="1"/>
          </p:nvSpPr>
          <p:spPr>
            <a:xfrm>
              <a:off x="485774" y="5549953"/>
              <a:ext cx="508000" cy="101600"/>
            </a:xfrm>
            <a:custGeom>
              <a:avLst/>
              <a:gdLst>
                <a:gd name="connsiteX0" fmla="*/ 406400 w 508000"/>
                <a:gd name="connsiteY0" fmla="*/ 0 h 101600"/>
                <a:gd name="connsiteX1" fmla="*/ 508000 w 508000"/>
                <a:gd name="connsiteY1" fmla="*/ 0 h 101600"/>
                <a:gd name="connsiteX2" fmla="*/ 508000 w 508000"/>
                <a:gd name="connsiteY2" fmla="*/ 101600 h 101600"/>
                <a:gd name="connsiteX3" fmla="*/ 406400 w 508000"/>
                <a:gd name="connsiteY3" fmla="*/ 101600 h 101600"/>
                <a:gd name="connsiteX4" fmla="*/ 203200 w 508000"/>
                <a:gd name="connsiteY4" fmla="*/ 0 h 101600"/>
                <a:gd name="connsiteX5" fmla="*/ 304800 w 508000"/>
                <a:gd name="connsiteY5" fmla="*/ 0 h 101600"/>
                <a:gd name="connsiteX6" fmla="*/ 304800 w 508000"/>
                <a:gd name="connsiteY6" fmla="*/ 101600 h 101600"/>
                <a:gd name="connsiteX7" fmla="*/ 203200 w 508000"/>
                <a:gd name="connsiteY7" fmla="*/ 101600 h 101600"/>
                <a:gd name="connsiteX8" fmla="*/ 0 w 508000"/>
                <a:gd name="connsiteY8" fmla="*/ 0 h 101600"/>
                <a:gd name="connsiteX9" fmla="*/ 101600 w 508000"/>
                <a:gd name="connsiteY9" fmla="*/ 0 h 101600"/>
                <a:gd name="connsiteX10" fmla="*/ 101600 w 508000"/>
                <a:gd name="connsiteY10" fmla="*/ 101600 h 101600"/>
                <a:gd name="connsiteX11" fmla="*/ 0 w 508000"/>
                <a:gd name="connsiteY1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8000" h="101600">
                  <a:moveTo>
                    <a:pt x="406400" y="0"/>
                  </a:moveTo>
                  <a:lnTo>
                    <a:pt x="508000" y="0"/>
                  </a:lnTo>
                  <a:lnTo>
                    <a:pt x="508000" y="101600"/>
                  </a:lnTo>
                  <a:lnTo>
                    <a:pt x="406400" y="101600"/>
                  </a:lnTo>
                  <a:close/>
                  <a:moveTo>
                    <a:pt x="203200" y="0"/>
                  </a:moveTo>
                  <a:lnTo>
                    <a:pt x="304800" y="0"/>
                  </a:lnTo>
                  <a:lnTo>
                    <a:pt x="304800" y="101600"/>
                  </a:lnTo>
                  <a:lnTo>
                    <a:pt x="203200" y="101600"/>
                  </a:lnTo>
                  <a:close/>
                  <a:moveTo>
                    <a:pt x="0" y="0"/>
                  </a:moveTo>
                  <a:lnTo>
                    <a:pt x="101600" y="0"/>
                  </a:lnTo>
                  <a:lnTo>
                    <a:pt x="101600" y="101600"/>
                  </a:lnTo>
                  <a:lnTo>
                    <a:pt x="0" y="10160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1" name="Freeform 30">
              <a:extLst>
                <a:ext uri="{FF2B5EF4-FFF2-40B4-BE49-F238E27FC236}">
                  <a16:creationId xmlns:a16="http://schemas.microsoft.com/office/drawing/2014/main" id="{6CBE6594-A7B8-EFE9-EBE7-1FAF046489D2}"/>
                </a:ext>
              </a:extLst>
            </p:cNvPr>
            <p:cNvSpPr/>
            <p:nvPr userDrawn="1"/>
          </p:nvSpPr>
          <p:spPr>
            <a:xfrm>
              <a:off x="485775" y="1291008"/>
              <a:ext cx="5706109" cy="4359275"/>
            </a:xfrm>
            <a:custGeom>
              <a:avLst/>
              <a:gdLst>
                <a:gd name="connsiteX0" fmla="*/ 0 w 5706109"/>
                <a:gd name="connsiteY0" fmla="*/ 4157346 h 4359275"/>
                <a:gd name="connsiteX1" fmla="*/ 101600 w 5706109"/>
                <a:gd name="connsiteY1" fmla="*/ 4157346 h 4359275"/>
                <a:gd name="connsiteX2" fmla="*/ 101600 w 5706109"/>
                <a:gd name="connsiteY2" fmla="*/ 1075055 h 4359275"/>
                <a:gd name="connsiteX3" fmla="*/ 101600 w 5706109"/>
                <a:gd name="connsiteY3" fmla="*/ 1075055 h 4359275"/>
                <a:gd name="connsiteX4" fmla="*/ 191770 w 5706109"/>
                <a:gd name="connsiteY4" fmla="*/ 1059180 h 4359275"/>
                <a:gd name="connsiteX5" fmla="*/ 861060 w 5706109"/>
                <a:gd name="connsiteY5" fmla="*/ 942975 h 4359275"/>
                <a:gd name="connsiteX6" fmla="*/ 1195705 w 5706109"/>
                <a:gd name="connsiteY6" fmla="*/ 885190 h 4359275"/>
                <a:gd name="connsiteX7" fmla="*/ 1362710 w 5706109"/>
                <a:gd name="connsiteY7" fmla="*/ 855980 h 4359275"/>
                <a:gd name="connsiteX8" fmla="*/ 1529715 w 5706109"/>
                <a:gd name="connsiteY8" fmla="*/ 826770 h 4359275"/>
                <a:gd name="connsiteX9" fmla="*/ 1864360 w 5706109"/>
                <a:gd name="connsiteY9" fmla="*/ 768985 h 4359275"/>
                <a:gd name="connsiteX10" fmla="*/ 2031365 w 5706109"/>
                <a:gd name="connsiteY10" fmla="*/ 739775 h 4359275"/>
                <a:gd name="connsiteX11" fmla="*/ 2198370 w 5706109"/>
                <a:gd name="connsiteY11" fmla="*/ 710565 h 4359275"/>
                <a:gd name="connsiteX12" fmla="*/ 2365375 w 5706109"/>
                <a:gd name="connsiteY12" fmla="*/ 681355 h 4359275"/>
                <a:gd name="connsiteX13" fmla="*/ 2532380 w 5706109"/>
                <a:gd name="connsiteY13" fmla="*/ 652145 h 4359275"/>
                <a:gd name="connsiteX14" fmla="*/ 2699385 w 5706109"/>
                <a:gd name="connsiteY14" fmla="*/ 622935 h 4359275"/>
                <a:gd name="connsiteX15" fmla="*/ 2866390 w 5706109"/>
                <a:gd name="connsiteY15" fmla="*/ 593725 h 4359275"/>
                <a:gd name="connsiteX16" fmla="*/ 5461000 w 5706109"/>
                <a:gd name="connsiteY16" fmla="*/ 144145 h 4359275"/>
                <a:gd name="connsiteX17" fmla="*/ 5602605 w 5706109"/>
                <a:gd name="connsiteY17" fmla="*/ 119380 h 4359275"/>
                <a:gd name="connsiteX18" fmla="*/ 5602605 w 5706109"/>
                <a:gd name="connsiteY18" fmla="*/ 119380 h 4359275"/>
                <a:gd name="connsiteX19" fmla="*/ 5602605 w 5706109"/>
                <a:gd name="connsiteY19" fmla="*/ 4257676 h 4359275"/>
                <a:gd name="connsiteX20" fmla="*/ 609600 w 5706109"/>
                <a:gd name="connsiteY20" fmla="*/ 4257676 h 4359275"/>
                <a:gd name="connsiteX21" fmla="*/ 609600 w 5706109"/>
                <a:gd name="connsiteY21" fmla="*/ 4359276 h 4359275"/>
                <a:gd name="connsiteX22" fmla="*/ 5706110 w 5706109"/>
                <a:gd name="connsiteY22" fmla="*/ 4359276 h 4359275"/>
                <a:gd name="connsiteX23" fmla="*/ 5706110 w 5706109"/>
                <a:gd name="connsiteY23" fmla="*/ 0 h 4359275"/>
                <a:gd name="connsiteX24" fmla="*/ 5704840 w 5706109"/>
                <a:gd name="connsiteY24" fmla="*/ 0 h 4359275"/>
                <a:gd name="connsiteX25" fmla="*/ 5445760 w 5706109"/>
                <a:gd name="connsiteY25" fmla="*/ 45085 h 4359275"/>
                <a:gd name="connsiteX26" fmla="*/ 2851150 w 5706109"/>
                <a:gd name="connsiteY26" fmla="*/ 494665 h 4359275"/>
                <a:gd name="connsiteX27" fmla="*/ 2684145 w 5706109"/>
                <a:gd name="connsiteY27" fmla="*/ 523875 h 4359275"/>
                <a:gd name="connsiteX28" fmla="*/ 2517140 w 5706109"/>
                <a:gd name="connsiteY28" fmla="*/ 553085 h 4359275"/>
                <a:gd name="connsiteX29" fmla="*/ 2350135 w 5706109"/>
                <a:gd name="connsiteY29" fmla="*/ 582295 h 4359275"/>
                <a:gd name="connsiteX30" fmla="*/ 2183130 w 5706109"/>
                <a:gd name="connsiteY30" fmla="*/ 611505 h 4359275"/>
                <a:gd name="connsiteX31" fmla="*/ 2016125 w 5706109"/>
                <a:gd name="connsiteY31" fmla="*/ 640715 h 4359275"/>
                <a:gd name="connsiteX32" fmla="*/ 1849120 w 5706109"/>
                <a:gd name="connsiteY32" fmla="*/ 669925 h 4359275"/>
                <a:gd name="connsiteX33" fmla="*/ 1514475 w 5706109"/>
                <a:gd name="connsiteY33" fmla="*/ 727710 h 4359275"/>
                <a:gd name="connsiteX34" fmla="*/ 1347470 w 5706109"/>
                <a:gd name="connsiteY34" fmla="*/ 756920 h 4359275"/>
                <a:gd name="connsiteX35" fmla="*/ 1180465 w 5706109"/>
                <a:gd name="connsiteY35" fmla="*/ 786130 h 4359275"/>
                <a:gd name="connsiteX36" fmla="*/ 845820 w 5706109"/>
                <a:gd name="connsiteY36" fmla="*/ 843915 h 4359275"/>
                <a:gd name="connsiteX37" fmla="*/ 176530 w 5706109"/>
                <a:gd name="connsiteY37" fmla="*/ 960120 h 4359275"/>
                <a:gd name="connsiteX38" fmla="*/ 3175 w 5706109"/>
                <a:gd name="connsiteY38" fmla="*/ 989965 h 4359275"/>
                <a:gd name="connsiteX39" fmla="*/ 1905 w 5706109"/>
                <a:gd name="connsiteY39" fmla="*/ 989965 h 4359275"/>
                <a:gd name="connsiteX40" fmla="*/ 1905 w 5706109"/>
                <a:gd name="connsiteY40" fmla="*/ 4158616 h 435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706109" h="4359275">
                  <a:moveTo>
                    <a:pt x="0" y="4157346"/>
                  </a:moveTo>
                  <a:lnTo>
                    <a:pt x="101600" y="4157346"/>
                  </a:lnTo>
                  <a:lnTo>
                    <a:pt x="101600" y="1075055"/>
                  </a:lnTo>
                  <a:lnTo>
                    <a:pt x="101600" y="1075055"/>
                  </a:lnTo>
                  <a:lnTo>
                    <a:pt x="191770" y="1059180"/>
                  </a:lnTo>
                  <a:lnTo>
                    <a:pt x="861060" y="942975"/>
                  </a:lnTo>
                  <a:lnTo>
                    <a:pt x="1195705" y="885190"/>
                  </a:lnTo>
                  <a:lnTo>
                    <a:pt x="1362710" y="855980"/>
                  </a:lnTo>
                  <a:lnTo>
                    <a:pt x="1529715" y="826770"/>
                  </a:lnTo>
                  <a:lnTo>
                    <a:pt x="1864360" y="768985"/>
                  </a:lnTo>
                  <a:lnTo>
                    <a:pt x="2031365" y="739775"/>
                  </a:lnTo>
                  <a:lnTo>
                    <a:pt x="2198370" y="710565"/>
                  </a:lnTo>
                  <a:lnTo>
                    <a:pt x="2365375" y="681355"/>
                  </a:lnTo>
                  <a:lnTo>
                    <a:pt x="2532380" y="652145"/>
                  </a:lnTo>
                  <a:lnTo>
                    <a:pt x="2699385" y="622935"/>
                  </a:lnTo>
                  <a:lnTo>
                    <a:pt x="2866390" y="593725"/>
                  </a:lnTo>
                  <a:cubicBezTo>
                    <a:pt x="3731260" y="443865"/>
                    <a:pt x="4596130" y="294005"/>
                    <a:pt x="5461000" y="144145"/>
                  </a:cubicBezTo>
                  <a:lnTo>
                    <a:pt x="5602605" y="119380"/>
                  </a:lnTo>
                  <a:lnTo>
                    <a:pt x="5602605" y="119380"/>
                  </a:lnTo>
                  <a:lnTo>
                    <a:pt x="5602605" y="4257676"/>
                  </a:lnTo>
                  <a:lnTo>
                    <a:pt x="609600" y="4257676"/>
                  </a:lnTo>
                  <a:lnTo>
                    <a:pt x="609600" y="4359276"/>
                  </a:lnTo>
                  <a:lnTo>
                    <a:pt x="5706110" y="4359276"/>
                  </a:lnTo>
                  <a:lnTo>
                    <a:pt x="5706110" y="0"/>
                  </a:lnTo>
                  <a:lnTo>
                    <a:pt x="5704840" y="0"/>
                  </a:lnTo>
                  <a:cubicBezTo>
                    <a:pt x="5618480" y="15240"/>
                    <a:pt x="5532120" y="30480"/>
                    <a:pt x="5445760" y="45085"/>
                  </a:cubicBezTo>
                  <a:cubicBezTo>
                    <a:pt x="4580890" y="194945"/>
                    <a:pt x="3716020" y="344805"/>
                    <a:pt x="2851150" y="494665"/>
                  </a:cubicBezTo>
                  <a:lnTo>
                    <a:pt x="2684145" y="523875"/>
                  </a:lnTo>
                  <a:lnTo>
                    <a:pt x="2517140" y="553085"/>
                  </a:lnTo>
                  <a:lnTo>
                    <a:pt x="2350135" y="582295"/>
                  </a:lnTo>
                  <a:lnTo>
                    <a:pt x="2183130" y="611505"/>
                  </a:lnTo>
                  <a:lnTo>
                    <a:pt x="2016125" y="640715"/>
                  </a:lnTo>
                  <a:lnTo>
                    <a:pt x="1849120" y="669925"/>
                  </a:lnTo>
                  <a:lnTo>
                    <a:pt x="1514475" y="727710"/>
                  </a:lnTo>
                  <a:lnTo>
                    <a:pt x="1347470" y="756920"/>
                  </a:lnTo>
                  <a:lnTo>
                    <a:pt x="1180465" y="786130"/>
                  </a:lnTo>
                  <a:lnTo>
                    <a:pt x="845820" y="843915"/>
                  </a:lnTo>
                  <a:lnTo>
                    <a:pt x="176530" y="960120"/>
                  </a:lnTo>
                  <a:lnTo>
                    <a:pt x="3175" y="989965"/>
                  </a:lnTo>
                  <a:lnTo>
                    <a:pt x="1905" y="989965"/>
                  </a:lnTo>
                  <a:lnTo>
                    <a:pt x="1905" y="4158616"/>
                  </a:lnTo>
                  <a:close/>
                </a:path>
              </a:pathLst>
            </a:custGeom>
            <a:gradFill flip="none" rotWithShape="1">
              <a:gsLst>
                <a:gs pos="39000">
                  <a:srgbClr val="1A9AFA"/>
                </a:gs>
                <a:gs pos="68000">
                  <a:srgbClr val="175BB4"/>
                </a:gs>
                <a:gs pos="100000">
                  <a:srgbClr val="072E65"/>
                </a:gs>
              </a:gsLst>
              <a:lin ang="18720000" scaled="0"/>
              <a:tileRect/>
            </a:gradFill>
            <a:ln w="818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lvl="0" rtl="0"/>
              <a:endParaRPr lang="pt-PT"/>
            </a:p>
          </p:txBody>
        </p:sp>
      </p:grpSp>
      <p:sp>
        <p:nvSpPr>
          <p:cNvPr id="2" name="Subtitle 2">
            <a:extLst>
              <a:ext uri="{FF2B5EF4-FFF2-40B4-BE49-F238E27FC236}">
                <a16:creationId xmlns:a16="http://schemas.microsoft.com/office/drawing/2014/main" id="{A8237E36-3F14-B0A2-43BA-D2D04B67D947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89762" y="3864985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3" name="Title 4">
            <a:extLst>
              <a:ext uri="{FF2B5EF4-FFF2-40B4-BE49-F238E27FC236}">
                <a16:creationId xmlns:a16="http://schemas.microsoft.com/office/drawing/2014/main" id="{D7714248-DD06-AA4E-6A5A-71197E2ED0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89762" y="2127251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chemeClr val="bg1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4" name="Text Placeholder 288">
            <a:extLst>
              <a:ext uri="{FF2B5EF4-FFF2-40B4-BE49-F238E27FC236}">
                <a16:creationId xmlns:a16="http://schemas.microsoft.com/office/drawing/2014/main" id="{586C821D-2D48-8A8F-78F5-5B6C1FA0D7D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89762" y="4475985"/>
            <a:ext cx="4906010" cy="193899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rtl="0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  <a:lvl2pPr marL="252000" indent="0">
              <a:buNone/>
              <a:defRPr sz="1600" b="1">
                <a:latin typeface="+mj-lt"/>
              </a:defRPr>
            </a:lvl2pPr>
            <a:lvl3pPr marL="504000" indent="0">
              <a:buNone/>
              <a:defRPr sz="1600" b="1">
                <a:latin typeface="+mj-lt"/>
              </a:defRPr>
            </a:lvl3pPr>
            <a:lvl4pPr marL="756000" indent="0">
              <a:buNone/>
              <a:defRPr sz="1600" b="1">
                <a:latin typeface="+mj-lt"/>
              </a:defRPr>
            </a:lvl4pPr>
            <a:lvl5pPr marL="1008000" indent="0">
              <a:buNone/>
              <a:defRPr sz="1600" b="1">
                <a:latin typeface="+mj-lt"/>
              </a:defRPr>
            </a:lvl5pPr>
          </a:lstStyle>
          <a:p>
            <a:pPr lvl="0"/>
            <a:r>
              <a:rPr lang="pt-PT"/>
              <a:t>Date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delivery</a:t>
            </a:r>
            <a:endParaRPr lang="pt-PT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68AE2A9-E5E1-CA4C-445F-5CBD722D8D2A}"/>
              </a:ext>
            </a:extLst>
          </p:cNvPr>
          <p:cNvSpPr txBox="1"/>
          <p:nvPr userDrawn="1"/>
        </p:nvSpPr>
        <p:spPr>
          <a:xfrm>
            <a:off x="485774" y="5554554"/>
            <a:ext cx="1126912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rtl="0"/>
            <a:r>
              <a:rPr lang="pt-PT" sz="1200" b="1">
                <a:solidFill>
                  <a:schemeClr val="bg1"/>
                </a:solidFill>
                <a:latin typeface="+mj-lt"/>
              </a:rPr>
              <a:t>Preparado para</a:t>
            </a:r>
          </a:p>
        </p:txBody>
      </p:sp>
      <p:sp>
        <p:nvSpPr>
          <p:cNvPr id="62" name="Text Placeholder 16">
            <a:extLst>
              <a:ext uri="{FF2B5EF4-FFF2-40B4-BE49-F238E27FC236}">
                <a16:creationId xmlns:a16="http://schemas.microsoft.com/office/drawing/2014/main" id="{2D761738-F5FB-037B-90FC-F15E409AB0A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5774" y="5809320"/>
            <a:ext cx="3089275" cy="180000"/>
          </a:xfrm>
          <a:prstGeom prst="rect">
            <a:avLst/>
          </a:prstGeom>
        </p:spPr>
        <p:txBody>
          <a:bodyPr/>
          <a:lstStyle>
            <a:lvl1pPr marL="0" indent="0" rtl="0">
              <a:buNone/>
              <a:defRPr sz="1200" b="1">
                <a:solidFill>
                  <a:schemeClr val="accent1"/>
                </a:solidFill>
              </a:defRPr>
            </a:lvl1pPr>
          </a:lstStyle>
          <a:p>
            <a:pPr lvl="0"/>
            <a:r>
              <a:rPr lang="pt-PT" err="1"/>
              <a:t>Client</a:t>
            </a:r>
            <a:r>
              <a:rPr lang="pt-PT"/>
              <a:t> legal </a:t>
            </a:r>
            <a:r>
              <a:rPr lang="pt-PT" err="1"/>
              <a:t>name</a:t>
            </a:r>
            <a:endParaRPr lang="pt-PT"/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5C9FD152-6F10-1537-3B16-1CEE45D21A97}"/>
              </a:ext>
            </a:extLst>
          </p:cNvPr>
          <p:cNvCxnSpPr>
            <a:cxnSpLocks/>
          </p:cNvCxnSpPr>
          <p:nvPr userDrawn="1"/>
        </p:nvCxnSpPr>
        <p:spPr>
          <a:xfrm flipV="1">
            <a:off x="485774" y="5774270"/>
            <a:ext cx="7923058" cy="0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6E4ADF4-9C7B-E37A-AC85-0730CFD1ED45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65" name="Freeform 4">
              <a:extLst>
                <a:ext uri="{FF2B5EF4-FFF2-40B4-BE49-F238E27FC236}">
                  <a16:creationId xmlns:a16="http://schemas.microsoft.com/office/drawing/2014/main" id="{E7C0A59F-5F8F-56F8-B4AB-D35E187A91B7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6" name="Freeform 5">
              <a:extLst>
                <a:ext uri="{FF2B5EF4-FFF2-40B4-BE49-F238E27FC236}">
                  <a16:creationId xmlns:a16="http://schemas.microsoft.com/office/drawing/2014/main" id="{1028A703-1046-6442-0159-A8E86280E45A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7" name="Freeform 6">
              <a:extLst>
                <a:ext uri="{FF2B5EF4-FFF2-40B4-BE49-F238E27FC236}">
                  <a16:creationId xmlns:a16="http://schemas.microsoft.com/office/drawing/2014/main" id="{AA971118-EF6B-6604-4EBF-1593A05CD20A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8" name="Freeform 7">
              <a:extLst>
                <a:ext uri="{FF2B5EF4-FFF2-40B4-BE49-F238E27FC236}">
                  <a16:creationId xmlns:a16="http://schemas.microsoft.com/office/drawing/2014/main" id="{CD670095-F88D-596A-B8AB-2523E70E4D0E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69" name="Freeform 8">
              <a:extLst>
                <a:ext uri="{FF2B5EF4-FFF2-40B4-BE49-F238E27FC236}">
                  <a16:creationId xmlns:a16="http://schemas.microsoft.com/office/drawing/2014/main" id="{26C7C412-21B5-A3DC-6A32-774016207C6E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0" name="Freeform 19">
              <a:extLst>
                <a:ext uri="{FF2B5EF4-FFF2-40B4-BE49-F238E27FC236}">
                  <a16:creationId xmlns:a16="http://schemas.microsoft.com/office/drawing/2014/main" id="{C6C18BAE-4ACB-7E89-56FD-481C68EDE2D3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1" name="Freeform 23">
              <a:extLst>
                <a:ext uri="{FF2B5EF4-FFF2-40B4-BE49-F238E27FC236}">
                  <a16:creationId xmlns:a16="http://schemas.microsoft.com/office/drawing/2014/main" id="{6908E5EA-2679-EFBF-6B84-6162873310DA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2" name="Freeform 24">
              <a:extLst>
                <a:ext uri="{FF2B5EF4-FFF2-40B4-BE49-F238E27FC236}">
                  <a16:creationId xmlns:a16="http://schemas.microsoft.com/office/drawing/2014/main" id="{AC8CBC78-2281-D3E7-533E-3FAA14C86400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3" name="Freeform 25">
              <a:extLst>
                <a:ext uri="{FF2B5EF4-FFF2-40B4-BE49-F238E27FC236}">
                  <a16:creationId xmlns:a16="http://schemas.microsoft.com/office/drawing/2014/main" id="{D0A8BF30-6A4E-1DE1-AEB7-5350F105A091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4" name="Freeform 26">
              <a:extLst>
                <a:ext uri="{FF2B5EF4-FFF2-40B4-BE49-F238E27FC236}">
                  <a16:creationId xmlns:a16="http://schemas.microsoft.com/office/drawing/2014/main" id="{A5BA66DE-F096-5D78-C222-0C256185CBAB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5" name="Freeform 27">
              <a:extLst>
                <a:ext uri="{FF2B5EF4-FFF2-40B4-BE49-F238E27FC236}">
                  <a16:creationId xmlns:a16="http://schemas.microsoft.com/office/drawing/2014/main" id="{089EE5C7-DE2B-0F9E-150A-0E72D93E8184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6" name="Freeform 28">
              <a:extLst>
                <a:ext uri="{FF2B5EF4-FFF2-40B4-BE49-F238E27FC236}">
                  <a16:creationId xmlns:a16="http://schemas.microsoft.com/office/drawing/2014/main" id="{F4DCE105-94D5-58CC-93B7-E084B2AD2F1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7" name="Freeform 29">
              <a:extLst>
                <a:ext uri="{FF2B5EF4-FFF2-40B4-BE49-F238E27FC236}">
                  <a16:creationId xmlns:a16="http://schemas.microsoft.com/office/drawing/2014/main" id="{61DF6F28-B292-4E2A-6692-23503510CACA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8" name="Freeform 30">
              <a:extLst>
                <a:ext uri="{FF2B5EF4-FFF2-40B4-BE49-F238E27FC236}">
                  <a16:creationId xmlns:a16="http://schemas.microsoft.com/office/drawing/2014/main" id="{3D996E95-95C2-6515-6D19-660D229C75E1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79" name="Freeform 31">
              <a:extLst>
                <a:ext uri="{FF2B5EF4-FFF2-40B4-BE49-F238E27FC236}">
                  <a16:creationId xmlns:a16="http://schemas.microsoft.com/office/drawing/2014/main" id="{BBD01A40-2CA6-BFAD-3513-035FEA53F834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0" name="Freeform 32">
              <a:extLst>
                <a:ext uri="{FF2B5EF4-FFF2-40B4-BE49-F238E27FC236}">
                  <a16:creationId xmlns:a16="http://schemas.microsoft.com/office/drawing/2014/main" id="{03635687-9968-7DB4-DCD3-10A9EAF3A914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1" name="Freeform 33">
              <a:extLst>
                <a:ext uri="{FF2B5EF4-FFF2-40B4-BE49-F238E27FC236}">
                  <a16:creationId xmlns:a16="http://schemas.microsoft.com/office/drawing/2014/main" id="{02851D72-4E01-3588-BCA7-B48F7C84B129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2" name="Freeform 34">
              <a:extLst>
                <a:ext uri="{FF2B5EF4-FFF2-40B4-BE49-F238E27FC236}">
                  <a16:creationId xmlns:a16="http://schemas.microsoft.com/office/drawing/2014/main" id="{4EE0C225-D355-E454-1DC9-F5ABD875752D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3" name="Freeform 35">
              <a:extLst>
                <a:ext uri="{FF2B5EF4-FFF2-40B4-BE49-F238E27FC236}">
                  <a16:creationId xmlns:a16="http://schemas.microsoft.com/office/drawing/2014/main" id="{D5DF9B02-AB5E-0F6C-3CEA-FD561A972688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4" name="Freeform 36">
              <a:extLst>
                <a:ext uri="{FF2B5EF4-FFF2-40B4-BE49-F238E27FC236}">
                  <a16:creationId xmlns:a16="http://schemas.microsoft.com/office/drawing/2014/main" id="{E7C326CA-B59C-DA47-4882-D158EEE345DA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5" name="Freeform 37">
              <a:extLst>
                <a:ext uri="{FF2B5EF4-FFF2-40B4-BE49-F238E27FC236}">
                  <a16:creationId xmlns:a16="http://schemas.microsoft.com/office/drawing/2014/main" id="{F1576A1D-8164-FCF2-84C1-F3A15E63E3AA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6" name="Freeform 38">
              <a:extLst>
                <a:ext uri="{FF2B5EF4-FFF2-40B4-BE49-F238E27FC236}">
                  <a16:creationId xmlns:a16="http://schemas.microsoft.com/office/drawing/2014/main" id="{53EF97C9-ED8E-A744-B2CA-EFB47BAEACC6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7" name="Freeform 39">
              <a:extLst>
                <a:ext uri="{FF2B5EF4-FFF2-40B4-BE49-F238E27FC236}">
                  <a16:creationId xmlns:a16="http://schemas.microsoft.com/office/drawing/2014/main" id="{47EB7B8C-6AB9-837D-2D4B-A12300ED058B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8" name="Freeform 40">
              <a:extLst>
                <a:ext uri="{FF2B5EF4-FFF2-40B4-BE49-F238E27FC236}">
                  <a16:creationId xmlns:a16="http://schemas.microsoft.com/office/drawing/2014/main" id="{333A47E7-5F16-56B9-7671-BB0F13A9C28B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89" name="Freeform 41">
              <a:extLst>
                <a:ext uri="{FF2B5EF4-FFF2-40B4-BE49-F238E27FC236}">
                  <a16:creationId xmlns:a16="http://schemas.microsoft.com/office/drawing/2014/main" id="{55F4E8A5-CDD5-5236-76B7-13F0FA809D2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0" name="Freeform 42">
              <a:extLst>
                <a:ext uri="{FF2B5EF4-FFF2-40B4-BE49-F238E27FC236}">
                  <a16:creationId xmlns:a16="http://schemas.microsoft.com/office/drawing/2014/main" id="{65886713-8C4B-DA25-BE66-7C25BF4C15AA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1" name="Freeform 43">
              <a:extLst>
                <a:ext uri="{FF2B5EF4-FFF2-40B4-BE49-F238E27FC236}">
                  <a16:creationId xmlns:a16="http://schemas.microsoft.com/office/drawing/2014/main" id="{D153BFD5-66E9-A79F-D8B1-FC906DB31CD2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2" name="Freeform 44">
              <a:extLst>
                <a:ext uri="{FF2B5EF4-FFF2-40B4-BE49-F238E27FC236}">
                  <a16:creationId xmlns:a16="http://schemas.microsoft.com/office/drawing/2014/main" id="{E71E14CE-1D66-A1CD-BF97-2377DE59368C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3" name="Freeform 45">
              <a:extLst>
                <a:ext uri="{FF2B5EF4-FFF2-40B4-BE49-F238E27FC236}">
                  <a16:creationId xmlns:a16="http://schemas.microsoft.com/office/drawing/2014/main" id="{A7BB13AF-0571-A467-84BA-2044A88DAC42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4" name="Freeform 46">
              <a:extLst>
                <a:ext uri="{FF2B5EF4-FFF2-40B4-BE49-F238E27FC236}">
                  <a16:creationId xmlns:a16="http://schemas.microsoft.com/office/drawing/2014/main" id="{8FE72FAF-96F9-3A41-F410-6741BC2B9ADC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5" name="Freeform 47">
              <a:extLst>
                <a:ext uri="{FF2B5EF4-FFF2-40B4-BE49-F238E27FC236}">
                  <a16:creationId xmlns:a16="http://schemas.microsoft.com/office/drawing/2014/main" id="{D958688E-CFBF-ADF4-AF93-855E90265B12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6" name="Freeform 48">
              <a:extLst>
                <a:ext uri="{FF2B5EF4-FFF2-40B4-BE49-F238E27FC236}">
                  <a16:creationId xmlns:a16="http://schemas.microsoft.com/office/drawing/2014/main" id="{522256A2-8EAA-7764-5FB5-AA2AB97123F9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7" name="Freeform 49">
              <a:extLst>
                <a:ext uri="{FF2B5EF4-FFF2-40B4-BE49-F238E27FC236}">
                  <a16:creationId xmlns:a16="http://schemas.microsoft.com/office/drawing/2014/main" id="{6F54A04C-E00B-1DBE-8C32-831BD5123DF8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8" name="Freeform 50">
              <a:extLst>
                <a:ext uri="{FF2B5EF4-FFF2-40B4-BE49-F238E27FC236}">
                  <a16:creationId xmlns:a16="http://schemas.microsoft.com/office/drawing/2014/main" id="{DFFC05B5-EE66-D044-1AEB-C56888915AC5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99" name="Freeform 51">
              <a:extLst>
                <a:ext uri="{FF2B5EF4-FFF2-40B4-BE49-F238E27FC236}">
                  <a16:creationId xmlns:a16="http://schemas.microsoft.com/office/drawing/2014/main" id="{C3903418-DF60-9B20-DE1C-F275E228ADE7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0" name="Freeform 52">
              <a:extLst>
                <a:ext uri="{FF2B5EF4-FFF2-40B4-BE49-F238E27FC236}">
                  <a16:creationId xmlns:a16="http://schemas.microsoft.com/office/drawing/2014/main" id="{C2003486-2D91-1124-633A-C2CE6C5B3814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1" name="Freeform 53">
              <a:extLst>
                <a:ext uri="{FF2B5EF4-FFF2-40B4-BE49-F238E27FC236}">
                  <a16:creationId xmlns:a16="http://schemas.microsoft.com/office/drawing/2014/main" id="{D1956049-432E-664A-AB5C-E65933556E09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2" name="Freeform 54">
              <a:extLst>
                <a:ext uri="{FF2B5EF4-FFF2-40B4-BE49-F238E27FC236}">
                  <a16:creationId xmlns:a16="http://schemas.microsoft.com/office/drawing/2014/main" id="{E70573FC-EA75-B67D-AEA2-859C3EA99CDE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3" name="Freeform 55">
              <a:extLst>
                <a:ext uri="{FF2B5EF4-FFF2-40B4-BE49-F238E27FC236}">
                  <a16:creationId xmlns:a16="http://schemas.microsoft.com/office/drawing/2014/main" id="{13C0B7E2-5F46-291B-48C4-AB5A6D8F1878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4" name="Freeform 56">
              <a:extLst>
                <a:ext uri="{FF2B5EF4-FFF2-40B4-BE49-F238E27FC236}">
                  <a16:creationId xmlns:a16="http://schemas.microsoft.com/office/drawing/2014/main" id="{8A045349-AC0E-803F-5DC3-F8D04AE05236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05" name="Freeform 57">
              <a:extLst>
                <a:ext uri="{FF2B5EF4-FFF2-40B4-BE49-F238E27FC236}">
                  <a16:creationId xmlns:a16="http://schemas.microsoft.com/office/drawing/2014/main" id="{485DFA3B-17C5-D402-D614-F739A6F03A74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43208539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8594027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itle 1">
            <a:extLst>
              <a:ext uri="{FF2B5EF4-FFF2-40B4-BE49-F238E27FC236}">
                <a16:creationId xmlns:a16="http://schemas.microsoft.com/office/drawing/2014/main" id="{C0F605BF-A647-C441-EF5B-3B07923739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4632" y="1970406"/>
            <a:ext cx="7394575" cy="3287394"/>
          </a:xfrm>
        </p:spPr>
        <p:txBody>
          <a:bodyPr vert="horz" rIns="0" anchor="t"/>
          <a:lstStyle>
            <a:lvl1pPr rtl="0">
              <a:defRPr sz="6000">
                <a:solidFill>
                  <a:schemeClr val="tx1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main</a:t>
            </a:r>
            <a:r>
              <a:rPr lang="pt-PT"/>
              <a:t> </a:t>
            </a:r>
            <a:r>
              <a:rPr lang="pt-PT" err="1"/>
              <a:t>section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5109AF9-D01C-1F7A-092D-6696EF8AE1A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82600" y="188913"/>
            <a:ext cx="11228832" cy="630936"/>
          </a:xfrm>
        </p:spPr>
        <p:txBody>
          <a:bodyPr anchor="ctr"/>
          <a:lstStyle>
            <a:lvl1pPr rtl="0">
              <a:defRPr lang="en-US" sz="2200" b="1" kern="1200" dirty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pPr lvl="0"/>
            <a:r>
              <a:rPr lang="pt-PT"/>
              <a:t>## for </a:t>
            </a:r>
            <a:r>
              <a:rPr lang="pt-PT" err="1"/>
              <a:t>Section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625943557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genda -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131176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8">
            <a:extLst>
              <a:ext uri="{FF2B5EF4-FFF2-40B4-BE49-F238E27FC236}">
                <a16:creationId xmlns:a16="http://schemas.microsoft.com/office/drawing/2014/main" id="{DE2B36E9-C6A4-8E56-6458-7830BF0DE48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637150" y="2368550"/>
            <a:ext cx="8372481" cy="3803650"/>
          </a:xfrm>
          <a:prstGeom prst="rect">
            <a:avLst/>
          </a:prstGeom>
        </p:spPr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pull in </a:t>
            </a:r>
            <a:r>
              <a:rPr lang="pt-PT" err="1"/>
              <a:t>think-cell</a:t>
            </a:r>
            <a:r>
              <a:rPr lang="pt-PT"/>
              <a:t> agenda </a:t>
            </a:r>
            <a:r>
              <a:rPr lang="pt-PT" err="1"/>
              <a:t>from</a:t>
            </a:r>
            <a:r>
              <a:rPr lang="pt-PT"/>
              <a:t> </a:t>
            </a:r>
            <a:r>
              <a:rPr lang="pt-PT" err="1"/>
              <a:t>SlideFox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2" name="Arrow: Left-Right 1">
            <a:extLst>
              <a:ext uri="{FF2B5EF4-FFF2-40B4-BE49-F238E27FC236}">
                <a16:creationId xmlns:a16="http://schemas.microsoft.com/office/drawing/2014/main" id="{A6FA58F3-A7A5-EBAB-E940-E3B0B09D1052}"/>
              </a:ext>
            </a:extLst>
          </p:cNvPr>
          <p:cNvSpPr/>
          <p:nvPr userDrawn="1"/>
        </p:nvSpPr>
        <p:spPr>
          <a:xfrm>
            <a:off x="484632" y="1126189"/>
            <a:ext cx="1934634" cy="530314"/>
          </a:xfrm>
          <a:prstGeom prst="leftRightArrow">
            <a:avLst>
              <a:gd name="adj1" fmla="val 100000"/>
              <a:gd name="adj2" fmla="val 0"/>
            </a:avLst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rtl="0"/>
            <a:r>
              <a:rPr lang="pt-PT" sz="3600">
                <a:solidFill>
                  <a:schemeClr val="tx1"/>
                </a:solidFill>
              </a:rPr>
              <a:t>Agenda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BA560B8-57CD-070E-70AA-BA28B7C67069}"/>
              </a:ext>
            </a:extLst>
          </p:cNvPr>
          <p:cNvCxnSpPr>
            <a:cxnSpLocks/>
            <a:stCxn id="2" idx="2"/>
            <a:endCxn id="2" idx="4"/>
          </p:cNvCxnSpPr>
          <p:nvPr userDrawn="1"/>
        </p:nvCxnSpPr>
        <p:spPr>
          <a:xfrm>
            <a:off x="484632" y="1126189"/>
            <a:ext cx="0" cy="530314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8190081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441852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3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900353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 - Under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362347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CAF0B70-D221-424B-6545-42889330AB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1501FDD-B8D7-4B8C-D338-BE838DBA8945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16019946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 - Thre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6838731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84D45036-AA1F-04B0-761E-64B2E6600E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A6499916-8B36-6996-E1EF-09AB2EFAF7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4632" y="1316734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A3FE2A-E51E-98E4-0F22-2CEEA08E906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81500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42EF4126-8AE2-8E5F-D7B1-539E2139767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284464" y="1316735"/>
            <a:ext cx="3429000" cy="4855465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1031962-2A6D-DBB9-0BE8-71DE2AA1AAFE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84380351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 - Quar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301909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3">
            <a:extLst>
              <a:ext uri="{FF2B5EF4-FFF2-40B4-BE49-F238E27FC236}">
                <a16:creationId xmlns:a16="http://schemas.microsoft.com/office/drawing/2014/main" id="{E252A32A-83E8-81AA-CA32-DA8BA9812BC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11228832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10F5419F-A23E-24AF-9712-F450E598E9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970264" y="1316735"/>
            <a:ext cx="2743200" cy="4809744"/>
          </a:xfrm>
          <a:prstGeom prst="rect">
            <a:avLst/>
          </a:prstGeom>
        </p:spPr>
        <p:txBody>
          <a:bodyPr/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r>
              <a:rPr lang="pt-PT" err="1"/>
              <a:t>Intro</a:t>
            </a:r>
            <a:r>
              <a:rPr lang="pt-PT"/>
              <a:t> –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keys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r>
              <a:rPr lang="pt-PT"/>
              <a:t>; </a:t>
            </a:r>
            <a:r>
              <a:rPr lang="pt-PT" err="1"/>
              <a:t>copy</a:t>
            </a:r>
            <a:r>
              <a:rPr lang="pt-PT"/>
              <a:t> </a:t>
            </a:r>
            <a:r>
              <a:rPr lang="pt-PT" err="1"/>
              <a:t>this</a:t>
            </a:r>
            <a:r>
              <a:rPr lang="pt-PT"/>
              <a:t> box </a:t>
            </a:r>
            <a:r>
              <a:rPr lang="pt-PT" err="1"/>
              <a:t>or</a:t>
            </a:r>
            <a:r>
              <a:rPr lang="pt-PT"/>
              <a:t> use </a:t>
            </a:r>
            <a:r>
              <a:rPr lang="pt-PT" err="1"/>
              <a:t>SlideFox</a:t>
            </a:r>
            <a:r>
              <a:rPr lang="pt-PT"/>
              <a:t> for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formatting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DE65919-B997-CD51-E320-031BEFCFDA18}"/>
              </a:ext>
            </a:extLst>
          </p:cNvPr>
          <p:cNvSpPr/>
          <p:nvPr userDrawn="1"/>
        </p:nvSpPr>
        <p:spPr bwMode="auto">
          <a:xfrm>
            <a:off x="481584" y="841248"/>
            <a:ext cx="11228832" cy="36000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8237643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16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 - Track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933338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3">
            <a:extLst>
              <a:ext uri="{FF2B5EF4-FFF2-40B4-BE49-F238E27FC236}">
                <a16:creationId xmlns:a16="http://schemas.microsoft.com/office/drawing/2014/main" id="{C4265D96-8282-E6BE-42ED-1B5EDA4C57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81584" y="201168"/>
            <a:ext cx="9102016" cy="630936"/>
          </a:xfrm>
        </p:spPr>
        <p:txBody>
          <a:bodyPr vert="horz" rIns="0" anchor="b"/>
          <a:lstStyle>
            <a:lvl1pPr rtl="0">
              <a:defRPr b="1"/>
            </a:lvl1pPr>
          </a:lstStyle>
          <a:p>
            <a:r>
              <a:rPr lang="pt-PT" err="1"/>
              <a:t>Title</a:t>
            </a:r>
            <a:r>
              <a:rPr lang="pt-PT"/>
              <a:t> / </a:t>
            </a:r>
            <a:r>
              <a:rPr lang="pt-PT" err="1"/>
              <a:t>tagline</a:t>
            </a:r>
            <a:endParaRPr lang="pt-P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3962C91-FB04-B04E-D7B9-281E9FD86211}"/>
              </a:ext>
            </a:extLst>
          </p:cNvPr>
          <p:cNvSpPr/>
          <p:nvPr userDrawn="1"/>
        </p:nvSpPr>
        <p:spPr bwMode="auto">
          <a:xfrm rot="16200000">
            <a:off x="9306919" y="512064"/>
            <a:ext cx="671548" cy="36576"/>
          </a:xfrm>
          <a:prstGeom prst="rect">
            <a:avLst/>
          </a:prstGeom>
          <a:gradFill>
            <a:gsLst>
              <a:gs pos="100000">
                <a:srgbClr val="1A9AFA"/>
              </a:gs>
              <a:gs pos="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C9096BB-EB9F-921D-D684-B303AF6812A4}"/>
              </a:ext>
            </a:extLst>
          </p:cNvPr>
          <p:cNvSpPr/>
          <p:nvPr userDrawn="1"/>
        </p:nvSpPr>
        <p:spPr bwMode="auto">
          <a:xfrm>
            <a:off x="481584" y="841247"/>
            <a:ext cx="11228832" cy="36576"/>
          </a:xfrm>
          <a:prstGeom prst="rect">
            <a:avLst/>
          </a:prstGeom>
          <a:gradFill>
            <a:gsLst>
              <a:gs pos="0">
                <a:srgbClr val="1A9AFA"/>
              </a:gs>
              <a:gs pos="100000">
                <a:srgbClr val="072E65"/>
              </a:gs>
            </a:gsLst>
            <a:lin ang="0" scaled="0"/>
          </a:gradFill>
        </p:spPr>
        <p:txBody>
          <a:bodyPr vert="horz" lIns="0" tIns="0" rIns="0" bIns="0" rtlCol="0" anchor="t" anchorCtr="0">
            <a:noAutofit/>
          </a:bodyPr>
          <a:lstStyle/>
          <a:p>
            <a:pPr marR="0" lvl="0" indent="0" rtl="0" fontAlgn="auto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</a:pPr>
            <a:endParaRPr kumimoji="0" lang="pt-PT" sz="800" b="0" i="0" u="none" strike="noStrike" cap="none" spc="0" normalizeH="0" baseline="0">
              <a:ln>
                <a:noFill/>
              </a:ln>
              <a:solidFill>
                <a:srgbClr val="191924"/>
              </a:solidFill>
              <a:effectLst/>
              <a:uLnTx/>
              <a:uFillTx/>
              <a:latin typeface="EYInterstate Light"/>
            </a:endParaRPr>
          </a:p>
        </p:txBody>
      </p:sp>
    </p:spTree>
    <p:extLst>
      <p:ext uri="{BB962C8B-B14F-4D97-AF65-F5344CB8AC3E}">
        <p14:creationId xmlns:p14="http://schemas.microsoft.com/office/powerpoint/2010/main" val="14648099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>
          <p15:clr>
            <a:srgbClr val="1AC4FA"/>
          </p15:clr>
        </p15:guide>
        <p15:guide id="2" pos="7680">
          <p15:clr>
            <a:srgbClr val="1AC4FA"/>
          </p15:clr>
        </p15:guide>
        <p15:guide id="3" pos="302">
          <p15:clr>
            <a:srgbClr val="1AC4FA"/>
          </p15:clr>
        </p15:guide>
        <p15:guide id="4" pos="760">
          <p15:clr>
            <a:srgbClr val="1AC4FA"/>
          </p15:clr>
        </p15:guide>
        <p15:guide id="5" pos="904">
          <p15:clr>
            <a:srgbClr val="1AC4FA"/>
          </p15:clr>
        </p15:guide>
        <p15:guide id="6" pos="1361">
          <p15:clr>
            <a:srgbClr val="1AC4FA"/>
          </p15:clr>
        </p15:guide>
        <p15:guide id="7" pos="1505">
          <p15:clr>
            <a:srgbClr val="1AC4FA"/>
          </p15:clr>
        </p15:guide>
        <p15:guide id="8" pos="1963">
          <p15:clr>
            <a:srgbClr val="1AC4FA"/>
          </p15:clr>
        </p15:guide>
        <p15:guide id="9" pos="2107">
          <p15:clr>
            <a:srgbClr val="1AC4FA"/>
          </p15:clr>
        </p15:guide>
        <p15:guide id="10" pos="2564">
          <p15:clr>
            <a:srgbClr val="1AC4FA"/>
          </p15:clr>
        </p15:guide>
        <p15:guide id="11" pos="2708">
          <p15:clr>
            <a:srgbClr val="1AC4FA"/>
          </p15:clr>
        </p15:guide>
        <p15:guide id="12" pos="3166">
          <p15:clr>
            <a:srgbClr val="1AC4FA"/>
          </p15:clr>
        </p15:guide>
        <p15:guide id="13" pos="3310">
          <p15:clr>
            <a:srgbClr val="1AC4FA"/>
          </p15:clr>
        </p15:guide>
        <p15:guide id="14" pos="3768">
          <p15:clr>
            <a:srgbClr val="1AC4FA"/>
          </p15:clr>
        </p15:guide>
        <p15:guide id="15" pos="3912">
          <p15:clr>
            <a:srgbClr val="1AC4FA"/>
          </p15:clr>
        </p15:guide>
        <p15:guide id="16" pos="4369">
          <p15:clr>
            <a:srgbClr val="1AC4FA"/>
          </p15:clr>
        </p15:guide>
        <p15:guide id="17" pos="4513">
          <p15:clr>
            <a:srgbClr val="1AC4FA"/>
          </p15:clr>
        </p15:guide>
        <p15:guide id="18" pos="4971">
          <p15:clr>
            <a:srgbClr val="1AC4FA"/>
          </p15:clr>
        </p15:guide>
        <p15:guide id="19" pos="5115">
          <p15:clr>
            <a:srgbClr val="1AC4FA"/>
          </p15:clr>
        </p15:guide>
        <p15:guide id="20" pos="5572">
          <p15:clr>
            <a:srgbClr val="1AC4FA"/>
          </p15:clr>
        </p15:guide>
        <p15:guide id="21" pos="5716">
          <p15:clr>
            <a:srgbClr val="1AC4FA"/>
          </p15:clr>
        </p15:guide>
        <p15:guide id="22" pos="6174">
          <p15:clr>
            <a:srgbClr val="1AC4FA"/>
          </p15:clr>
        </p15:guide>
        <p15:guide id="23" pos="6318">
          <p15:clr>
            <a:srgbClr val="1AC4FA"/>
          </p15:clr>
        </p15:guide>
        <p15:guide id="24" pos="6776">
          <p15:clr>
            <a:srgbClr val="1AC4FA"/>
          </p15:clr>
        </p15:guide>
        <p15:guide id="25" pos="6920">
          <p15:clr>
            <a:srgbClr val="1AC4FA"/>
          </p15:clr>
        </p15:guide>
        <p15:guide id="26" pos="7377">
          <p15:clr>
            <a:srgbClr val="1AC4FA"/>
          </p15:clr>
        </p15:guide>
        <p15:guide id="27" orient="horz">
          <p15:clr>
            <a:srgbClr val="1AC4FA"/>
          </p15:clr>
        </p15:guide>
        <p15:guide id="28" orient="horz" pos="4320">
          <p15:clr>
            <a:srgbClr val="1AC4FA"/>
          </p15:clr>
        </p15:guide>
        <p15:guide id="29" orient="horz" pos="835">
          <p15:clr>
            <a:srgbClr val="1AC4FA"/>
          </p15:clr>
        </p15:guide>
        <p15:guide id="30" orient="horz" pos="3888">
          <p15:clr>
            <a:srgbClr val="1AC4FA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6E6372D-70B9-52CE-BA6E-10D95660A824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686061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86" imgH="486" progId="TCLayout.ActiveDocument.1">
                  <p:embed/>
                </p:oleObj>
              </mc:Choice>
              <mc:Fallback>
                <p:oleObj name="think-cell Slide" r:id="rId3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6E6372D-70B9-52CE-BA6E-10D95660A82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344577592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6CD02478-7F94-EF1C-4EC7-7058C18B4F0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274823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95" imgH="394" progId="TCLayout.ActiveDocument.1">
                  <p:embed/>
                </p:oleObj>
              </mc:Choice>
              <mc:Fallback>
                <p:oleObj name="think-cell Slide" r:id="rId3" imgW="395" imgH="39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CD02478-7F94-EF1C-4EC7-7058C18B4F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78501F7-90EA-58C0-9B6D-CEF12D5E23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>
            <a:lvl1pPr rtl="0">
              <a:defRPr/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F68EEC-91C2-C8DE-A3E7-740C4A7F0C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98273644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 - Frame">
    <p:bg>
      <p:bgPr>
        <a:blipFill dpi="0" rotWithShape="1">
          <a:blip r:embed="rId3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BBAA1D2-0C73-5D6E-7222-35AF1A21F9A1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936822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86" imgH="486" progId="TCLayout.ActiveDocument.1">
                  <p:embed/>
                </p:oleObj>
              </mc:Choice>
              <mc:Fallback>
                <p:oleObj name="think-cell Slide" r:id="rId4" imgW="486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BAA1D2-0C73-5D6E-7222-35AF1A21F9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9">
            <a:extLst>
              <a:ext uri="{FF2B5EF4-FFF2-40B4-BE49-F238E27FC236}">
                <a16:creationId xmlns:a16="http://schemas.microsoft.com/office/drawing/2014/main" id="{840EFB00-A0AF-34BB-39F5-E8B9E310C9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 bwMode="white">
          <a:xfrm>
            <a:off x="2" y="0"/>
            <a:ext cx="12191998" cy="6858000"/>
          </a:xfrm>
          <a:prstGeom prst="rect">
            <a:avLst/>
          </a:prstGeom>
          <a:gradFill flip="none" rotWithShape="1">
            <a:gsLst>
              <a:gs pos="0">
                <a:schemeClr val="tx1">
                  <a:lumMod val="0"/>
                  <a:alpha val="50000"/>
                </a:schemeClr>
              </a:gs>
              <a:gs pos="100000">
                <a:srgbClr val="000000">
                  <a:alpha val="70000"/>
                </a:srgbClr>
              </a:gs>
            </a:gsLst>
            <a:lin ang="1080000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 rtl="0"/>
            <a:endParaRPr lang="pt-PT" sz="1200" b="1">
              <a:solidFill>
                <a:schemeClr val="tx1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91CBF37-0948-B0C5-4882-5FB88D8E80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14175" y="2471589"/>
            <a:ext cx="4907628" cy="511939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 algn="l" rtl="0">
              <a:buNone/>
              <a:defRPr lang="en-GB" sz="2000" b="1" kern="1200" dirty="0">
                <a:solidFill>
                  <a:srgbClr val="FFFFFF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PT" err="1"/>
              <a:t>Description</a:t>
            </a:r>
            <a:r>
              <a:rPr lang="pt-PT"/>
              <a:t> </a:t>
            </a:r>
            <a:r>
              <a:rPr lang="pt-PT" err="1"/>
              <a:t>of</a:t>
            </a:r>
            <a:r>
              <a:rPr lang="pt-PT"/>
              <a:t> </a:t>
            </a:r>
            <a:r>
              <a:rPr lang="pt-PT" err="1"/>
              <a:t>materials</a:t>
            </a:r>
            <a:endParaRPr lang="pt-PT"/>
          </a:p>
        </p:txBody>
      </p:sp>
      <p:sp>
        <p:nvSpPr>
          <p:cNvPr id="10" name="Title 4">
            <a:extLst>
              <a:ext uri="{FF2B5EF4-FFF2-40B4-BE49-F238E27FC236}">
                <a16:creationId xmlns:a16="http://schemas.microsoft.com/office/drawing/2014/main" id="{EC2AE055-2C9A-10F6-19FC-8F42744650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25570" y="767472"/>
            <a:ext cx="4906009" cy="1654043"/>
          </a:xfrm>
        </p:spPr>
        <p:txBody>
          <a:bodyPr vert="horz" rIns="0" anchor="t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4200" b="1" i="0" kern="1200" dirty="0">
                <a:solidFill>
                  <a:srgbClr val="FFFFFF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pt-PT" err="1"/>
              <a:t>Engagement</a:t>
            </a:r>
            <a:r>
              <a:rPr lang="pt-PT"/>
              <a:t> </a:t>
            </a:r>
            <a:r>
              <a:rPr lang="pt-PT" err="1"/>
              <a:t>title</a:t>
            </a:r>
            <a:endParaRPr lang="pt-PT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D07508B-4E62-521A-3E6B-5243B092C2FE}"/>
              </a:ext>
            </a:extLst>
          </p:cNvPr>
          <p:cNvGrpSpPr/>
          <p:nvPr userDrawn="1"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53B17636-99A3-A734-394B-0D6038895224}"/>
                </a:ext>
              </a:extLst>
            </p:cNvPr>
            <p:cNvSpPr/>
            <p:nvPr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618EFD0A-3126-E7C6-1920-C8D55281FBA1}"/>
                </a:ext>
              </a:extLst>
            </p:cNvPr>
            <p:cNvSpPr/>
            <p:nvPr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566D65F-6D9D-B13A-706D-53C54AD81BC6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A7D1D34-DC76-FCF5-DA8D-CF944749CD6D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8CF5E7A8-723F-D925-6D06-FC10AF75EA52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D93C14DF-2998-11CB-AF8F-42BD10C50D2B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F0ED99AD-FABE-C0D8-B345-8526777DFFAD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AF5BD023-537A-4E70-4020-352B4DEF8ECA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B05F545B-2F78-A266-5702-F5B2B624C10E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0CEF1F0C-8500-2AE2-21C5-F34ACE85BEE7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A87262BF-7540-E4C2-2E76-AE638BAB42F8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7D925ECD-73BC-1F6C-0427-EBFDCB6402CF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3F41DA90-85BB-6309-72E5-23DB7419996E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B0B29ED5-504A-D54A-D68D-6E2EDD1414FD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4504E733-2FE8-FB76-71AD-61F24C2CF635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906B51C7-37F3-0DB8-FC5B-5C7CCAE75E6F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D2770FE-2D06-28C9-22C5-256A8189F3E2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ABED959-B749-87B3-2C66-1A80E9D7D94E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9FE6D08-1EDF-976D-A093-C2415912147A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0865003-F0D9-C17B-186B-CEB6131F40D8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69FB921F-FBA7-C9A0-1912-EB341B5A95A9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82449458-2158-B7E0-47CE-5747FC96B686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ECC5B8C-DCB9-FF3D-DDCE-759123166FFD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7259F245-CA20-423B-57A5-6642AD9C288F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ED1811D-453E-0F1D-3B2F-B166F0F3EC1A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1082F274-E70E-CBBD-C29D-26EB76FE4BE3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D5409DBA-B2AA-0733-742D-A984163D76D1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01B773ED-C2C8-2C60-B028-BDF929A7A597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04DFA69E-A435-7DDE-F322-80DDB424011C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2730C1C-C0E4-06B5-B7A8-9A2E8D33924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5C3638F-0100-4ADE-1AC4-5B79B4508542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6597F8BA-02F4-C72B-5407-8CC99CB020DE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5A585B17-1ED7-8087-5577-C24BEDA581CB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C407DC1-4359-AC11-AC6E-DAB5FDD813D4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C6BB50BC-09E5-5785-A09D-2D7CEAD86390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EE6A7B3-0DDA-846D-5B51-32969B360DA5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69DAADD-6468-4273-633D-3D2BD6B36102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3013D4AB-C056-83FD-F4C8-89CCF0BCD70C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AD00C34-66B5-0008-12AC-6F04E4DAACD6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F8F4EE38-6459-EACD-DB24-00C3660618BF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8F1BD19-776F-4468-B786-A998160271E6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042AB62A-0057-D5DC-17FD-0BE47976EEE2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912FA124-8D92-AB3C-18D1-2C10FD3D19BF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9CA0F830-16CC-4A4A-D226-77442F0311D1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73191189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EA13A5D-A16C-814B-D8EE-E8170D70BCEC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3874865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73" imgH="473" progId="TCLayout.ActiveDocument.1">
                  <p:embed/>
                </p:oleObj>
              </mc:Choice>
              <mc:Fallback>
                <p:oleObj name="think-cell Slide" r:id="rId3" imgW="473" imgH="47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EA13A5D-A16C-814B-D8EE-E8170D70BCE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">
            <a:extLst>
              <a:ext uri="{FF2B5EF4-FFF2-40B4-BE49-F238E27FC236}">
                <a16:creationId xmlns:a16="http://schemas.microsoft.com/office/drawing/2014/main" id="{E49EC5F5-14E0-4B05-29E6-E9A059AA10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3826" y="369888"/>
            <a:ext cx="11224800" cy="470898"/>
          </a:xfrm>
        </p:spPr>
        <p:txBody>
          <a:bodyPr vert="horz" rIns="0"/>
          <a:lstStyle>
            <a:lvl1pPr rtl="0">
              <a:defRPr/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14" name="Content Placeholder">
            <a:extLst>
              <a:ext uri="{FF2B5EF4-FFF2-40B4-BE49-F238E27FC236}">
                <a16:creationId xmlns:a16="http://schemas.microsoft.com/office/drawing/2014/main" id="{A5EED3AD-188C-E954-617B-9CB9E1BA8A1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485521" y="1411287"/>
            <a:ext cx="11224800" cy="4638675"/>
          </a:xfrm>
        </p:spPr>
        <p:txBody>
          <a:bodyPr/>
          <a:lstStyle>
            <a:lvl1pPr rtl="0">
              <a:defRPr/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</a:lstStyle>
          <a:p>
            <a:pPr lvl="0"/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endParaRPr lang="pt-PT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6ABEF5EE-C1B0-CB56-30BC-F2EA02D0DD7E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>
            <a:lvl1pPr rtl="0">
              <a:defRPr/>
            </a:lvl1pPr>
          </a:lstStyle>
          <a:p>
            <a:fld id="{29FA99B0-B185-4307-B887-7F8CF6804B54}" type="datetime1">
              <a:rPr lang="pt-PT" smtClean="0"/>
              <a:pPr/>
              <a:t>03/08/2026</a:t>
            </a:fld>
            <a:endParaRPr lang="pt-PT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539B410-713F-D002-C7AD-50375ABC034D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>
            <a:lvl1pPr rtl="0">
              <a:defRPr/>
            </a:lvl1pPr>
          </a:lstStyle>
          <a:p>
            <a:r>
              <a:rPr lang="pt-PT"/>
              <a:t>Insert footer text here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4877F87-1E81-7C70-C23C-765CF083A38E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>
            <a:lvl1pPr rtl="0">
              <a:defRPr/>
            </a:lvl1pPr>
          </a:lstStyle>
          <a:p>
            <a:fld id="{F1BC30E3-FFE5-4B91-AA19-87A149EBB9EE}" type="slidenum">
              <a:rPr lang="pt-PT" smtClean="0"/>
              <a:pPr/>
              <a:t>‹#›</a:t>
            </a:fld>
            <a:endParaRPr lang="pt-PT"/>
          </a:p>
        </p:txBody>
      </p:sp>
      <p:sp>
        <p:nvSpPr>
          <p:cNvPr id="3" name="Highlight line 1">
            <a:extLst>
              <a:ext uri="{FF2B5EF4-FFF2-40B4-BE49-F238E27FC236}">
                <a16:creationId xmlns:a16="http://schemas.microsoft.com/office/drawing/2014/main" id="{F851C8EF-1338-D82C-0A79-D82F19A8A652}"/>
              </a:ext>
            </a:extLst>
          </p:cNvPr>
          <p:cNvSpPr>
            <a:spLocks noGrp="1"/>
          </p:cNvSpPr>
          <p:nvPr>
            <p:ph type="dgm" sz="quarter" idx="15" hasCustomPrompt="1"/>
          </p:nvPr>
        </p:nvSpPr>
        <p:spPr>
          <a:xfrm>
            <a:off x="483827" y="1209871"/>
            <a:ext cx="11224800" cy="36000"/>
          </a:xfrm>
          <a:solidFill>
            <a:schemeClr val="tx2"/>
          </a:solidFill>
        </p:spPr>
        <p:txBody>
          <a:bodyPr/>
          <a:lstStyle>
            <a:lvl1pPr marL="0" indent="0" rtl="0">
              <a:buNone/>
              <a:defRPr sz="800"/>
            </a:lvl1pPr>
          </a:lstStyle>
          <a:p>
            <a:r>
              <a:rPr lang="pt-PT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3064772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YP 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8C62C99B-78B4-4BA5-9FF3-35A1CA77E11E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87580916"/>
              </p:ext>
            </p:extLst>
          </p:nvPr>
        </p:nvGraphicFramePr>
        <p:xfrm>
          <a:off x="1587" y="1588"/>
          <a:ext cx="158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00" imgH="300" progId="TCLayout.ActiveDocument.1">
                  <p:embed/>
                </p:oleObj>
              </mc:Choice>
              <mc:Fallback>
                <p:oleObj name="think-cell Slide" r:id="rId3" imgW="300" imgH="300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8C62C99B-78B4-4BA5-9FF3-35A1CA77E11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7" y="1588"/>
                        <a:ext cx="158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992395260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YP 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>
            <a:extLst>
              <a:ext uri="{FF2B5EF4-FFF2-40B4-BE49-F238E27FC236}">
                <a16:creationId xmlns:a16="http://schemas.microsoft.com/office/drawing/2014/main" id="{E8A2F35C-CCC5-4796-8DA9-F5D8192CB2D6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18371089"/>
              </p:ext>
            </p:extLst>
          </p:nvPr>
        </p:nvGraphicFramePr>
        <p:xfrm>
          <a:off x="1587" y="1588"/>
          <a:ext cx="158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06" imgH="306" progId="TCLayout.ActiveDocument.1">
                  <p:embed/>
                </p:oleObj>
              </mc:Choice>
              <mc:Fallback>
                <p:oleObj name="think-cell Slide" r:id="rId4" imgW="306" imgH="306" progId="TCLayout.ActiveDocument.1">
                  <p:embed/>
                  <p:pic>
                    <p:nvPicPr>
                      <p:cNvPr id="8" name="Object 7" hidden="1">
                        <a:extLst>
                          <a:ext uri="{FF2B5EF4-FFF2-40B4-BE49-F238E27FC236}">
                            <a16:creationId xmlns:a16="http://schemas.microsoft.com/office/drawing/2014/main" id="{E8A2F35C-CCC5-4796-8DA9-F5D8192CB2D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7" y="1588"/>
                        <a:ext cx="158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8AA3264E-CB34-4429-9275-D4DC18E9B1E0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58667" cy="158750"/>
          </a:xfrm>
          <a:prstGeom prst="rect">
            <a:avLst/>
          </a:prstGeom>
          <a:solidFill>
            <a:srgbClr val="747480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 rtl="0"/>
            <a:endParaRPr kumimoji="0" lang="pt-PT" sz="2199" b="0" i="0" u="none" cap="none" baseline="0">
              <a:solidFill>
                <a:schemeClr val="tx1"/>
              </a:solidFill>
              <a:latin typeface="Arial" panose="020B0604020202020204" pitchFamily="34" charset="0"/>
              <a:ea typeface="+mj-ea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601" y="907750"/>
            <a:ext cx="10974284" cy="0"/>
          </a:xfrm>
          <a:prstGeom prst="line">
            <a:avLst/>
          </a:prstGeom>
          <a:noFill/>
          <a:ln w="19050" cap="flat" cmpd="sng" algn="ctr">
            <a:solidFill>
              <a:srgbClr val="1A9A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rtl="0"/>
            <a:endParaRPr lang="pt-PT" sz="1799" noProof="0">
              <a:solidFill>
                <a:schemeClr val="bg1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9" name="Title Placeholder 1">
            <a:extLst>
              <a:ext uri="{FF2B5EF4-FFF2-40B4-BE49-F238E27FC236}">
                <a16:creationId xmlns:a16="http://schemas.microsoft.com/office/drawing/2014/main" id="{2A343A82-E9F8-4308-B804-1ABAAE8F49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269600"/>
            <a:ext cx="10974283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rtl="0">
              <a:defRPr>
                <a:solidFill>
                  <a:srgbClr val="2E2E38"/>
                </a:solidFill>
              </a:defRPr>
            </a:lvl1pPr>
          </a:lstStyle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11666832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image" Target="../media/image1.emf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oleObject" Target="../embeddings/oleObject1.bin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ags" Target="../tags/tag2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0.xml"/><Relationship Id="rId18" Type="http://schemas.openxmlformats.org/officeDocument/2006/relationships/slideLayout" Target="../slideLayouts/slideLayout35.xml"/><Relationship Id="rId26" Type="http://schemas.openxmlformats.org/officeDocument/2006/relationships/slideLayout" Target="../slideLayouts/slideLayout43.xml"/><Relationship Id="rId39" Type="http://schemas.openxmlformats.org/officeDocument/2006/relationships/slideLayout" Target="../slideLayouts/slideLayout56.xml"/><Relationship Id="rId21" Type="http://schemas.openxmlformats.org/officeDocument/2006/relationships/slideLayout" Target="../slideLayouts/slideLayout38.xml"/><Relationship Id="rId34" Type="http://schemas.openxmlformats.org/officeDocument/2006/relationships/slideLayout" Target="../slideLayouts/slideLayout51.xml"/><Relationship Id="rId42" Type="http://schemas.openxmlformats.org/officeDocument/2006/relationships/oleObject" Target="../embeddings/oleObject14.bin"/><Relationship Id="rId7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9.xml"/><Relationship Id="rId16" Type="http://schemas.openxmlformats.org/officeDocument/2006/relationships/slideLayout" Target="../slideLayouts/slideLayout33.xml"/><Relationship Id="rId20" Type="http://schemas.openxmlformats.org/officeDocument/2006/relationships/slideLayout" Target="../slideLayouts/slideLayout37.xml"/><Relationship Id="rId29" Type="http://schemas.openxmlformats.org/officeDocument/2006/relationships/slideLayout" Target="../slideLayouts/slideLayout46.xml"/><Relationship Id="rId41" Type="http://schemas.openxmlformats.org/officeDocument/2006/relationships/tags" Target="../tags/tag20.xml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8.xml"/><Relationship Id="rId24" Type="http://schemas.openxmlformats.org/officeDocument/2006/relationships/slideLayout" Target="../slideLayouts/slideLayout41.xml"/><Relationship Id="rId32" Type="http://schemas.openxmlformats.org/officeDocument/2006/relationships/slideLayout" Target="../slideLayouts/slideLayout49.xml"/><Relationship Id="rId37" Type="http://schemas.openxmlformats.org/officeDocument/2006/relationships/slideLayout" Target="../slideLayouts/slideLayout54.xml"/><Relationship Id="rId40" Type="http://schemas.openxmlformats.org/officeDocument/2006/relationships/theme" Target="../theme/theme2.xml"/><Relationship Id="rId5" Type="http://schemas.openxmlformats.org/officeDocument/2006/relationships/slideLayout" Target="../slideLayouts/slideLayout22.xml"/><Relationship Id="rId15" Type="http://schemas.openxmlformats.org/officeDocument/2006/relationships/slideLayout" Target="../slideLayouts/slideLayout32.xml"/><Relationship Id="rId23" Type="http://schemas.openxmlformats.org/officeDocument/2006/relationships/slideLayout" Target="../slideLayouts/slideLayout40.xml"/><Relationship Id="rId28" Type="http://schemas.openxmlformats.org/officeDocument/2006/relationships/slideLayout" Target="../slideLayouts/slideLayout45.xml"/><Relationship Id="rId36" Type="http://schemas.openxmlformats.org/officeDocument/2006/relationships/slideLayout" Target="../slideLayouts/slideLayout53.xml"/><Relationship Id="rId10" Type="http://schemas.openxmlformats.org/officeDocument/2006/relationships/slideLayout" Target="../slideLayouts/slideLayout27.xml"/><Relationship Id="rId19" Type="http://schemas.openxmlformats.org/officeDocument/2006/relationships/slideLayout" Target="../slideLayouts/slideLayout36.xml"/><Relationship Id="rId31" Type="http://schemas.openxmlformats.org/officeDocument/2006/relationships/slideLayout" Target="../slideLayouts/slideLayout48.xml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Relationship Id="rId14" Type="http://schemas.openxmlformats.org/officeDocument/2006/relationships/slideLayout" Target="../slideLayouts/slideLayout31.xml"/><Relationship Id="rId22" Type="http://schemas.openxmlformats.org/officeDocument/2006/relationships/slideLayout" Target="../slideLayouts/slideLayout39.xml"/><Relationship Id="rId27" Type="http://schemas.openxmlformats.org/officeDocument/2006/relationships/slideLayout" Target="../slideLayouts/slideLayout44.xml"/><Relationship Id="rId30" Type="http://schemas.openxmlformats.org/officeDocument/2006/relationships/slideLayout" Target="../slideLayouts/slideLayout47.xml"/><Relationship Id="rId35" Type="http://schemas.openxmlformats.org/officeDocument/2006/relationships/slideLayout" Target="../slideLayouts/slideLayout52.xml"/><Relationship Id="rId43" Type="http://schemas.openxmlformats.org/officeDocument/2006/relationships/image" Target="../media/image2.emf"/><Relationship Id="rId8" Type="http://schemas.openxmlformats.org/officeDocument/2006/relationships/slideLayout" Target="../slideLayouts/slideLayout25.xml"/><Relationship Id="rId3" Type="http://schemas.openxmlformats.org/officeDocument/2006/relationships/slideLayout" Target="../slideLayouts/slideLayout20.xml"/><Relationship Id="rId12" Type="http://schemas.openxmlformats.org/officeDocument/2006/relationships/slideLayout" Target="../slideLayouts/slideLayout29.xml"/><Relationship Id="rId17" Type="http://schemas.openxmlformats.org/officeDocument/2006/relationships/slideLayout" Target="../slideLayouts/slideLayout34.xml"/><Relationship Id="rId25" Type="http://schemas.openxmlformats.org/officeDocument/2006/relationships/slideLayout" Target="../slideLayouts/slideLayout42.xml"/><Relationship Id="rId33" Type="http://schemas.openxmlformats.org/officeDocument/2006/relationships/slideLayout" Target="../slideLayouts/slideLayout50.xml"/><Relationship Id="rId38" Type="http://schemas.openxmlformats.org/officeDocument/2006/relationships/slideLayout" Target="../slideLayouts/slideLayout55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9.xml"/><Relationship Id="rId18" Type="http://schemas.openxmlformats.org/officeDocument/2006/relationships/slideLayout" Target="../slideLayouts/slideLayout74.xml"/><Relationship Id="rId26" Type="http://schemas.openxmlformats.org/officeDocument/2006/relationships/slideLayout" Target="../slideLayouts/slideLayout82.xml"/><Relationship Id="rId39" Type="http://schemas.openxmlformats.org/officeDocument/2006/relationships/slideLayout" Target="../slideLayouts/slideLayout95.xml"/><Relationship Id="rId21" Type="http://schemas.openxmlformats.org/officeDocument/2006/relationships/slideLayout" Target="../slideLayouts/slideLayout77.xml"/><Relationship Id="rId34" Type="http://schemas.openxmlformats.org/officeDocument/2006/relationships/slideLayout" Target="../slideLayouts/slideLayout90.xml"/><Relationship Id="rId42" Type="http://schemas.openxmlformats.org/officeDocument/2006/relationships/tags" Target="../tags/tag60.xml"/><Relationship Id="rId7" Type="http://schemas.openxmlformats.org/officeDocument/2006/relationships/slideLayout" Target="../slideLayouts/slideLayout63.xml"/><Relationship Id="rId2" Type="http://schemas.openxmlformats.org/officeDocument/2006/relationships/slideLayout" Target="../slideLayouts/slideLayout58.xml"/><Relationship Id="rId16" Type="http://schemas.openxmlformats.org/officeDocument/2006/relationships/slideLayout" Target="../slideLayouts/slideLayout72.xml"/><Relationship Id="rId20" Type="http://schemas.openxmlformats.org/officeDocument/2006/relationships/slideLayout" Target="../slideLayouts/slideLayout76.xml"/><Relationship Id="rId29" Type="http://schemas.openxmlformats.org/officeDocument/2006/relationships/slideLayout" Target="../slideLayouts/slideLayout85.xml"/><Relationship Id="rId41" Type="http://schemas.openxmlformats.org/officeDocument/2006/relationships/theme" Target="../theme/theme3.xml"/><Relationship Id="rId1" Type="http://schemas.openxmlformats.org/officeDocument/2006/relationships/slideLayout" Target="../slideLayouts/slideLayout57.xml"/><Relationship Id="rId6" Type="http://schemas.openxmlformats.org/officeDocument/2006/relationships/slideLayout" Target="../slideLayouts/slideLayout62.xml"/><Relationship Id="rId11" Type="http://schemas.openxmlformats.org/officeDocument/2006/relationships/slideLayout" Target="../slideLayouts/slideLayout67.xml"/><Relationship Id="rId24" Type="http://schemas.openxmlformats.org/officeDocument/2006/relationships/slideLayout" Target="../slideLayouts/slideLayout80.xml"/><Relationship Id="rId32" Type="http://schemas.openxmlformats.org/officeDocument/2006/relationships/slideLayout" Target="../slideLayouts/slideLayout88.xml"/><Relationship Id="rId37" Type="http://schemas.openxmlformats.org/officeDocument/2006/relationships/slideLayout" Target="../slideLayouts/slideLayout93.xml"/><Relationship Id="rId40" Type="http://schemas.openxmlformats.org/officeDocument/2006/relationships/slideLayout" Target="../slideLayouts/slideLayout96.xml"/><Relationship Id="rId5" Type="http://schemas.openxmlformats.org/officeDocument/2006/relationships/slideLayout" Target="../slideLayouts/slideLayout61.xml"/><Relationship Id="rId15" Type="http://schemas.openxmlformats.org/officeDocument/2006/relationships/slideLayout" Target="../slideLayouts/slideLayout71.xml"/><Relationship Id="rId23" Type="http://schemas.openxmlformats.org/officeDocument/2006/relationships/slideLayout" Target="../slideLayouts/slideLayout79.xml"/><Relationship Id="rId28" Type="http://schemas.openxmlformats.org/officeDocument/2006/relationships/slideLayout" Target="../slideLayouts/slideLayout84.xml"/><Relationship Id="rId36" Type="http://schemas.openxmlformats.org/officeDocument/2006/relationships/slideLayout" Target="../slideLayouts/slideLayout92.xml"/><Relationship Id="rId10" Type="http://schemas.openxmlformats.org/officeDocument/2006/relationships/slideLayout" Target="../slideLayouts/slideLayout66.xml"/><Relationship Id="rId19" Type="http://schemas.openxmlformats.org/officeDocument/2006/relationships/slideLayout" Target="../slideLayouts/slideLayout75.xml"/><Relationship Id="rId31" Type="http://schemas.openxmlformats.org/officeDocument/2006/relationships/slideLayout" Target="../slideLayouts/slideLayout87.xml"/><Relationship Id="rId44" Type="http://schemas.openxmlformats.org/officeDocument/2006/relationships/image" Target="../media/image2.emf"/><Relationship Id="rId4" Type="http://schemas.openxmlformats.org/officeDocument/2006/relationships/slideLayout" Target="../slideLayouts/slideLayout60.xml"/><Relationship Id="rId9" Type="http://schemas.openxmlformats.org/officeDocument/2006/relationships/slideLayout" Target="../slideLayouts/slideLayout65.xml"/><Relationship Id="rId14" Type="http://schemas.openxmlformats.org/officeDocument/2006/relationships/slideLayout" Target="../slideLayouts/slideLayout70.xml"/><Relationship Id="rId22" Type="http://schemas.openxmlformats.org/officeDocument/2006/relationships/slideLayout" Target="../slideLayouts/slideLayout78.xml"/><Relationship Id="rId27" Type="http://schemas.openxmlformats.org/officeDocument/2006/relationships/slideLayout" Target="../slideLayouts/slideLayout83.xml"/><Relationship Id="rId30" Type="http://schemas.openxmlformats.org/officeDocument/2006/relationships/slideLayout" Target="../slideLayouts/slideLayout86.xml"/><Relationship Id="rId35" Type="http://schemas.openxmlformats.org/officeDocument/2006/relationships/slideLayout" Target="../slideLayouts/slideLayout91.xml"/><Relationship Id="rId43" Type="http://schemas.openxmlformats.org/officeDocument/2006/relationships/oleObject" Target="../embeddings/oleObject50.bin"/><Relationship Id="rId8" Type="http://schemas.openxmlformats.org/officeDocument/2006/relationships/slideLayout" Target="../slideLayouts/slideLayout64.xml"/><Relationship Id="rId3" Type="http://schemas.openxmlformats.org/officeDocument/2006/relationships/slideLayout" Target="../slideLayouts/slideLayout59.xml"/><Relationship Id="rId12" Type="http://schemas.openxmlformats.org/officeDocument/2006/relationships/slideLayout" Target="../slideLayouts/slideLayout68.xml"/><Relationship Id="rId17" Type="http://schemas.openxmlformats.org/officeDocument/2006/relationships/slideLayout" Target="../slideLayouts/slideLayout73.xml"/><Relationship Id="rId25" Type="http://schemas.openxmlformats.org/officeDocument/2006/relationships/slideLayout" Target="../slideLayouts/slideLayout81.xml"/><Relationship Id="rId33" Type="http://schemas.openxmlformats.org/officeDocument/2006/relationships/slideLayout" Target="../slideLayouts/slideLayout89.xml"/><Relationship Id="rId38" Type="http://schemas.openxmlformats.org/officeDocument/2006/relationships/slideLayout" Target="../slideLayouts/slideLayout9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8E25B984-40E0-BAD4-7B99-6480988D71D4}"/>
              </a:ext>
            </a:extLst>
          </p:cNvPr>
          <p:cNvGraphicFramePr>
            <a:graphicFrameLocks/>
          </p:cNvGraphicFramePr>
          <p:nvPr userDrawn="1">
            <p:custDataLst>
              <p:tags r:id="rId19"/>
            </p:custDataLst>
            <p:extLst>
              <p:ext uri="{D42A27DB-BD31-4B8C-83A1-F6EECF244321}">
                <p14:modId xmlns:p14="http://schemas.microsoft.com/office/powerpoint/2010/main" val="141350115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0" imgW="395" imgH="396" progId="TCLayout.ActiveDocument.1">
                  <p:embed/>
                </p:oleObj>
              </mc:Choice>
              <mc:Fallback>
                <p:oleObj name="think-cell Slide" r:id="rId20" imgW="395" imgH="396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E25B984-40E0-BAD4-7B99-6480988D71D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85523" y="369888"/>
            <a:ext cx="11224347" cy="470898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Master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85523" y="1411287"/>
            <a:ext cx="11224347" cy="463867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pt-PT" err="1"/>
              <a:t>First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EYInterstate</a:t>
            </a:r>
            <a:r>
              <a:rPr lang="pt-PT"/>
              <a:t> Light 20pt</a:t>
            </a:r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EYInterstate</a:t>
            </a:r>
            <a:r>
              <a:rPr lang="pt-PT"/>
              <a:t> Light 20pt</a:t>
            </a:r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EYInterstate</a:t>
            </a:r>
            <a:r>
              <a:rPr lang="pt-PT"/>
              <a:t> Light 18pt</a:t>
            </a:r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EYInterstate</a:t>
            </a:r>
            <a:r>
              <a:rPr lang="pt-PT"/>
              <a:t> Light 16pt</a:t>
            </a:r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EYInterstate</a:t>
            </a:r>
            <a:r>
              <a:rPr lang="pt-PT"/>
              <a:t> Light 16pt</a:t>
            </a:r>
          </a:p>
          <a:p>
            <a:pPr lvl="5"/>
            <a:r>
              <a:rPr lang="pt-PT" err="1"/>
              <a:t>Sixth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EYInterstate</a:t>
            </a:r>
            <a:r>
              <a:rPr lang="pt-PT"/>
              <a:t> Light 14pt</a:t>
            </a:r>
          </a:p>
          <a:p>
            <a:pPr lvl="6"/>
            <a:r>
              <a:rPr lang="pt-PT" err="1"/>
              <a:t>Seventh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EYInterstate</a:t>
            </a:r>
            <a:r>
              <a:rPr lang="pt-PT"/>
              <a:t> Light 14pt</a:t>
            </a:r>
          </a:p>
          <a:p>
            <a:pPr lvl="7"/>
            <a:r>
              <a:rPr lang="pt-PT" err="1"/>
              <a:t>Eighth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EYInterstate</a:t>
            </a:r>
            <a:r>
              <a:rPr lang="pt-PT"/>
              <a:t> Light 12pt</a:t>
            </a:r>
          </a:p>
          <a:p>
            <a:pPr lvl="8"/>
            <a:r>
              <a:rPr lang="pt-PT" err="1"/>
              <a:t>Nineth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EYInterstate</a:t>
            </a:r>
            <a:r>
              <a:rPr lang="pt-PT"/>
              <a:t> Light 12pt</a:t>
            </a:r>
          </a:p>
        </p:txBody>
      </p:sp>
      <p:sp>
        <p:nvSpPr>
          <p:cNvPr id="12" name="Slide Number Placeholder">
            <a:extLst>
              <a:ext uri="{FF2B5EF4-FFF2-40B4-BE49-F238E27FC236}">
                <a16:creationId xmlns:a16="http://schemas.microsoft.com/office/drawing/2014/main" id="{ED74E7B3-73BA-6CBF-F361-5C4836CC1A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85747" y="6437115"/>
            <a:ext cx="509098" cy="123111"/>
          </a:xfrm>
          <a:prstGeom prst="rect">
            <a:avLst/>
          </a:prstGeom>
        </p:spPr>
        <p:txBody>
          <a:bodyPr vert="horz" lIns="0" tIns="0" rIns="0" bIns="0" rtlCol="0" anchor="t">
            <a:spAutoFit/>
          </a:bodyPr>
          <a:lstStyle>
            <a:lvl1pPr marL="0" algn="l" defTabSz="914400" rtl="0" eaLnBrk="1" latinLnBrk="0" hangingPunct="1">
              <a:defRPr lang="en-IN" sz="800" kern="120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</a:lstStyle>
          <a:p>
            <a:fld id="{F1BC30E3-FFE5-4B91-AA19-87A149EBB9EE}" type="slidenum">
              <a:rPr lang="pt-PT" smtClean="0"/>
              <a:pPr/>
              <a:t>‹#›</a:t>
            </a:fld>
            <a:endParaRPr lang="pt-PT"/>
          </a:p>
        </p:txBody>
      </p:sp>
      <p:sp>
        <p:nvSpPr>
          <p:cNvPr id="14" name="Date Placeholder">
            <a:extLst>
              <a:ext uri="{FF2B5EF4-FFF2-40B4-BE49-F238E27FC236}">
                <a16:creationId xmlns:a16="http://schemas.microsoft.com/office/drawing/2014/main" id="{F72B6F9D-B29D-E927-36D7-47D67210920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994845" y="6437115"/>
            <a:ext cx="1275686" cy="123111"/>
          </a:xfrm>
          <a:prstGeom prst="rect">
            <a:avLst/>
          </a:prstGeom>
        </p:spPr>
        <p:txBody>
          <a:bodyPr vert="horz" lIns="0" tIns="0" rIns="0" bIns="0" rtlCol="0" anchor="t">
            <a:spAutoFit/>
          </a:bodyPr>
          <a:lstStyle>
            <a:lvl1pPr marL="0" algn="l" defTabSz="914400" rtl="0" eaLnBrk="1" latinLnBrk="0" hangingPunct="1">
              <a:defRPr lang="en-IN" sz="800" kern="120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</a:lstStyle>
          <a:p>
            <a:fld id="{51B22532-B74A-42F2-AC78-F979D73BFCAB}" type="datetime1">
              <a:rPr lang="pt-PT" smtClean="0"/>
              <a:pPr/>
              <a:t>03/08/2026</a:t>
            </a:fld>
            <a:endParaRPr lang="pt-PT"/>
          </a:p>
        </p:txBody>
      </p:sp>
      <p:sp>
        <p:nvSpPr>
          <p:cNvPr id="15" name="Footer Placeholder">
            <a:extLst>
              <a:ext uri="{FF2B5EF4-FFF2-40B4-BE49-F238E27FC236}">
                <a16:creationId xmlns:a16="http://schemas.microsoft.com/office/drawing/2014/main" id="{F3C10C79-9BC5-0699-5C8C-F8347F46437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270531" y="6437115"/>
            <a:ext cx="3825470" cy="123111"/>
          </a:xfrm>
          <a:prstGeom prst="rect">
            <a:avLst/>
          </a:prstGeom>
        </p:spPr>
        <p:txBody>
          <a:bodyPr vert="horz" lIns="0" tIns="0" rIns="0" bIns="0" rtlCol="0" anchor="t">
            <a:spAutoFit/>
          </a:bodyPr>
          <a:lstStyle>
            <a:lvl1pPr marL="0" algn="l" defTabSz="914400" rtl="0" eaLnBrk="1" latinLnBrk="0" hangingPunct="1">
              <a:defRPr lang="en-IN" sz="8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pt-PT"/>
              <a:t>Insert footer text here</a:t>
            </a:r>
          </a:p>
        </p:txBody>
      </p:sp>
      <p:grpSp>
        <p:nvGrpSpPr>
          <p:cNvPr id="4" name="Graphic 4">
            <a:extLst>
              <a:ext uri="{FF2B5EF4-FFF2-40B4-BE49-F238E27FC236}">
                <a16:creationId xmlns:a16="http://schemas.microsoft.com/office/drawing/2014/main" id="{6716E57F-31FE-1E75-C073-C82A54C79552}"/>
              </a:ext>
            </a:extLst>
          </p:cNvPr>
          <p:cNvGrpSpPr>
            <a:grpSpLocks noChangeAspect="1"/>
          </p:cNvGrpSpPr>
          <p:nvPr userDrawn="1"/>
        </p:nvGrpSpPr>
        <p:grpSpPr bwMode="invGray">
          <a:xfrm>
            <a:off x="10864485" y="6275796"/>
            <a:ext cx="1105573" cy="356400"/>
            <a:chOff x="9673094" y="5359719"/>
            <a:chExt cx="4313872" cy="1390649"/>
          </a:xfrm>
        </p:grpSpPr>
        <p:grpSp>
          <p:nvGrpSpPr>
            <p:cNvPr id="5" name="Graphic 4">
              <a:extLst>
                <a:ext uri="{FF2B5EF4-FFF2-40B4-BE49-F238E27FC236}">
                  <a16:creationId xmlns:a16="http://schemas.microsoft.com/office/drawing/2014/main" id="{91C9F0CF-C790-0C00-A253-B9F93D4EE0D5}"/>
                </a:ext>
              </a:extLst>
            </p:cNvPr>
            <p:cNvGrpSpPr/>
            <p:nvPr/>
          </p:nvGrpSpPr>
          <p:grpSpPr bwMode="invGray">
            <a:xfrm>
              <a:off x="11025644" y="6244592"/>
              <a:ext cx="2961322" cy="505777"/>
              <a:chOff x="11025644" y="6244592"/>
              <a:chExt cx="2961322" cy="505777"/>
            </a:xfrm>
            <a:solidFill>
              <a:srgbClr val="1A9AFA"/>
            </a:solidFill>
          </p:grpSpPr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BDAEF2F6-2199-8B7C-514D-2E1EC340B3A1}"/>
                  </a:ext>
                </a:extLst>
              </p:cNvPr>
              <p:cNvSpPr/>
              <p:nvPr/>
            </p:nvSpPr>
            <p:spPr bwMode="invGray">
              <a:xfrm>
                <a:off x="11025644" y="6264594"/>
                <a:ext cx="352425" cy="477202"/>
              </a:xfrm>
              <a:custGeom>
                <a:avLst/>
                <a:gdLst>
                  <a:gd name="connsiteX0" fmla="*/ 280035 w 352425"/>
                  <a:gd name="connsiteY0" fmla="*/ 149542 h 477202"/>
                  <a:gd name="connsiteX1" fmla="*/ 274320 w 352425"/>
                  <a:gd name="connsiteY1" fmla="*/ 114300 h 477202"/>
                  <a:gd name="connsiteX2" fmla="*/ 258128 w 352425"/>
                  <a:gd name="connsiteY2" fmla="*/ 88583 h 477202"/>
                  <a:gd name="connsiteX3" fmla="*/ 232410 w 352425"/>
                  <a:gd name="connsiteY3" fmla="*/ 72390 h 477202"/>
                  <a:gd name="connsiteX4" fmla="*/ 199072 w 352425"/>
                  <a:gd name="connsiteY4" fmla="*/ 66675 h 477202"/>
                  <a:gd name="connsiteX5" fmla="*/ 70485 w 352425"/>
                  <a:gd name="connsiteY5" fmla="*/ 66675 h 477202"/>
                  <a:gd name="connsiteX6" fmla="*/ 70485 w 352425"/>
                  <a:gd name="connsiteY6" fmla="*/ 231458 h 477202"/>
                  <a:gd name="connsiteX7" fmla="*/ 199072 w 352425"/>
                  <a:gd name="connsiteY7" fmla="*/ 231458 h 477202"/>
                  <a:gd name="connsiteX8" fmla="*/ 260985 w 352425"/>
                  <a:gd name="connsiteY8" fmla="*/ 209550 h 477202"/>
                  <a:gd name="connsiteX9" fmla="*/ 280035 w 352425"/>
                  <a:gd name="connsiteY9" fmla="*/ 149542 h 477202"/>
                  <a:gd name="connsiteX10" fmla="*/ 352425 w 352425"/>
                  <a:gd name="connsiteY10" fmla="*/ 149542 h 477202"/>
                  <a:gd name="connsiteX11" fmla="*/ 340995 w 352425"/>
                  <a:gd name="connsiteY11" fmla="*/ 214313 h 477202"/>
                  <a:gd name="connsiteX12" fmla="*/ 308610 w 352425"/>
                  <a:gd name="connsiteY12" fmla="*/ 260985 h 477202"/>
                  <a:gd name="connsiteX13" fmla="*/ 259080 w 352425"/>
                  <a:gd name="connsiteY13" fmla="*/ 289560 h 477202"/>
                  <a:gd name="connsiteX14" fmla="*/ 195263 w 352425"/>
                  <a:gd name="connsiteY14" fmla="*/ 299085 h 477202"/>
                  <a:gd name="connsiteX15" fmla="*/ 70485 w 352425"/>
                  <a:gd name="connsiteY15" fmla="*/ 299085 h 477202"/>
                  <a:gd name="connsiteX16" fmla="*/ 70485 w 352425"/>
                  <a:gd name="connsiteY16" fmla="*/ 477203 h 477202"/>
                  <a:gd name="connsiteX17" fmla="*/ 0 w 352425"/>
                  <a:gd name="connsiteY17" fmla="*/ 477203 h 477202"/>
                  <a:gd name="connsiteX18" fmla="*/ 0 w 352425"/>
                  <a:gd name="connsiteY18" fmla="*/ 0 h 477202"/>
                  <a:gd name="connsiteX19" fmla="*/ 200025 w 352425"/>
                  <a:gd name="connsiteY19" fmla="*/ 0 h 477202"/>
                  <a:gd name="connsiteX20" fmla="*/ 260985 w 352425"/>
                  <a:gd name="connsiteY20" fmla="*/ 9525 h 477202"/>
                  <a:gd name="connsiteX21" fmla="*/ 309563 w 352425"/>
                  <a:gd name="connsiteY21" fmla="*/ 38100 h 477202"/>
                  <a:gd name="connsiteX22" fmla="*/ 341947 w 352425"/>
                  <a:gd name="connsiteY22" fmla="*/ 84773 h 477202"/>
                  <a:gd name="connsiteX23" fmla="*/ 352425 w 352425"/>
                  <a:gd name="connsiteY23" fmla="*/ 149542 h 47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2425" h="477202">
                    <a:moveTo>
                      <a:pt x="280035" y="149542"/>
                    </a:moveTo>
                    <a:cubicBezTo>
                      <a:pt x="280035" y="136208"/>
                      <a:pt x="278130" y="124778"/>
                      <a:pt x="274320" y="114300"/>
                    </a:cubicBezTo>
                    <a:cubicBezTo>
                      <a:pt x="270510" y="103823"/>
                      <a:pt x="264795" y="95250"/>
                      <a:pt x="258128" y="88583"/>
                    </a:cubicBezTo>
                    <a:cubicBezTo>
                      <a:pt x="251460" y="81915"/>
                      <a:pt x="242888" y="76200"/>
                      <a:pt x="232410" y="72390"/>
                    </a:cubicBezTo>
                    <a:cubicBezTo>
                      <a:pt x="221932" y="68580"/>
                      <a:pt x="211455" y="66675"/>
                      <a:pt x="199072" y="66675"/>
                    </a:cubicBezTo>
                    <a:lnTo>
                      <a:pt x="70485" y="66675"/>
                    </a:lnTo>
                    <a:lnTo>
                      <a:pt x="70485" y="231458"/>
                    </a:lnTo>
                    <a:lnTo>
                      <a:pt x="199072" y="231458"/>
                    </a:lnTo>
                    <a:cubicBezTo>
                      <a:pt x="226695" y="231458"/>
                      <a:pt x="246697" y="223838"/>
                      <a:pt x="260985" y="209550"/>
                    </a:cubicBezTo>
                    <a:cubicBezTo>
                      <a:pt x="272415" y="196215"/>
                      <a:pt x="280035" y="175260"/>
                      <a:pt x="280035" y="149542"/>
                    </a:cubicBezTo>
                    <a:moveTo>
                      <a:pt x="352425" y="149542"/>
                    </a:moveTo>
                    <a:cubicBezTo>
                      <a:pt x="352425" y="174308"/>
                      <a:pt x="348615" y="196215"/>
                      <a:pt x="340995" y="214313"/>
                    </a:cubicBezTo>
                    <a:cubicBezTo>
                      <a:pt x="333375" y="233363"/>
                      <a:pt x="321945" y="248603"/>
                      <a:pt x="308610" y="260985"/>
                    </a:cubicBezTo>
                    <a:cubicBezTo>
                      <a:pt x="294322" y="273367"/>
                      <a:pt x="278130" y="282892"/>
                      <a:pt x="259080" y="289560"/>
                    </a:cubicBezTo>
                    <a:cubicBezTo>
                      <a:pt x="240030" y="296228"/>
                      <a:pt x="218122" y="299085"/>
                      <a:pt x="195263" y="299085"/>
                    </a:cubicBezTo>
                    <a:lnTo>
                      <a:pt x="70485" y="299085"/>
                    </a:lnTo>
                    <a:lnTo>
                      <a:pt x="70485" y="477203"/>
                    </a:lnTo>
                    <a:lnTo>
                      <a:pt x="0" y="477203"/>
                    </a:lnTo>
                    <a:lnTo>
                      <a:pt x="0" y="0"/>
                    </a:lnTo>
                    <a:lnTo>
                      <a:pt x="200025" y="0"/>
                    </a:lnTo>
                    <a:cubicBezTo>
                      <a:pt x="221932" y="0"/>
                      <a:pt x="241935" y="2858"/>
                      <a:pt x="260985" y="9525"/>
                    </a:cubicBezTo>
                    <a:cubicBezTo>
                      <a:pt x="280035" y="16192"/>
                      <a:pt x="296228" y="24765"/>
                      <a:pt x="309563" y="38100"/>
                    </a:cubicBezTo>
                    <a:cubicBezTo>
                      <a:pt x="322897" y="50483"/>
                      <a:pt x="334328" y="65723"/>
                      <a:pt x="341947" y="84773"/>
                    </a:cubicBezTo>
                    <a:cubicBezTo>
                      <a:pt x="348615" y="103823"/>
                      <a:pt x="352425" y="125730"/>
                      <a:pt x="352425" y="149542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A935B3D6-1A6F-5DB1-368A-8BC08340CC77}"/>
                  </a:ext>
                </a:extLst>
              </p:cNvPr>
              <p:cNvSpPr/>
              <p:nvPr/>
            </p:nvSpPr>
            <p:spPr bwMode="invGray">
              <a:xfrm>
                <a:off x="11399976" y="6377942"/>
                <a:ext cx="292417" cy="372427"/>
              </a:xfrm>
              <a:custGeom>
                <a:avLst/>
                <a:gdLst>
                  <a:gd name="connsiteX0" fmla="*/ 223838 w 292417"/>
                  <a:gd name="connsiteY0" fmla="*/ 211455 h 372427"/>
                  <a:gd name="connsiteX1" fmla="*/ 205740 w 292417"/>
                  <a:gd name="connsiteY1" fmla="*/ 203835 h 372427"/>
                  <a:gd name="connsiteX2" fmla="*/ 189548 w 292417"/>
                  <a:gd name="connsiteY2" fmla="*/ 199072 h 372427"/>
                  <a:gd name="connsiteX3" fmla="*/ 168593 w 292417"/>
                  <a:gd name="connsiteY3" fmla="*/ 196215 h 372427"/>
                  <a:gd name="connsiteX4" fmla="*/ 141923 w 292417"/>
                  <a:gd name="connsiteY4" fmla="*/ 195263 h 372427"/>
                  <a:gd name="connsiteX5" fmla="*/ 88583 w 292417"/>
                  <a:gd name="connsiteY5" fmla="*/ 209550 h 372427"/>
                  <a:gd name="connsiteX6" fmla="*/ 68580 w 292417"/>
                  <a:gd name="connsiteY6" fmla="*/ 248602 h 372427"/>
                  <a:gd name="connsiteX7" fmla="*/ 74295 w 292417"/>
                  <a:gd name="connsiteY7" fmla="*/ 275272 h 372427"/>
                  <a:gd name="connsiteX8" fmla="*/ 88583 w 292417"/>
                  <a:gd name="connsiteY8" fmla="*/ 293370 h 372427"/>
                  <a:gd name="connsiteX9" fmla="*/ 108585 w 292417"/>
                  <a:gd name="connsiteY9" fmla="*/ 303847 h 372427"/>
                  <a:gd name="connsiteX10" fmla="*/ 137160 w 292417"/>
                  <a:gd name="connsiteY10" fmla="*/ 307657 h 372427"/>
                  <a:gd name="connsiteX11" fmla="*/ 163830 w 292417"/>
                  <a:gd name="connsiteY11" fmla="*/ 303847 h 372427"/>
                  <a:gd name="connsiteX12" fmla="*/ 188595 w 292417"/>
                  <a:gd name="connsiteY12" fmla="*/ 293370 h 372427"/>
                  <a:gd name="connsiteX13" fmla="*/ 208598 w 292417"/>
                  <a:gd name="connsiteY13" fmla="*/ 279082 h 372427"/>
                  <a:gd name="connsiteX14" fmla="*/ 223838 w 292417"/>
                  <a:gd name="connsiteY14" fmla="*/ 262890 h 372427"/>
                  <a:gd name="connsiteX15" fmla="*/ 223838 w 292417"/>
                  <a:gd name="connsiteY15" fmla="*/ 211455 h 372427"/>
                  <a:gd name="connsiteX16" fmla="*/ 223838 w 292417"/>
                  <a:gd name="connsiteY16" fmla="*/ 364807 h 372427"/>
                  <a:gd name="connsiteX17" fmla="*/ 223838 w 292417"/>
                  <a:gd name="connsiteY17" fmla="*/ 329565 h 372427"/>
                  <a:gd name="connsiteX18" fmla="*/ 200978 w 292417"/>
                  <a:gd name="connsiteY18" fmla="*/ 347663 h 372427"/>
                  <a:gd name="connsiteX19" fmla="*/ 181928 w 292417"/>
                  <a:gd name="connsiteY19" fmla="*/ 359092 h 372427"/>
                  <a:gd name="connsiteX20" fmla="*/ 157163 w 292417"/>
                  <a:gd name="connsiteY20" fmla="*/ 368617 h 372427"/>
                  <a:gd name="connsiteX21" fmla="*/ 124778 w 292417"/>
                  <a:gd name="connsiteY21" fmla="*/ 372427 h 372427"/>
                  <a:gd name="connsiteX22" fmla="*/ 80963 w 292417"/>
                  <a:gd name="connsiteY22" fmla="*/ 365760 h 372427"/>
                  <a:gd name="connsiteX23" fmla="*/ 40958 w 292417"/>
                  <a:gd name="connsiteY23" fmla="*/ 344805 h 372427"/>
                  <a:gd name="connsiteX24" fmla="*/ 11430 w 292417"/>
                  <a:gd name="connsiteY24" fmla="*/ 307657 h 372427"/>
                  <a:gd name="connsiteX25" fmla="*/ 0 w 292417"/>
                  <a:gd name="connsiteY25" fmla="*/ 251460 h 372427"/>
                  <a:gd name="connsiteX26" fmla="*/ 10478 w 292417"/>
                  <a:gd name="connsiteY26" fmla="*/ 200025 h 372427"/>
                  <a:gd name="connsiteX27" fmla="*/ 40005 w 292417"/>
                  <a:gd name="connsiteY27" fmla="*/ 163830 h 372427"/>
                  <a:gd name="connsiteX28" fmla="*/ 85725 w 292417"/>
                  <a:gd name="connsiteY28" fmla="*/ 142875 h 372427"/>
                  <a:gd name="connsiteX29" fmla="*/ 141923 w 292417"/>
                  <a:gd name="connsiteY29" fmla="*/ 136207 h 372427"/>
                  <a:gd name="connsiteX30" fmla="*/ 189548 w 292417"/>
                  <a:gd name="connsiteY30" fmla="*/ 140017 h 372427"/>
                  <a:gd name="connsiteX31" fmla="*/ 221933 w 292417"/>
                  <a:gd name="connsiteY31" fmla="*/ 149542 h 372427"/>
                  <a:gd name="connsiteX32" fmla="*/ 221933 w 292417"/>
                  <a:gd name="connsiteY32" fmla="*/ 122872 h 372427"/>
                  <a:gd name="connsiteX33" fmla="*/ 204788 w 292417"/>
                  <a:gd name="connsiteY33" fmla="*/ 78105 h 372427"/>
                  <a:gd name="connsiteX34" fmla="*/ 154305 w 292417"/>
                  <a:gd name="connsiteY34" fmla="*/ 62865 h 372427"/>
                  <a:gd name="connsiteX35" fmla="*/ 104775 w 292417"/>
                  <a:gd name="connsiteY35" fmla="*/ 68580 h 372427"/>
                  <a:gd name="connsiteX36" fmla="*/ 61913 w 292417"/>
                  <a:gd name="connsiteY36" fmla="*/ 85725 h 372427"/>
                  <a:gd name="connsiteX37" fmla="*/ 34290 w 292417"/>
                  <a:gd name="connsiteY37" fmla="*/ 32385 h 372427"/>
                  <a:gd name="connsiteX38" fmla="*/ 89535 w 292417"/>
                  <a:gd name="connsiteY38" fmla="*/ 8572 h 372427"/>
                  <a:gd name="connsiteX39" fmla="*/ 157163 w 292417"/>
                  <a:gd name="connsiteY39" fmla="*/ 0 h 372427"/>
                  <a:gd name="connsiteX40" fmla="*/ 212408 w 292417"/>
                  <a:gd name="connsiteY40" fmla="*/ 7620 h 372427"/>
                  <a:gd name="connsiteX41" fmla="*/ 255270 w 292417"/>
                  <a:gd name="connsiteY41" fmla="*/ 29527 h 372427"/>
                  <a:gd name="connsiteX42" fmla="*/ 282893 w 292417"/>
                  <a:gd name="connsiteY42" fmla="*/ 67627 h 372427"/>
                  <a:gd name="connsiteX43" fmla="*/ 292418 w 292417"/>
                  <a:gd name="connsiteY43" fmla="*/ 120967 h 372427"/>
                  <a:gd name="connsiteX44" fmla="*/ 292418 w 292417"/>
                  <a:gd name="connsiteY44" fmla="*/ 366713 h 372427"/>
                  <a:gd name="connsiteX45" fmla="*/ 223838 w 292417"/>
                  <a:gd name="connsiteY45" fmla="*/ 366713 h 37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92417" h="372427">
                    <a:moveTo>
                      <a:pt x="223838" y="211455"/>
                    </a:moveTo>
                    <a:cubicBezTo>
                      <a:pt x="217170" y="208597"/>
                      <a:pt x="211455" y="205740"/>
                      <a:pt x="205740" y="203835"/>
                    </a:cubicBezTo>
                    <a:cubicBezTo>
                      <a:pt x="200025" y="201930"/>
                      <a:pt x="195263" y="200977"/>
                      <a:pt x="189548" y="199072"/>
                    </a:cubicBezTo>
                    <a:cubicBezTo>
                      <a:pt x="183833" y="198120"/>
                      <a:pt x="177165" y="197167"/>
                      <a:pt x="168593" y="196215"/>
                    </a:cubicBezTo>
                    <a:cubicBezTo>
                      <a:pt x="160020" y="195263"/>
                      <a:pt x="151448" y="195263"/>
                      <a:pt x="141923" y="195263"/>
                    </a:cubicBezTo>
                    <a:cubicBezTo>
                      <a:pt x="119063" y="195263"/>
                      <a:pt x="100965" y="200025"/>
                      <a:pt x="88583" y="209550"/>
                    </a:cubicBezTo>
                    <a:cubicBezTo>
                      <a:pt x="75248" y="219075"/>
                      <a:pt x="68580" y="232410"/>
                      <a:pt x="68580" y="248602"/>
                    </a:cubicBezTo>
                    <a:cubicBezTo>
                      <a:pt x="68580" y="259080"/>
                      <a:pt x="70485" y="268605"/>
                      <a:pt x="74295" y="275272"/>
                    </a:cubicBezTo>
                    <a:cubicBezTo>
                      <a:pt x="78105" y="282892"/>
                      <a:pt x="82868" y="288607"/>
                      <a:pt x="88583" y="293370"/>
                    </a:cubicBezTo>
                    <a:cubicBezTo>
                      <a:pt x="94298" y="298132"/>
                      <a:pt x="100965" y="301942"/>
                      <a:pt x="108585" y="303847"/>
                    </a:cubicBezTo>
                    <a:cubicBezTo>
                      <a:pt x="116205" y="305752"/>
                      <a:pt x="125730" y="307657"/>
                      <a:pt x="137160" y="307657"/>
                    </a:cubicBezTo>
                    <a:cubicBezTo>
                      <a:pt x="146685" y="307657"/>
                      <a:pt x="155258" y="306705"/>
                      <a:pt x="163830" y="303847"/>
                    </a:cubicBezTo>
                    <a:cubicBezTo>
                      <a:pt x="172403" y="300990"/>
                      <a:pt x="180975" y="298132"/>
                      <a:pt x="188595" y="293370"/>
                    </a:cubicBezTo>
                    <a:cubicBezTo>
                      <a:pt x="196215" y="288607"/>
                      <a:pt x="202883" y="283845"/>
                      <a:pt x="208598" y="279082"/>
                    </a:cubicBezTo>
                    <a:cubicBezTo>
                      <a:pt x="214313" y="273367"/>
                      <a:pt x="220028" y="268605"/>
                      <a:pt x="223838" y="262890"/>
                    </a:cubicBezTo>
                    <a:lnTo>
                      <a:pt x="223838" y="211455"/>
                    </a:lnTo>
                    <a:close/>
                    <a:moveTo>
                      <a:pt x="223838" y="364807"/>
                    </a:moveTo>
                    <a:lnTo>
                      <a:pt x="223838" y="329565"/>
                    </a:lnTo>
                    <a:cubicBezTo>
                      <a:pt x="214313" y="338138"/>
                      <a:pt x="207645" y="343852"/>
                      <a:pt x="200978" y="347663"/>
                    </a:cubicBezTo>
                    <a:cubicBezTo>
                      <a:pt x="195263" y="351472"/>
                      <a:pt x="188595" y="355282"/>
                      <a:pt x="181928" y="359092"/>
                    </a:cubicBezTo>
                    <a:cubicBezTo>
                      <a:pt x="175260" y="362902"/>
                      <a:pt x="167640" y="365760"/>
                      <a:pt x="157163" y="368617"/>
                    </a:cubicBezTo>
                    <a:cubicBezTo>
                      <a:pt x="147638" y="371475"/>
                      <a:pt x="136208" y="372427"/>
                      <a:pt x="124778" y="372427"/>
                    </a:cubicBezTo>
                    <a:cubicBezTo>
                      <a:pt x="110490" y="372427"/>
                      <a:pt x="96203" y="370522"/>
                      <a:pt x="80963" y="365760"/>
                    </a:cubicBezTo>
                    <a:cubicBezTo>
                      <a:pt x="65723" y="360997"/>
                      <a:pt x="53340" y="354330"/>
                      <a:pt x="40958" y="344805"/>
                    </a:cubicBezTo>
                    <a:cubicBezTo>
                      <a:pt x="29528" y="335280"/>
                      <a:pt x="19050" y="322897"/>
                      <a:pt x="11430" y="307657"/>
                    </a:cubicBezTo>
                    <a:cubicBezTo>
                      <a:pt x="3810" y="292417"/>
                      <a:pt x="0" y="273367"/>
                      <a:pt x="0" y="251460"/>
                    </a:cubicBezTo>
                    <a:cubicBezTo>
                      <a:pt x="0" y="231457"/>
                      <a:pt x="3810" y="214313"/>
                      <a:pt x="10478" y="200025"/>
                    </a:cubicBezTo>
                    <a:cubicBezTo>
                      <a:pt x="18098" y="185738"/>
                      <a:pt x="27623" y="173355"/>
                      <a:pt x="40005" y="163830"/>
                    </a:cubicBezTo>
                    <a:cubicBezTo>
                      <a:pt x="52388" y="154305"/>
                      <a:pt x="67628" y="147638"/>
                      <a:pt x="85725" y="142875"/>
                    </a:cubicBezTo>
                    <a:cubicBezTo>
                      <a:pt x="102870" y="138113"/>
                      <a:pt x="121920" y="136207"/>
                      <a:pt x="141923" y="136207"/>
                    </a:cubicBezTo>
                    <a:cubicBezTo>
                      <a:pt x="160973" y="136207"/>
                      <a:pt x="176213" y="137160"/>
                      <a:pt x="189548" y="140017"/>
                    </a:cubicBezTo>
                    <a:cubicBezTo>
                      <a:pt x="202883" y="142875"/>
                      <a:pt x="213360" y="145732"/>
                      <a:pt x="221933" y="149542"/>
                    </a:cubicBezTo>
                    <a:lnTo>
                      <a:pt x="221933" y="122872"/>
                    </a:lnTo>
                    <a:cubicBezTo>
                      <a:pt x="221933" y="102870"/>
                      <a:pt x="216218" y="88582"/>
                      <a:pt x="204788" y="78105"/>
                    </a:cubicBezTo>
                    <a:cubicBezTo>
                      <a:pt x="193358" y="67627"/>
                      <a:pt x="176213" y="62865"/>
                      <a:pt x="154305" y="62865"/>
                    </a:cubicBezTo>
                    <a:cubicBezTo>
                      <a:pt x="136208" y="62865"/>
                      <a:pt x="119063" y="64770"/>
                      <a:pt x="104775" y="68580"/>
                    </a:cubicBezTo>
                    <a:cubicBezTo>
                      <a:pt x="89535" y="72390"/>
                      <a:pt x="75248" y="78105"/>
                      <a:pt x="61913" y="85725"/>
                    </a:cubicBezTo>
                    <a:lnTo>
                      <a:pt x="34290" y="32385"/>
                    </a:lnTo>
                    <a:cubicBezTo>
                      <a:pt x="51435" y="21907"/>
                      <a:pt x="69533" y="13335"/>
                      <a:pt x="89535" y="8572"/>
                    </a:cubicBezTo>
                    <a:cubicBezTo>
                      <a:pt x="109538" y="2857"/>
                      <a:pt x="131445" y="0"/>
                      <a:pt x="157163" y="0"/>
                    </a:cubicBezTo>
                    <a:cubicBezTo>
                      <a:pt x="177165" y="0"/>
                      <a:pt x="195263" y="2857"/>
                      <a:pt x="212408" y="7620"/>
                    </a:cubicBezTo>
                    <a:cubicBezTo>
                      <a:pt x="228600" y="12382"/>
                      <a:pt x="242888" y="20002"/>
                      <a:pt x="255270" y="29527"/>
                    </a:cubicBezTo>
                    <a:cubicBezTo>
                      <a:pt x="266700" y="39052"/>
                      <a:pt x="276225" y="52388"/>
                      <a:pt x="282893" y="67627"/>
                    </a:cubicBezTo>
                    <a:cubicBezTo>
                      <a:pt x="289560" y="82867"/>
                      <a:pt x="292418" y="100013"/>
                      <a:pt x="292418" y="120967"/>
                    </a:cubicBezTo>
                    <a:lnTo>
                      <a:pt x="292418" y="366713"/>
                    </a:lnTo>
                    <a:lnTo>
                      <a:pt x="223838" y="366713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C03FEEE2-1C92-6549-AAEB-C4D5C0122371}"/>
                  </a:ext>
                </a:extLst>
              </p:cNvPr>
              <p:cNvSpPr/>
              <p:nvPr/>
            </p:nvSpPr>
            <p:spPr bwMode="invGray">
              <a:xfrm>
                <a:off x="11760974" y="6378894"/>
                <a:ext cx="213359" cy="364807"/>
              </a:xfrm>
              <a:custGeom>
                <a:avLst/>
                <a:gdLst>
                  <a:gd name="connsiteX0" fmla="*/ 194310 w 213359"/>
                  <a:gd name="connsiteY0" fmla="*/ 80010 h 364807"/>
                  <a:gd name="connsiteX1" fmla="*/ 170497 w 213359"/>
                  <a:gd name="connsiteY1" fmla="*/ 70485 h 364807"/>
                  <a:gd name="connsiteX2" fmla="*/ 140970 w 213359"/>
                  <a:gd name="connsiteY2" fmla="*/ 67628 h 364807"/>
                  <a:gd name="connsiteX3" fmla="*/ 88582 w 213359"/>
                  <a:gd name="connsiteY3" fmla="*/ 90488 h 364807"/>
                  <a:gd name="connsiteX4" fmla="*/ 70485 w 213359"/>
                  <a:gd name="connsiteY4" fmla="*/ 160020 h 364807"/>
                  <a:gd name="connsiteX5" fmla="*/ 70485 w 213359"/>
                  <a:gd name="connsiteY5" fmla="*/ 364808 h 364807"/>
                  <a:gd name="connsiteX6" fmla="*/ 0 w 213359"/>
                  <a:gd name="connsiteY6" fmla="*/ 364808 h 364807"/>
                  <a:gd name="connsiteX7" fmla="*/ 0 w 213359"/>
                  <a:gd name="connsiteY7" fmla="*/ 6667 h 364807"/>
                  <a:gd name="connsiteX8" fmla="*/ 70485 w 213359"/>
                  <a:gd name="connsiteY8" fmla="*/ 6667 h 364807"/>
                  <a:gd name="connsiteX9" fmla="*/ 70485 w 213359"/>
                  <a:gd name="connsiteY9" fmla="*/ 40958 h 364807"/>
                  <a:gd name="connsiteX10" fmla="*/ 84772 w 213359"/>
                  <a:gd name="connsiteY10" fmla="*/ 24765 h 364807"/>
                  <a:gd name="connsiteX11" fmla="*/ 103822 w 213359"/>
                  <a:gd name="connsiteY11" fmla="*/ 11430 h 364807"/>
                  <a:gd name="connsiteX12" fmla="*/ 126682 w 213359"/>
                  <a:gd name="connsiteY12" fmla="*/ 2858 h 364807"/>
                  <a:gd name="connsiteX13" fmla="*/ 152400 w 213359"/>
                  <a:gd name="connsiteY13" fmla="*/ 0 h 364807"/>
                  <a:gd name="connsiteX14" fmla="*/ 188595 w 213359"/>
                  <a:gd name="connsiteY14" fmla="*/ 3810 h 364807"/>
                  <a:gd name="connsiteX15" fmla="*/ 213360 w 213359"/>
                  <a:gd name="connsiteY15" fmla="*/ 15240 h 364807"/>
                  <a:gd name="connsiteX16" fmla="*/ 194310 w 213359"/>
                  <a:gd name="connsiteY16" fmla="*/ 80010 h 36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3359" h="364807">
                    <a:moveTo>
                      <a:pt x="194310" y="80010"/>
                    </a:moveTo>
                    <a:cubicBezTo>
                      <a:pt x="186690" y="76200"/>
                      <a:pt x="179070" y="72390"/>
                      <a:pt x="170497" y="70485"/>
                    </a:cubicBezTo>
                    <a:cubicBezTo>
                      <a:pt x="161925" y="68580"/>
                      <a:pt x="152400" y="67628"/>
                      <a:pt x="140970" y="67628"/>
                    </a:cubicBezTo>
                    <a:cubicBezTo>
                      <a:pt x="118110" y="67628"/>
                      <a:pt x="100965" y="75248"/>
                      <a:pt x="88582" y="90488"/>
                    </a:cubicBezTo>
                    <a:cubicBezTo>
                      <a:pt x="76200" y="105728"/>
                      <a:pt x="70485" y="128588"/>
                      <a:pt x="70485" y="160020"/>
                    </a:cubicBezTo>
                    <a:lnTo>
                      <a:pt x="70485" y="364808"/>
                    </a:lnTo>
                    <a:lnTo>
                      <a:pt x="0" y="364808"/>
                    </a:lnTo>
                    <a:lnTo>
                      <a:pt x="0" y="6667"/>
                    </a:lnTo>
                    <a:lnTo>
                      <a:pt x="70485" y="6667"/>
                    </a:lnTo>
                    <a:lnTo>
                      <a:pt x="70485" y="40958"/>
                    </a:lnTo>
                    <a:cubicBezTo>
                      <a:pt x="74295" y="35242"/>
                      <a:pt x="79057" y="29528"/>
                      <a:pt x="84772" y="24765"/>
                    </a:cubicBezTo>
                    <a:cubicBezTo>
                      <a:pt x="90488" y="20003"/>
                      <a:pt x="97155" y="15240"/>
                      <a:pt x="103822" y="11430"/>
                    </a:cubicBezTo>
                    <a:cubicBezTo>
                      <a:pt x="110490" y="7620"/>
                      <a:pt x="118110" y="4763"/>
                      <a:pt x="126682" y="2858"/>
                    </a:cubicBezTo>
                    <a:cubicBezTo>
                      <a:pt x="134302" y="953"/>
                      <a:pt x="142875" y="0"/>
                      <a:pt x="152400" y="0"/>
                    </a:cubicBezTo>
                    <a:cubicBezTo>
                      <a:pt x="166688" y="0"/>
                      <a:pt x="179070" y="953"/>
                      <a:pt x="188595" y="3810"/>
                    </a:cubicBezTo>
                    <a:cubicBezTo>
                      <a:pt x="198120" y="6667"/>
                      <a:pt x="206692" y="10478"/>
                      <a:pt x="213360" y="15240"/>
                    </a:cubicBezTo>
                    <a:lnTo>
                      <a:pt x="194310" y="8001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39C37524-D492-DDA5-EDBC-F7EBF26AADDF}"/>
                  </a:ext>
                </a:extLst>
              </p:cNvPr>
              <p:cNvSpPr/>
              <p:nvPr/>
            </p:nvSpPr>
            <p:spPr bwMode="invGray">
              <a:xfrm>
                <a:off x="12015291" y="6245544"/>
                <a:ext cx="208597" cy="504825"/>
              </a:xfrm>
              <a:custGeom>
                <a:avLst/>
                <a:gdLst>
                  <a:gd name="connsiteX0" fmla="*/ 200025 w 208597"/>
                  <a:gd name="connsiteY0" fmla="*/ 487680 h 504825"/>
                  <a:gd name="connsiteX1" fmla="*/ 169545 w 208597"/>
                  <a:gd name="connsiteY1" fmla="*/ 500063 h 504825"/>
                  <a:gd name="connsiteX2" fmla="*/ 131445 w 208597"/>
                  <a:gd name="connsiteY2" fmla="*/ 504825 h 504825"/>
                  <a:gd name="connsiteX3" fmla="*/ 99060 w 208597"/>
                  <a:gd name="connsiteY3" fmla="*/ 500063 h 504825"/>
                  <a:gd name="connsiteX4" fmla="*/ 74295 w 208597"/>
                  <a:gd name="connsiteY4" fmla="*/ 483870 h 504825"/>
                  <a:gd name="connsiteX5" fmla="*/ 57150 w 208597"/>
                  <a:gd name="connsiteY5" fmla="*/ 454342 h 504825"/>
                  <a:gd name="connsiteX6" fmla="*/ 51435 w 208597"/>
                  <a:gd name="connsiteY6" fmla="*/ 410528 h 504825"/>
                  <a:gd name="connsiteX7" fmla="*/ 51435 w 208597"/>
                  <a:gd name="connsiteY7" fmla="*/ 202883 h 504825"/>
                  <a:gd name="connsiteX8" fmla="*/ 0 w 208597"/>
                  <a:gd name="connsiteY8" fmla="*/ 202883 h 504825"/>
                  <a:gd name="connsiteX9" fmla="*/ 0 w 208597"/>
                  <a:gd name="connsiteY9" fmla="*/ 139065 h 504825"/>
                  <a:gd name="connsiteX10" fmla="*/ 51435 w 208597"/>
                  <a:gd name="connsiteY10" fmla="*/ 139065 h 504825"/>
                  <a:gd name="connsiteX11" fmla="*/ 51435 w 208597"/>
                  <a:gd name="connsiteY11" fmla="*/ 37148 h 504825"/>
                  <a:gd name="connsiteX12" fmla="*/ 120015 w 208597"/>
                  <a:gd name="connsiteY12" fmla="*/ 0 h 504825"/>
                  <a:gd name="connsiteX13" fmla="*/ 120015 w 208597"/>
                  <a:gd name="connsiteY13" fmla="*/ 139065 h 504825"/>
                  <a:gd name="connsiteX14" fmla="*/ 208597 w 208597"/>
                  <a:gd name="connsiteY14" fmla="*/ 139065 h 504825"/>
                  <a:gd name="connsiteX15" fmla="*/ 208597 w 208597"/>
                  <a:gd name="connsiteY15" fmla="*/ 202883 h 504825"/>
                  <a:gd name="connsiteX16" fmla="*/ 120015 w 208597"/>
                  <a:gd name="connsiteY16" fmla="*/ 202883 h 504825"/>
                  <a:gd name="connsiteX17" fmla="*/ 120015 w 208597"/>
                  <a:gd name="connsiteY17" fmla="*/ 397192 h 504825"/>
                  <a:gd name="connsiteX18" fmla="*/ 121920 w 208597"/>
                  <a:gd name="connsiteY18" fmla="*/ 418148 h 504825"/>
                  <a:gd name="connsiteX19" fmla="*/ 128588 w 208597"/>
                  <a:gd name="connsiteY19" fmla="*/ 431483 h 504825"/>
                  <a:gd name="connsiteX20" fmla="*/ 140018 w 208597"/>
                  <a:gd name="connsiteY20" fmla="*/ 438150 h 504825"/>
                  <a:gd name="connsiteX21" fmla="*/ 156210 w 208597"/>
                  <a:gd name="connsiteY21" fmla="*/ 440055 h 504825"/>
                  <a:gd name="connsiteX22" fmla="*/ 183833 w 208597"/>
                  <a:gd name="connsiteY22" fmla="*/ 435292 h 504825"/>
                  <a:gd name="connsiteX23" fmla="*/ 207645 w 208597"/>
                  <a:gd name="connsiteY23" fmla="*/ 425767 h 504825"/>
                  <a:gd name="connsiteX24" fmla="*/ 200025 w 208597"/>
                  <a:gd name="connsiteY24" fmla="*/ 487680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08597" h="504825">
                    <a:moveTo>
                      <a:pt x="200025" y="487680"/>
                    </a:moveTo>
                    <a:cubicBezTo>
                      <a:pt x="191453" y="492442"/>
                      <a:pt x="180975" y="496253"/>
                      <a:pt x="169545" y="500063"/>
                    </a:cubicBezTo>
                    <a:cubicBezTo>
                      <a:pt x="158115" y="502920"/>
                      <a:pt x="144780" y="504825"/>
                      <a:pt x="131445" y="504825"/>
                    </a:cubicBezTo>
                    <a:cubicBezTo>
                      <a:pt x="119063" y="504825"/>
                      <a:pt x="108585" y="502920"/>
                      <a:pt x="99060" y="500063"/>
                    </a:cubicBezTo>
                    <a:cubicBezTo>
                      <a:pt x="89535" y="496253"/>
                      <a:pt x="81915" y="491490"/>
                      <a:pt x="74295" y="483870"/>
                    </a:cubicBezTo>
                    <a:cubicBezTo>
                      <a:pt x="66675" y="476250"/>
                      <a:pt x="60960" y="466725"/>
                      <a:pt x="57150" y="454342"/>
                    </a:cubicBezTo>
                    <a:cubicBezTo>
                      <a:pt x="53340" y="441960"/>
                      <a:pt x="51435" y="427673"/>
                      <a:pt x="51435" y="410528"/>
                    </a:cubicBezTo>
                    <a:lnTo>
                      <a:pt x="51435" y="202883"/>
                    </a:lnTo>
                    <a:lnTo>
                      <a:pt x="0" y="202883"/>
                    </a:lnTo>
                    <a:lnTo>
                      <a:pt x="0" y="139065"/>
                    </a:lnTo>
                    <a:lnTo>
                      <a:pt x="51435" y="139065"/>
                    </a:lnTo>
                    <a:lnTo>
                      <a:pt x="51435" y="37148"/>
                    </a:lnTo>
                    <a:lnTo>
                      <a:pt x="120015" y="0"/>
                    </a:lnTo>
                    <a:lnTo>
                      <a:pt x="120015" y="139065"/>
                    </a:lnTo>
                    <a:lnTo>
                      <a:pt x="208597" y="139065"/>
                    </a:lnTo>
                    <a:lnTo>
                      <a:pt x="208597" y="202883"/>
                    </a:lnTo>
                    <a:lnTo>
                      <a:pt x="120015" y="202883"/>
                    </a:lnTo>
                    <a:lnTo>
                      <a:pt x="120015" y="397192"/>
                    </a:lnTo>
                    <a:cubicBezTo>
                      <a:pt x="120015" y="405765"/>
                      <a:pt x="120968" y="412433"/>
                      <a:pt x="121920" y="418148"/>
                    </a:cubicBezTo>
                    <a:cubicBezTo>
                      <a:pt x="123825" y="423863"/>
                      <a:pt x="125730" y="427673"/>
                      <a:pt x="128588" y="431483"/>
                    </a:cubicBezTo>
                    <a:cubicBezTo>
                      <a:pt x="131445" y="434340"/>
                      <a:pt x="135255" y="437198"/>
                      <a:pt x="140018" y="438150"/>
                    </a:cubicBezTo>
                    <a:cubicBezTo>
                      <a:pt x="144780" y="439103"/>
                      <a:pt x="150495" y="440055"/>
                      <a:pt x="156210" y="440055"/>
                    </a:cubicBezTo>
                    <a:cubicBezTo>
                      <a:pt x="165735" y="440055"/>
                      <a:pt x="174308" y="438150"/>
                      <a:pt x="183833" y="435292"/>
                    </a:cubicBezTo>
                    <a:cubicBezTo>
                      <a:pt x="193358" y="432435"/>
                      <a:pt x="200978" y="428625"/>
                      <a:pt x="207645" y="425767"/>
                    </a:cubicBezTo>
                    <a:lnTo>
                      <a:pt x="200025" y="48768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D352AD05-046D-B966-F224-24662858C2BA}"/>
                  </a:ext>
                </a:extLst>
              </p:cNvPr>
              <p:cNvSpPr/>
              <p:nvPr/>
            </p:nvSpPr>
            <p:spPr bwMode="invGray">
              <a:xfrm>
                <a:off x="12286754" y="6244592"/>
                <a:ext cx="287655" cy="498157"/>
              </a:xfrm>
              <a:custGeom>
                <a:avLst/>
                <a:gdLst>
                  <a:gd name="connsiteX0" fmla="*/ 219075 w 287655"/>
                  <a:gd name="connsiteY0" fmla="*/ 498157 h 498157"/>
                  <a:gd name="connsiteX1" fmla="*/ 219075 w 287655"/>
                  <a:gd name="connsiteY1" fmla="*/ 295275 h 498157"/>
                  <a:gd name="connsiteX2" fmla="*/ 200978 w 287655"/>
                  <a:gd name="connsiteY2" fmla="*/ 220980 h 498157"/>
                  <a:gd name="connsiteX3" fmla="*/ 144780 w 287655"/>
                  <a:gd name="connsiteY3" fmla="*/ 196215 h 498157"/>
                  <a:gd name="connsiteX4" fmla="*/ 114300 w 287655"/>
                  <a:gd name="connsiteY4" fmla="*/ 201930 h 498157"/>
                  <a:gd name="connsiteX5" fmla="*/ 90488 w 287655"/>
                  <a:gd name="connsiteY5" fmla="*/ 220027 h 498157"/>
                  <a:gd name="connsiteX6" fmla="*/ 75247 w 287655"/>
                  <a:gd name="connsiteY6" fmla="*/ 248602 h 498157"/>
                  <a:gd name="connsiteX7" fmla="*/ 70485 w 287655"/>
                  <a:gd name="connsiteY7" fmla="*/ 287655 h 498157"/>
                  <a:gd name="connsiteX8" fmla="*/ 70485 w 287655"/>
                  <a:gd name="connsiteY8" fmla="*/ 497205 h 498157"/>
                  <a:gd name="connsiteX9" fmla="*/ 0 w 287655"/>
                  <a:gd name="connsiteY9" fmla="*/ 497205 h 498157"/>
                  <a:gd name="connsiteX10" fmla="*/ 0 w 287655"/>
                  <a:gd name="connsiteY10" fmla="*/ 37147 h 498157"/>
                  <a:gd name="connsiteX11" fmla="*/ 70485 w 287655"/>
                  <a:gd name="connsiteY11" fmla="*/ 0 h 498157"/>
                  <a:gd name="connsiteX12" fmla="*/ 70485 w 287655"/>
                  <a:gd name="connsiteY12" fmla="*/ 173355 h 498157"/>
                  <a:gd name="connsiteX13" fmla="*/ 86678 w 287655"/>
                  <a:gd name="connsiteY13" fmla="*/ 156210 h 498157"/>
                  <a:gd name="connsiteX14" fmla="*/ 107633 w 287655"/>
                  <a:gd name="connsiteY14" fmla="*/ 142875 h 498157"/>
                  <a:gd name="connsiteX15" fmla="*/ 132397 w 287655"/>
                  <a:gd name="connsiteY15" fmla="*/ 134302 h 498157"/>
                  <a:gd name="connsiteX16" fmla="*/ 160020 w 287655"/>
                  <a:gd name="connsiteY16" fmla="*/ 131445 h 498157"/>
                  <a:gd name="connsiteX17" fmla="*/ 216218 w 287655"/>
                  <a:gd name="connsiteY17" fmla="*/ 141922 h 498157"/>
                  <a:gd name="connsiteX18" fmla="*/ 256222 w 287655"/>
                  <a:gd name="connsiteY18" fmla="*/ 172402 h 498157"/>
                  <a:gd name="connsiteX19" fmla="*/ 280035 w 287655"/>
                  <a:gd name="connsiteY19" fmla="*/ 223838 h 498157"/>
                  <a:gd name="connsiteX20" fmla="*/ 287655 w 287655"/>
                  <a:gd name="connsiteY20" fmla="*/ 292417 h 498157"/>
                  <a:gd name="connsiteX21" fmla="*/ 287655 w 287655"/>
                  <a:gd name="connsiteY21" fmla="*/ 497205 h 498157"/>
                  <a:gd name="connsiteX22" fmla="*/ 219075 w 287655"/>
                  <a:gd name="connsiteY22" fmla="*/ 497205 h 49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498157">
                    <a:moveTo>
                      <a:pt x="219075" y="498157"/>
                    </a:moveTo>
                    <a:lnTo>
                      <a:pt x="219075" y="295275"/>
                    </a:lnTo>
                    <a:cubicBezTo>
                      <a:pt x="219075" y="261938"/>
                      <a:pt x="213360" y="237172"/>
                      <a:pt x="200978" y="220980"/>
                    </a:cubicBezTo>
                    <a:cubicBezTo>
                      <a:pt x="189547" y="204788"/>
                      <a:pt x="170497" y="196215"/>
                      <a:pt x="144780" y="196215"/>
                    </a:cubicBezTo>
                    <a:cubicBezTo>
                      <a:pt x="134303" y="196215"/>
                      <a:pt x="123825" y="198120"/>
                      <a:pt x="114300" y="201930"/>
                    </a:cubicBezTo>
                    <a:cubicBezTo>
                      <a:pt x="104775" y="205740"/>
                      <a:pt x="97155" y="211455"/>
                      <a:pt x="90488" y="220027"/>
                    </a:cubicBezTo>
                    <a:cubicBezTo>
                      <a:pt x="83820" y="228600"/>
                      <a:pt x="79058" y="238125"/>
                      <a:pt x="75247" y="248602"/>
                    </a:cubicBezTo>
                    <a:cubicBezTo>
                      <a:pt x="72390" y="260032"/>
                      <a:pt x="70485" y="272415"/>
                      <a:pt x="70485" y="287655"/>
                    </a:cubicBezTo>
                    <a:lnTo>
                      <a:pt x="70485" y="497205"/>
                    </a:lnTo>
                    <a:lnTo>
                      <a:pt x="0" y="497205"/>
                    </a:lnTo>
                    <a:lnTo>
                      <a:pt x="0" y="37147"/>
                    </a:lnTo>
                    <a:lnTo>
                      <a:pt x="70485" y="0"/>
                    </a:lnTo>
                    <a:lnTo>
                      <a:pt x="70485" y="173355"/>
                    </a:lnTo>
                    <a:cubicBezTo>
                      <a:pt x="75247" y="166688"/>
                      <a:pt x="80010" y="160972"/>
                      <a:pt x="86678" y="156210"/>
                    </a:cubicBezTo>
                    <a:cubicBezTo>
                      <a:pt x="93345" y="151447"/>
                      <a:pt x="100013" y="146685"/>
                      <a:pt x="107633" y="142875"/>
                    </a:cubicBezTo>
                    <a:cubicBezTo>
                      <a:pt x="115253" y="139065"/>
                      <a:pt x="123825" y="136207"/>
                      <a:pt x="132397" y="134302"/>
                    </a:cubicBezTo>
                    <a:cubicBezTo>
                      <a:pt x="140970" y="132397"/>
                      <a:pt x="150495" y="131445"/>
                      <a:pt x="160020" y="131445"/>
                    </a:cubicBezTo>
                    <a:cubicBezTo>
                      <a:pt x="181928" y="131445"/>
                      <a:pt x="200025" y="135255"/>
                      <a:pt x="216218" y="141922"/>
                    </a:cubicBezTo>
                    <a:cubicBezTo>
                      <a:pt x="232410" y="148590"/>
                      <a:pt x="244793" y="159067"/>
                      <a:pt x="256222" y="172402"/>
                    </a:cubicBezTo>
                    <a:cubicBezTo>
                      <a:pt x="266700" y="185738"/>
                      <a:pt x="275272" y="202882"/>
                      <a:pt x="280035" y="223838"/>
                    </a:cubicBezTo>
                    <a:cubicBezTo>
                      <a:pt x="284797" y="244792"/>
                      <a:pt x="287655" y="267652"/>
                      <a:pt x="287655" y="292417"/>
                    </a:cubicBezTo>
                    <a:lnTo>
                      <a:pt x="287655" y="497205"/>
                    </a:lnTo>
                    <a:lnTo>
                      <a:pt x="219075" y="497205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2742474B-4533-B1BC-111C-65EDF93AF0B3}"/>
                  </a:ext>
                </a:extLst>
              </p:cNvPr>
              <p:cNvSpPr/>
              <p:nvPr/>
            </p:nvSpPr>
            <p:spPr bwMode="invGray">
              <a:xfrm>
                <a:off x="12627749" y="6376036"/>
                <a:ext cx="308609" cy="374332"/>
              </a:xfrm>
              <a:custGeom>
                <a:avLst/>
                <a:gdLst>
                  <a:gd name="connsiteX0" fmla="*/ 237172 w 308609"/>
                  <a:gd name="connsiteY0" fmla="*/ 154305 h 374332"/>
                  <a:gd name="connsiteX1" fmla="*/ 230505 w 308609"/>
                  <a:gd name="connsiteY1" fmla="*/ 120015 h 374332"/>
                  <a:gd name="connsiteX2" fmla="*/ 215265 w 308609"/>
                  <a:gd name="connsiteY2" fmla="*/ 91440 h 374332"/>
                  <a:gd name="connsiteX3" fmla="*/ 189547 w 308609"/>
                  <a:gd name="connsiteY3" fmla="*/ 72390 h 374332"/>
                  <a:gd name="connsiteX4" fmla="*/ 152400 w 308609"/>
                  <a:gd name="connsiteY4" fmla="*/ 64770 h 374332"/>
                  <a:gd name="connsiteX5" fmla="*/ 120015 w 308609"/>
                  <a:gd name="connsiteY5" fmla="*/ 70485 h 374332"/>
                  <a:gd name="connsiteX6" fmla="*/ 96202 w 308609"/>
                  <a:gd name="connsiteY6" fmla="*/ 87630 h 374332"/>
                  <a:gd name="connsiteX7" fmla="*/ 80010 w 308609"/>
                  <a:gd name="connsiteY7" fmla="*/ 115253 h 374332"/>
                  <a:gd name="connsiteX8" fmla="*/ 71438 w 308609"/>
                  <a:gd name="connsiteY8" fmla="*/ 153353 h 374332"/>
                  <a:gd name="connsiteX9" fmla="*/ 237172 w 308609"/>
                  <a:gd name="connsiteY9" fmla="*/ 153353 h 374332"/>
                  <a:gd name="connsiteX10" fmla="*/ 308610 w 308609"/>
                  <a:gd name="connsiteY10" fmla="*/ 180023 h 374332"/>
                  <a:gd name="connsiteX11" fmla="*/ 307657 w 308609"/>
                  <a:gd name="connsiteY11" fmla="*/ 198120 h 374332"/>
                  <a:gd name="connsiteX12" fmla="*/ 306705 w 308609"/>
                  <a:gd name="connsiteY12" fmla="*/ 212408 h 374332"/>
                  <a:gd name="connsiteX13" fmla="*/ 69532 w 308609"/>
                  <a:gd name="connsiteY13" fmla="*/ 212408 h 374332"/>
                  <a:gd name="connsiteX14" fmla="*/ 80963 w 308609"/>
                  <a:gd name="connsiteY14" fmla="*/ 257175 h 374332"/>
                  <a:gd name="connsiteX15" fmla="*/ 100965 w 308609"/>
                  <a:gd name="connsiteY15" fmla="*/ 287655 h 374332"/>
                  <a:gd name="connsiteX16" fmla="*/ 128588 w 308609"/>
                  <a:gd name="connsiteY16" fmla="*/ 305753 h 374332"/>
                  <a:gd name="connsiteX17" fmla="*/ 160020 w 308609"/>
                  <a:gd name="connsiteY17" fmla="*/ 311468 h 374332"/>
                  <a:gd name="connsiteX18" fmla="*/ 181927 w 308609"/>
                  <a:gd name="connsiteY18" fmla="*/ 309563 h 374332"/>
                  <a:gd name="connsiteX19" fmla="*/ 201930 w 308609"/>
                  <a:gd name="connsiteY19" fmla="*/ 303848 h 374332"/>
                  <a:gd name="connsiteX20" fmla="*/ 219075 w 308609"/>
                  <a:gd name="connsiteY20" fmla="*/ 295275 h 374332"/>
                  <a:gd name="connsiteX21" fmla="*/ 238125 w 308609"/>
                  <a:gd name="connsiteY21" fmla="*/ 282893 h 374332"/>
                  <a:gd name="connsiteX22" fmla="*/ 280035 w 308609"/>
                  <a:gd name="connsiteY22" fmla="*/ 327660 h 374332"/>
                  <a:gd name="connsiteX23" fmla="*/ 254317 w 308609"/>
                  <a:gd name="connsiteY23" fmla="*/ 347663 h 374332"/>
                  <a:gd name="connsiteX24" fmla="*/ 227647 w 308609"/>
                  <a:gd name="connsiteY24" fmla="*/ 361950 h 374332"/>
                  <a:gd name="connsiteX25" fmla="*/ 195263 w 308609"/>
                  <a:gd name="connsiteY25" fmla="*/ 371475 h 374332"/>
                  <a:gd name="connsiteX26" fmla="*/ 155257 w 308609"/>
                  <a:gd name="connsiteY26" fmla="*/ 374333 h 374332"/>
                  <a:gd name="connsiteX27" fmla="*/ 111442 w 308609"/>
                  <a:gd name="connsiteY27" fmla="*/ 367665 h 374332"/>
                  <a:gd name="connsiteX28" fmla="*/ 75247 w 308609"/>
                  <a:gd name="connsiteY28" fmla="*/ 350520 h 374332"/>
                  <a:gd name="connsiteX29" fmla="*/ 46672 w 308609"/>
                  <a:gd name="connsiteY29" fmla="*/ 326708 h 374332"/>
                  <a:gd name="connsiteX30" fmla="*/ 22860 w 308609"/>
                  <a:gd name="connsiteY30" fmla="*/ 292418 h 374332"/>
                  <a:gd name="connsiteX31" fmla="*/ 5715 w 308609"/>
                  <a:gd name="connsiteY31" fmla="*/ 244793 h 374332"/>
                  <a:gd name="connsiteX32" fmla="*/ 0 w 308609"/>
                  <a:gd name="connsiteY32" fmla="*/ 187643 h 374332"/>
                  <a:gd name="connsiteX33" fmla="*/ 11430 w 308609"/>
                  <a:gd name="connsiteY33" fmla="*/ 107633 h 374332"/>
                  <a:gd name="connsiteX34" fmla="*/ 43815 w 308609"/>
                  <a:gd name="connsiteY34" fmla="*/ 48578 h 374332"/>
                  <a:gd name="connsiteX35" fmla="*/ 93345 w 308609"/>
                  <a:gd name="connsiteY35" fmla="*/ 12383 h 374332"/>
                  <a:gd name="connsiteX36" fmla="*/ 157163 w 308609"/>
                  <a:gd name="connsiteY36" fmla="*/ 0 h 374332"/>
                  <a:gd name="connsiteX37" fmla="*/ 223838 w 308609"/>
                  <a:gd name="connsiteY37" fmla="*/ 14288 h 374332"/>
                  <a:gd name="connsiteX38" fmla="*/ 270510 w 308609"/>
                  <a:gd name="connsiteY38" fmla="*/ 53340 h 374332"/>
                  <a:gd name="connsiteX39" fmla="*/ 298132 w 308609"/>
                  <a:gd name="connsiteY39" fmla="*/ 110490 h 374332"/>
                  <a:gd name="connsiteX40" fmla="*/ 308610 w 308609"/>
                  <a:gd name="connsiteY40" fmla="*/ 180023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8609" h="374332">
                    <a:moveTo>
                      <a:pt x="237172" y="154305"/>
                    </a:moveTo>
                    <a:cubicBezTo>
                      <a:pt x="236220" y="141923"/>
                      <a:pt x="234315" y="130493"/>
                      <a:pt x="230505" y="120015"/>
                    </a:cubicBezTo>
                    <a:cubicBezTo>
                      <a:pt x="226695" y="109538"/>
                      <a:pt x="221932" y="100013"/>
                      <a:pt x="215265" y="91440"/>
                    </a:cubicBezTo>
                    <a:cubicBezTo>
                      <a:pt x="208597" y="82868"/>
                      <a:pt x="200025" y="77153"/>
                      <a:pt x="189547" y="72390"/>
                    </a:cubicBezTo>
                    <a:cubicBezTo>
                      <a:pt x="179070" y="67628"/>
                      <a:pt x="166688" y="64770"/>
                      <a:pt x="152400" y="64770"/>
                    </a:cubicBezTo>
                    <a:cubicBezTo>
                      <a:pt x="140017" y="64770"/>
                      <a:pt x="129540" y="66675"/>
                      <a:pt x="120015" y="70485"/>
                    </a:cubicBezTo>
                    <a:cubicBezTo>
                      <a:pt x="110490" y="74295"/>
                      <a:pt x="102870" y="80010"/>
                      <a:pt x="96202" y="87630"/>
                    </a:cubicBezTo>
                    <a:cubicBezTo>
                      <a:pt x="89535" y="95250"/>
                      <a:pt x="83820" y="104775"/>
                      <a:pt x="80010" y="115253"/>
                    </a:cubicBezTo>
                    <a:cubicBezTo>
                      <a:pt x="75247" y="126683"/>
                      <a:pt x="72390" y="139065"/>
                      <a:pt x="71438" y="153353"/>
                    </a:cubicBezTo>
                    <a:lnTo>
                      <a:pt x="237172" y="153353"/>
                    </a:lnTo>
                    <a:close/>
                    <a:moveTo>
                      <a:pt x="308610" y="180023"/>
                    </a:moveTo>
                    <a:cubicBezTo>
                      <a:pt x="308610" y="186690"/>
                      <a:pt x="308610" y="192405"/>
                      <a:pt x="307657" y="198120"/>
                    </a:cubicBezTo>
                    <a:cubicBezTo>
                      <a:pt x="307657" y="203835"/>
                      <a:pt x="306705" y="208598"/>
                      <a:pt x="306705" y="212408"/>
                    </a:cubicBezTo>
                    <a:lnTo>
                      <a:pt x="69532" y="212408"/>
                    </a:lnTo>
                    <a:cubicBezTo>
                      <a:pt x="71438" y="229553"/>
                      <a:pt x="75247" y="244793"/>
                      <a:pt x="80963" y="257175"/>
                    </a:cubicBezTo>
                    <a:cubicBezTo>
                      <a:pt x="86677" y="269558"/>
                      <a:pt x="93345" y="280035"/>
                      <a:pt x="100965" y="287655"/>
                    </a:cubicBezTo>
                    <a:cubicBezTo>
                      <a:pt x="108585" y="295275"/>
                      <a:pt x="118110" y="301943"/>
                      <a:pt x="128588" y="305753"/>
                    </a:cubicBezTo>
                    <a:cubicBezTo>
                      <a:pt x="139065" y="309563"/>
                      <a:pt x="149542" y="311468"/>
                      <a:pt x="160020" y="311468"/>
                    </a:cubicBezTo>
                    <a:cubicBezTo>
                      <a:pt x="167640" y="311468"/>
                      <a:pt x="175260" y="310515"/>
                      <a:pt x="181927" y="309563"/>
                    </a:cubicBezTo>
                    <a:cubicBezTo>
                      <a:pt x="188595" y="308610"/>
                      <a:pt x="195263" y="306705"/>
                      <a:pt x="201930" y="303848"/>
                    </a:cubicBezTo>
                    <a:cubicBezTo>
                      <a:pt x="208597" y="300990"/>
                      <a:pt x="214313" y="298133"/>
                      <a:pt x="219075" y="295275"/>
                    </a:cubicBezTo>
                    <a:cubicBezTo>
                      <a:pt x="223838" y="292418"/>
                      <a:pt x="230505" y="288608"/>
                      <a:pt x="238125" y="282893"/>
                    </a:cubicBezTo>
                    <a:lnTo>
                      <a:pt x="280035" y="327660"/>
                    </a:lnTo>
                    <a:cubicBezTo>
                      <a:pt x="271463" y="336233"/>
                      <a:pt x="262890" y="342900"/>
                      <a:pt x="254317" y="347663"/>
                    </a:cubicBezTo>
                    <a:cubicBezTo>
                      <a:pt x="245745" y="352425"/>
                      <a:pt x="237172" y="357188"/>
                      <a:pt x="227647" y="361950"/>
                    </a:cubicBezTo>
                    <a:cubicBezTo>
                      <a:pt x="218122" y="365760"/>
                      <a:pt x="207645" y="369570"/>
                      <a:pt x="195263" y="371475"/>
                    </a:cubicBezTo>
                    <a:cubicBezTo>
                      <a:pt x="182880" y="373380"/>
                      <a:pt x="170497" y="374333"/>
                      <a:pt x="155257" y="374333"/>
                    </a:cubicBezTo>
                    <a:cubicBezTo>
                      <a:pt x="140017" y="374333"/>
                      <a:pt x="124777" y="372428"/>
                      <a:pt x="111442" y="367665"/>
                    </a:cubicBezTo>
                    <a:cubicBezTo>
                      <a:pt x="98107" y="362903"/>
                      <a:pt x="85725" y="358140"/>
                      <a:pt x="75247" y="350520"/>
                    </a:cubicBezTo>
                    <a:cubicBezTo>
                      <a:pt x="64770" y="343853"/>
                      <a:pt x="55245" y="335280"/>
                      <a:pt x="46672" y="326708"/>
                    </a:cubicBezTo>
                    <a:cubicBezTo>
                      <a:pt x="38100" y="318135"/>
                      <a:pt x="30480" y="305753"/>
                      <a:pt x="22860" y="292418"/>
                    </a:cubicBezTo>
                    <a:cubicBezTo>
                      <a:pt x="15240" y="278130"/>
                      <a:pt x="9525" y="262890"/>
                      <a:pt x="5715" y="244793"/>
                    </a:cubicBezTo>
                    <a:cubicBezTo>
                      <a:pt x="1905" y="227648"/>
                      <a:pt x="0" y="208598"/>
                      <a:pt x="0" y="187643"/>
                    </a:cubicBezTo>
                    <a:cubicBezTo>
                      <a:pt x="0" y="157163"/>
                      <a:pt x="3810" y="130493"/>
                      <a:pt x="11430" y="107633"/>
                    </a:cubicBezTo>
                    <a:cubicBezTo>
                      <a:pt x="19050" y="84773"/>
                      <a:pt x="29527" y="64770"/>
                      <a:pt x="43815" y="48578"/>
                    </a:cubicBezTo>
                    <a:cubicBezTo>
                      <a:pt x="57150" y="32385"/>
                      <a:pt x="74295" y="20955"/>
                      <a:pt x="93345" y="12383"/>
                    </a:cubicBezTo>
                    <a:cubicBezTo>
                      <a:pt x="112395" y="3810"/>
                      <a:pt x="134302" y="0"/>
                      <a:pt x="157163" y="0"/>
                    </a:cubicBezTo>
                    <a:cubicBezTo>
                      <a:pt x="182880" y="0"/>
                      <a:pt x="204788" y="4763"/>
                      <a:pt x="223838" y="14288"/>
                    </a:cubicBezTo>
                    <a:cubicBezTo>
                      <a:pt x="242888" y="23813"/>
                      <a:pt x="258127" y="37148"/>
                      <a:pt x="270510" y="53340"/>
                    </a:cubicBezTo>
                    <a:cubicBezTo>
                      <a:pt x="282892" y="69533"/>
                      <a:pt x="292417" y="88583"/>
                      <a:pt x="298132" y="110490"/>
                    </a:cubicBezTo>
                    <a:cubicBezTo>
                      <a:pt x="304800" y="133350"/>
                      <a:pt x="308610" y="156210"/>
                      <a:pt x="308610" y="180023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7DCF3435-BB0F-84FD-5521-7A7C31432A8D}"/>
                  </a:ext>
                </a:extLst>
              </p:cNvPr>
              <p:cNvSpPr/>
              <p:nvPr/>
            </p:nvSpPr>
            <p:spPr bwMode="invGray">
              <a:xfrm>
                <a:off x="12987794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8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8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8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3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8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3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8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C17376AD-769C-D707-9A33-D895C9805FA7}"/>
                  </a:ext>
                </a:extLst>
              </p:cNvPr>
              <p:cNvSpPr/>
              <p:nvPr/>
            </p:nvSpPr>
            <p:spPr bwMode="invGray">
              <a:xfrm>
                <a:off x="13327837" y="6376036"/>
                <a:ext cx="320039" cy="374332"/>
              </a:xfrm>
              <a:custGeom>
                <a:avLst/>
                <a:gdLst>
                  <a:gd name="connsiteX0" fmla="*/ 248602 w 320039"/>
                  <a:gd name="connsiteY0" fmla="*/ 187643 h 374332"/>
                  <a:gd name="connsiteX1" fmla="*/ 241935 w 320039"/>
                  <a:gd name="connsiteY1" fmla="*/ 138113 h 374332"/>
                  <a:gd name="connsiteX2" fmla="*/ 223838 w 320039"/>
                  <a:gd name="connsiteY2" fmla="*/ 100013 h 374332"/>
                  <a:gd name="connsiteX3" fmla="*/ 195263 w 320039"/>
                  <a:gd name="connsiteY3" fmla="*/ 76200 h 374332"/>
                  <a:gd name="connsiteX4" fmla="*/ 157163 w 320039"/>
                  <a:gd name="connsiteY4" fmla="*/ 67628 h 374332"/>
                  <a:gd name="connsiteX5" fmla="*/ 120967 w 320039"/>
                  <a:gd name="connsiteY5" fmla="*/ 76200 h 374332"/>
                  <a:gd name="connsiteX6" fmla="*/ 94297 w 320039"/>
                  <a:gd name="connsiteY6" fmla="*/ 100013 h 374332"/>
                  <a:gd name="connsiteX7" fmla="*/ 77152 w 320039"/>
                  <a:gd name="connsiteY7" fmla="*/ 137160 h 374332"/>
                  <a:gd name="connsiteX8" fmla="*/ 71438 w 320039"/>
                  <a:gd name="connsiteY8" fmla="*/ 185738 h 374332"/>
                  <a:gd name="connsiteX9" fmla="*/ 78105 w 320039"/>
                  <a:gd name="connsiteY9" fmla="*/ 238125 h 374332"/>
                  <a:gd name="connsiteX10" fmla="*/ 96202 w 320039"/>
                  <a:gd name="connsiteY10" fmla="*/ 276225 h 374332"/>
                  <a:gd name="connsiteX11" fmla="*/ 124777 w 320039"/>
                  <a:gd name="connsiteY11" fmla="*/ 299085 h 374332"/>
                  <a:gd name="connsiteX12" fmla="*/ 160972 w 320039"/>
                  <a:gd name="connsiteY12" fmla="*/ 306705 h 374332"/>
                  <a:gd name="connsiteX13" fmla="*/ 197167 w 320039"/>
                  <a:gd name="connsiteY13" fmla="*/ 297180 h 374332"/>
                  <a:gd name="connsiteX14" fmla="*/ 224790 w 320039"/>
                  <a:gd name="connsiteY14" fmla="*/ 271463 h 374332"/>
                  <a:gd name="connsiteX15" fmla="*/ 242888 w 320039"/>
                  <a:gd name="connsiteY15" fmla="*/ 233363 h 374332"/>
                  <a:gd name="connsiteX16" fmla="*/ 248602 w 320039"/>
                  <a:gd name="connsiteY16" fmla="*/ 187643 h 374332"/>
                  <a:gd name="connsiteX17" fmla="*/ 320040 w 320039"/>
                  <a:gd name="connsiteY17" fmla="*/ 185738 h 374332"/>
                  <a:gd name="connsiteX18" fmla="*/ 307657 w 320039"/>
                  <a:gd name="connsiteY18" fmla="*/ 265748 h 374332"/>
                  <a:gd name="connsiteX19" fmla="*/ 273367 w 320039"/>
                  <a:gd name="connsiteY19" fmla="*/ 324803 h 374332"/>
                  <a:gd name="connsiteX20" fmla="*/ 221932 w 320039"/>
                  <a:gd name="connsiteY20" fmla="*/ 361950 h 374332"/>
                  <a:gd name="connsiteX21" fmla="*/ 158115 w 320039"/>
                  <a:gd name="connsiteY21" fmla="*/ 374333 h 374332"/>
                  <a:gd name="connsiteX22" fmla="*/ 95250 w 320039"/>
                  <a:gd name="connsiteY22" fmla="*/ 360998 h 374332"/>
                  <a:gd name="connsiteX23" fmla="*/ 45720 w 320039"/>
                  <a:gd name="connsiteY23" fmla="*/ 322898 h 374332"/>
                  <a:gd name="connsiteX24" fmla="*/ 12382 w 320039"/>
                  <a:gd name="connsiteY24" fmla="*/ 263843 h 374332"/>
                  <a:gd name="connsiteX25" fmla="*/ 0 w 320039"/>
                  <a:gd name="connsiteY25" fmla="*/ 187643 h 374332"/>
                  <a:gd name="connsiteX26" fmla="*/ 12382 w 320039"/>
                  <a:gd name="connsiteY26" fmla="*/ 108585 h 374332"/>
                  <a:gd name="connsiteX27" fmla="*/ 45720 w 320039"/>
                  <a:gd name="connsiteY27" fmla="*/ 49530 h 374332"/>
                  <a:gd name="connsiteX28" fmla="*/ 96202 w 320039"/>
                  <a:gd name="connsiteY28" fmla="*/ 12383 h 374332"/>
                  <a:gd name="connsiteX29" fmla="*/ 159067 w 320039"/>
                  <a:gd name="connsiteY29" fmla="*/ 0 h 374332"/>
                  <a:gd name="connsiteX30" fmla="*/ 222885 w 320039"/>
                  <a:gd name="connsiteY30" fmla="*/ 13335 h 374332"/>
                  <a:gd name="connsiteX31" fmla="*/ 273367 w 320039"/>
                  <a:gd name="connsiteY31" fmla="*/ 50483 h 374332"/>
                  <a:gd name="connsiteX32" fmla="*/ 306705 w 320039"/>
                  <a:gd name="connsiteY32" fmla="*/ 108585 h 374332"/>
                  <a:gd name="connsiteX33" fmla="*/ 320040 w 320039"/>
                  <a:gd name="connsiteY33" fmla="*/ 185738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20039" h="374332">
                    <a:moveTo>
                      <a:pt x="248602" y="187643"/>
                    </a:moveTo>
                    <a:cubicBezTo>
                      <a:pt x="248602" y="169545"/>
                      <a:pt x="246697" y="153353"/>
                      <a:pt x="241935" y="138113"/>
                    </a:cubicBezTo>
                    <a:cubicBezTo>
                      <a:pt x="238125" y="123825"/>
                      <a:pt x="231457" y="110490"/>
                      <a:pt x="223838" y="100013"/>
                    </a:cubicBezTo>
                    <a:cubicBezTo>
                      <a:pt x="216217" y="89535"/>
                      <a:pt x="206692" y="81915"/>
                      <a:pt x="195263" y="76200"/>
                    </a:cubicBezTo>
                    <a:cubicBezTo>
                      <a:pt x="183832" y="70485"/>
                      <a:pt x="171450" y="67628"/>
                      <a:pt x="157163" y="67628"/>
                    </a:cubicBezTo>
                    <a:cubicBezTo>
                      <a:pt x="143827" y="67628"/>
                      <a:pt x="131445" y="70485"/>
                      <a:pt x="120967" y="76200"/>
                    </a:cubicBezTo>
                    <a:cubicBezTo>
                      <a:pt x="110490" y="81915"/>
                      <a:pt x="100965" y="89535"/>
                      <a:pt x="94297" y="100013"/>
                    </a:cubicBezTo>
                    <a:cubicBezTo>
                      <a:pt x="86677" y="110490"/>
                      <a:pt x="80963" y="122873"/>
                      <a:pt x="77152" y="137160"/>
                    </a:cubicBezTo>
                    <a:cubicBezTo>
                      <a:pt x="73342" y="151448"/>
                      <a:pt x="71438" y="167640"/>
                      <a:pt x="71438" y="185738"/>
                    </a:cubicBezTo>
                    <a:cubicBezTo>
                      <a:pt x="71438" y="205740"/>
                      <a:pt x="73342" y="222885"/>
                      <a:pt x="78105" y="238125"/>
                    </a:cubicBezTo>
                    <a:cubicBezTo>
                      <a:pt x="82867" y="253365"/>
                      <a:pt x="88582" y="265748"/>
                      <a:pt x="96202" y="276225"/>
                    </a:cubicBezTo>
                    <a:cubicBezTo>
                      <a:pt x="103822" y="286703"/>
                      <a:pt x="113347" y="294323"/>
                      <a:pt x="124777" y="299085"/>
                    </a:cubicBezTo>
                    <a:cubicBezTo>
                      <a:pt x="136207" y="304800"/>
                      <a:pt x="147638" y="306705"/>
                      <a:pt x="160972" y="306705"/>
                    </a:cubicBezTo>
                    <a:cubicBezTo>
                      <a:pt x="174307" y="306705"/>
                      <a:pt x="186690" y="303848"/>
                      <a:pt x="197167" y="297180"/>
                    </a:cubicBezTo>
                    <a:cubicBezTo>
                      <a:pt x="207645" y="290513"/>
                      <a:pt x="217170" y="281940"/>
                      <a:pt x="224790" y="271463"/>
                    </a:cubicBezTo>
                    <a:cubicBezTo>
                      <a:pt x="232410" y="260985"/>
                      <a:pt x="238125" y="247650"/>
                      <a:pt x="242888" y="233363"/>
                    </a:cubicBezTo>
                    <a:cubicBezTo>
                      <a:pt x="246697" y="220028"/>
                      <a:pt x="248602" y="203835"/>
                      <a:pt x="248602" y="187643"/>
                    </a:cubicBezTo>
                    <a:moveTo>
                      <a:pt x="320040" y="185738"/>
                    </a:moveTo>
                    <a:cubicBezTo>
                      <a:pt x="320040" y="215265"/>
                      <a:pt x="316230" y="241935"/>
                      <a:pt x="307657" y="265748"/>
                    </a:cubicBezTo>
                    <a:cubicBezTo>
                      <a:pt x="299085" y="288608"/>
                      <a:pt x="287655" y="308610"/>
                      <a:pt x="273367" y="324803"/>
                    </a:cubicBezTo>
                    <a:cubicBezTo>
                      <a:pt x="259080" y="340995"/>
                      <a:pt x="241935" y="353378"/>
                      <a:pt x="221932" y="361950"/>
                    </a:cubicBezTo>
                    <a:cubicBezTo>
                      <a:pt x="201930" y="370523"/>
                      <a:pt x="180975" y="374333"/>
                      <a:pt x="158115" y="374333"/>
                    </a:cubicBezTo>
                    <a:cubicBezTo>
                      <a:pt x="135255" y="374333"/>
                      <a:pt x="114300" y="369570"/>
                      <a:pt x="95250" y="360998"/>
                    </a:cubicBezTo>
                    <a:cubicBezTo>
                      <a:pt x="76200" y="352425"/>
                      <a:pt x="59055" y="339090"/>
                      <a:pt x="45720" y="322898"/>
                    </a:cubicBezTo>
                    <a:cubicBezTo>
                      <a:pt x="31432" y="306705"/>
                      <a:pt x="20955" y="286703"/>
                      <a:pt x="12382" y="263843"/>
                    </a:cubicBezTo>
                    <a:cubicBezTo>
                      <a:pt x="4763" y="240983"/>
                      <a:pt x="0" y="215265"/>
                      <a:pt x="0" y="187643"/>
                    </a:cubicBezTo>
                    <a:cubicBezTo>
                      <a:pt x="0" y="158115"/>
                      <a:pt x="3810" y="132398"/>
                      <a:pt x="12382" y="108585"/>
                    </a:cubicBezTo>
                    <a:cubicBezTo>
                      <a:pt x="20955" y="85725"/>
                      <a:pt x="31432" y="65723"/>
                      <a:pt x="45720" y="49530"/>
                    </a:cubicBezTo>
                    <a:cubicBezTo>
                      <a:pt x="60007" y="33338"/>
                      <a:pt x="77152" y="20955"/>
                      <a:pt x="96202" y="12383"/>
                    </a:cubicBezTo>
                    <a:cubicBezTo>
                      <a:pt x="115252" y="3810"/>
                      <a:pt x="136207" y="0"/>
                      <a:pt x="159067" y="0"/>
                    </a:cubicBezTo>
                    <a:cubicBezTo>
                      <a:pt x="181927" y="0"/>
                      <a:pt x="202882" y="4763"/>
                      <a:pt x="222885" y="13335"/>
                    </a:cubicBezTo>
                    <a:cubicBezTo>
                      <a:pt x="241935" y="21908"/>
                      <a:pt x="259080" y="34290"/>
                      <a:pt x="273367" y="50483"/>
                    </a:cubicBezTo>
                    <a:cubicBezTo>
                      <a:pt x="287655" y="66675"/>
                      <a:pt x="299085" y="85725"/>
                      <a:pt x="306705" y="108585"/>
                    </a:cubicBezTo>
                    <a:cubicBezTo>
                      <a:pt x="315277" y="132398"/>
                      <a:pt x="320040" y="158115"/>
                      <a:pt x="320040" y="185738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683DE02F-0F52-C06F-4937-3BB6A6495536}"/>
                  </a:ext>
                </a:extLst>
              </p:cNvPr>
              <p:cNvSpPr/>
              <p:nvPr/>
            </p:nvSpPr>
            <p:spPr bwMode="invGray">
              <a:xfrm>
                <a:off x="13699312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7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7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7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2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7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2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7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  <p:grpSp>
          <p:nvGrpSpPr>
            <p:cNvPr id="9" name="Graphic 4">
              <a:extLst>
                <a:ext uri="{FF2B5EF4-FFF2-40B4-BE49-F238E27FC236}">
                  <a16:creationId xmlns:a16="http://schemas.microsoft.com/office/drawing/2014/main" id="{6CC3E470-B2B6-B970-9B92-CF3C3B78599D}"/>
                </a:ext>
              </a:extLst>
            </p:cNvPr>
            <p:cNvGrpSpPr/>
            <p:nvPr/>
          </p:nvGrpSpPr>
          <p:grpSpPr bwMode="invGray">
            <a:xfrm>
              <a:off x="9673094" y="5359719"/>
              <a:ext cx="1351597" cy="1383029"/>
              <a:chOff x="9673094" y="5359719"/>
              <a:chExt cx="1351597" cy="1383029"/>
            </a:xfrm>
          </p:grpSpPr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46818AF8-F03C-6ECB-3CB0-F6FAF76ACAA5}"/>
                  </a:ext>
                </a:extLst>
              </p:cNvPr>
              <p:cNvSpPr/>
              <p:nvPr/>
            </p:nvSpPr>
            <p:spPr bwMode="invGray">
              <a:xfrm>
                <a:off x="9673094" y="5359719"/>
                <a:ext cx="1351597" cy="493394"/>
              </a:xfrm>
              <a:custGeom>
                <a:avLst/>
                <a:gdLst>
                  <a:gd name="connsiteX0" fmla="*/ 1351598 w 1351597"/>
                  <a:gd name="connsiteY0" fmla="*/ 0 h 493394"/>
                  <a:gd name="connsiteX1" fmla="*/ 0 w 1351597"/>
                  <a:gd name="connsiteY1" fmla="*/ 493395 h 493394"/>
                  <a:gd name="connsiteX2" fmla="*/ 1351598 w 1351597"/>
                  <a:gd name="connsiteY2" fmla="*/ 255270 h 493394"/>
                  <a:gd name="connsiteX3" fmla="*/ 1351598 w 1351597"/>
                  <a:gd name="connsiteY3" fmla="*/ 0 h 49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1597" h="493394">
                    <a:moveTo>
                      <a:pt x="1351598" y="0"/>
                    </a:moveTo>
                    <a:lnTo>
                      <a:pt x="0" y="493395"/>
                    </a:lnTo>
                    <a:lnTo>
                      <a:pt x="1351598" y="255270"/>
                    </a:lnTo>
                    <a:lnTo>
                      <a:pt x="1351598" y="0"/>
                    </a:lnTo>
                    <a:close/>
                  </a:path>
                </a:pathLst>
              </a:custGeom>
              <a:solidFill>
                <a:srgbClr val="FFE6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8C5F8729-400F-47B9-2B38-0AFF815620C1}"/>
                  </a:ext>
                </a:extLst>
              </p:cNvPr>
              <p:cNvSpPr/>
              <p:nvPr/>
            </p:nvSpPr>
            <p:spPr bwMode="invGray">
              <a:xfrm>
                <a:off x="9684524" y="6058854"/>
                <a:ext cx="1135379" cy="683894"/>
              </a:xfrm>
              <a:custGeom>
                <a:avLst/>
                <a:gdLst>
                  <a:gd name="connsiteX0" fmla="*/ 911543 w 1135379"/>
                  <a:gd name="connsiteY0" fmla="*/ 0 h 683894"/>
                  <a:gd name="connsiteX1" fmla="*/ 795338 w 1135379"/>
                  <a:gd name="connsiteY1" fmla="*/ 222885 h 683894"/>
                  <a:gd name="connsiteX2" fmla="*/ 679133 w 1135379"/>
                  <a:gd name="connsiteY2" fmla="*/ 0 h 683894"/>
                  <a:gd name="connsiteX3" fmla="*/ 452438 w 1135379"/>
                  <a:gd name="connsiteY3" fmla="*/ 0 h 683894"/>
                  <a:gd name="connsiteX4" fmla="*/ 691515 w 1135379"/>
                  <a:gd name="connsiteY4" fmla="*/ 413385 h 683894"/>
                  <a:gd name="connsiteX5" fmla="*/ 691515 w 1135379"/>
                  <a:gd name="connsiteY5" fmla="*/ 683895 h 683894"/>
                  <a:gd name="connsiteX6" fmla="*/ 896303 w 1135379"/>
                  <a:gd name="connsiteY6" fmla="*/ 683895 h 683894"/>
                  <a:gd name="connsiteX7" fmla="*/ 896303 w 1135379"/>
                  <a:gd name="connsiteY7" fmla="*/ 413385 h 683894"/>
                  <a:gd name="connsiteX8" fmla="*/ 1135380 w 1135379"/>
                  <a:gd name="connsiteY8" fmla="*/ 0 h 683894"/>
                  <a:gd name="connsiteX9" fmla="*/ 911543 w 1135379"/>
                  <a:gd name="connsiteY9" fmla="*/ 0 h 683894"/>
                  <a:gd name="connsiteX10" fmla="*/ 0 w 1135379"/>
                  <a:gd name="connsiteY10" fmla="*/ 0 h 683894"/>
                  <a:gd name="connsiteX11" fmla="*/ 0 w 1135379"/>
                  <a:gd name="connsiteY11" fmla="*/ 683895 h 683894"/>
                  <a:gd name="connsiteX12" fmla="*/ 546735 w 1135379"/>
                  <a:gd name="connsiteY12" fmla="*/ 683895 h 683894"/>
                  <a:gd name="connsiteX13" fmla="*/ 546735 w 1135379"/>
                  <a:gd name="connsiteY13" fmla="*/ 526732 h 683894"/>
                  <a:gd name="connsiteX14" fmla="*/ 204788 w 1135379"/>
                  <a:gd name="connsiteY14" fmla="*/ 526732 h 683894"/>
                  <a:gd name="connsiteX15" fmla="*/ 204788 w 1135379"/>
                  <a:gd name="connsiteY15" fmla="*/ 414338 h 683894"/>
                  <a:gd name="connsiteX16" fmla="*/ 452438 w 1135379"/>
                  <a:gd name="connsiteY16" fmla="*/ 414338 h 683894"/>
                  <a:gd name="connsiteX17" fmla="*/ 452438 w 1135379"/>
                  <a:gd name="connsiteY17" fmla="*/ 270510 h 683894"/>
                  <a:gd name="connsiteX18" fmla="*/ 204788 w 1135379"/>
                  <a:gd name="connsiteY18" fmla="*/ 270510 h 683894"/>
                  <a:gd name="connsiteX19" fmla="*/ 204788 w 1135379"/>
                  <a:gd name="connsiteY19" fmla="*/ 157163 h 683894"/>
                  <a:gd name="connsiteX20" fmla="*/ 479108 w 1135379"/>
                  <a:gd name="connsiteY20" fmla="*/ 157163 h 683894"/>
                  <a:gd name="connsiteX21" fmla="*/ 388620 w 1135379"/>
                  <a:gd name="connsiteY21" fmla="*/ 0 h 683894"/>
                  <a:gd name="connsiteX22" fmla="*/ 0 w 1135379"/>
                  <a:gd name="connsiteY22" fmla="*/ 0 h 68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35379" h="683894">
                    <a:moveTo>
                      <a:pt x="911543" y="0"/>
                    </a:moveTo>
                    <a:lnTo>
                      <a:pt x="795338" y="222885"/>
                    </a:lnTo>
                    <a:lnTo>
                      <a:pt x="679133" y="0"/>
                    </a:lnTo>
                    <a:lnTo>
                      <a:pt x="452438" y="0"/>
                    </a:lnTo>
                    <a:lnTo>
                      <a:pt x="691515" y="413385"/>
                    </a:lnTo>
                    <a:lnTo>
                      <a:pt x="691515" y="683895"/>
                    </a:lnTo>
                    <a:lnTo>
                      <a:pt x="896303" y="683895"/>
                    </a:lnTo>
                    <a:lnTo>
                      <a:pt x="896303" y="413385"/>
                    </a:lnTo>
                    <a:lnTo>
                      <a:pt x="1135380" y="0"/>
                    </a:lnTo>
                    <a:lnTo>
                      <a:pt x="911543" y="0"/>
                    </a:lnTo>
                    <a:close/>
                    <a:moveTo>
                      <a:pt x="0" y="0"/>
                    </a:moveTo>
                    <a:lnTo>
                      <a:pt x="0" y="683895"/>
                    </a:lnTo>
                    <a:lnTo>
                      <a:pt x="546735" y="683895"/>
                    </a:lnTo>
                    <a:lnTo>
                      <a:pt x="546735" y="526732"/>
                    </a:lnTo>
                    <a:lnTo>
                      <a:pt x="204788" y="526732"/>
                    </a:lnTo>
                    <a:lnTo>
                      <a:pt x="204788" y="414338"/>
                    </a:lnTo>
                    <a:lnTo>
                      <a:pt x="452438" y="414338"/>
                    </a:lnTo>
                    <a:lnTo>
                      <a:pt x="452438" y="270510"/>
                    </a:lnTo>
                    <a:lnTo>
                      <a:pt x="204788" y="270510"/>
                    </a:lnTo>
                    <a:lnTo>
                      <a:pt x="204788" y="157163"/>
                    </a:lnTo>
                    <a:lnTo>
                      <a:pt x="479108" y="157163"/>
                    </a:lnTo>
                    <a:lnTo>
                      <a:pt x="3886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507523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2" r:id="rId1"/>
    <p:sldLayoutId id="2147483713" r:id="rId2"/>
    <p:sldLayoutId id="2147483714" r:id="rId3"/>
    <p:sldLayoutId id="2147483715" r:id="rId4"/>
    <p:sldLayoutId id="2147483716" r:id="rId5"/>
    <p:sldLayoutId id="2147483717" r:id="rId6"/>
    <p:sldLayoutId id="2147483718" r:id="rId7"/>
    <p:sldLayoutId id="2147483719" r:id="rId8"/>
    <p:sldLayoutId id="2147483720" r:id="rId9"/>
    <p:sldLayoutId id="2147483721" r:id="rId10"/>
    <p:sldLayoutId id="2147483722" r:id="rId11"/>
    <p:sldLayoutId id="2147483723" r:id="rId12"/>
    <p:sldLayoutId id="2147483724" r:id="rId13"/>
    <p:sldLayoutId id="2147483725" r:id="rId14"/>
    <p:sldLayoutId id="2147483726" r:id="rId15"/>
    <p:sldLayoutId id="2147483740" r:id="rId16"/>
    <p:sldLayoutId id="2147483770" r:id="rId17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3600" b="1" i="0" kern="1200">
          <a:solidFill>
            <a:schemeClr val="tx2"/>
          </a:solidFill>
          <a:latin typeface="+mj-lt"/>
          <a:ea typeface="+mj-ea"/>
          <a:cs typeface="Arial" pitchFamily="34" charset="0"/>
        </a:defRPr>
      </a:lvl1pPr>
    </p:titleStyle>
    <p:bodyStyle>
      <a:lvl1pPr marL="252000" indent="-252000" algn="l" defTabSz="914400" rtl="0" eaLnBrk="1" latinLnBrk="0" hangingPunct="1">
        <a:spcBef>
          <a:spcPts val="400"/>
        </a:spcBef>
        <a:spcAft>
          <a:spcPts val="400"/>
        </a:spcAft>
        <a:buClr>
          <a:schemeClr val="tx2"/>
        </a:buClr>
        <a:buSzPct val="100000"/>
        <a:buFont typeface="Wingdings" pitchFamily="2" charset="2"/>
        <a:buChar char="§"/>
        <a:defRPr sz="2000" kern="1200">
          <a:solidFill>
            <a:schemeClr val="bg1"/>
          </a:solidFill>
          <a:latin typeface="+mn-lt"/>
          <a:ea typeface="+mn-ea"/>
          <a:cs typeface="+mn-cs"/>
        </a:defRPr>
      </a:lvl1pPr>
      <a:lvl2pPr marL="504000" indent="-252000" algn="l" defTabSz="914400" rtl="0" eaLnBrk="1" latinLnBrk="0" hangingPunct="1">
        <a:spcBef>
          <a:spcPts val="400"/>
        </a:spcBef>
        <a:spcAft>
          <a:spcPts val="400"/>
        </a:spcAft>
        <a:buClr>
          <a:schemeClr val="tx2"/>
        </a:buClr>
        <a:buSzPct val="100000"/>
        <a:buFont typeface="Wingdings" pitchFamily="2" charset="2"/>
        <a:buChar char="§"/>
        <a:defRPr sz="2000" kern="1200">
          <a:solidFill>
            <a:schemeClr val="bg1"/>
          </a:solidFill>
          <a:latin typeface="+mn-lt"/>
          <a:ea typeface="+mn-ea"/>
          <a:cs typeface="+mn-cs"/>
        </a:defRPr>
      </a:lvl2pPr>
      <a:lvl3pPr marL="756000" indent="-252000" algn="l" defTabSz="914400" rtl="0" eaLnBrk="1" latinLnBrk="0" hangingPunct="1">
        <a:spcBef>
          <a:spcPts val="0"/>
        </a:spcBef>
        <a:spcAft>
          <a:spcPts val="600"/>
        </a:spcAft>
        <a:buClr>
          <a:schemeClr val="tx2"/>
        </a:buClr>
        <a:buSzPct val="100000"/>
        <a:buFont typeface="Wingdings" pitchFamily="2" charset="2"/>
        <a:buChar char="§"/>
        <a:defRPr sz="1800" kern="1200">
          <a:solidFill>
            <a:schemeClr val="bg1"/>
          </a:solidFill>
          <a:latin typeface="+mn-lt"/>
          <a:ea typeface="+mn-ea"/>
          <a:cs typeface="+mn-cs"/>
        </a:defRPr>
      </a:lvl3pPr>
      <a:lvl4pPr marL="1008000" indent="-252000" algn="l" defTabSz="914400" rtl="0" eaLnBrk="1" latinLnBrk="0" hangingPunct="1">
        <a:spcBef>
          <a:spcPts val="0"/>
        </a:spcBef>
        <a:spcAft>
          <a:spcPts val="400"/>
        </a:spcAft>
        <a:buClr>
          <a:schemeClr val="tx2"/>
        </a:buClr>
        <a:buSzPct val="100000"/>
        <a:buFont typeface="Wingdings" pitchFamily="2" charset="2"/>
        <a:buChar char="§"/>
        <a:defRPr sz="1600" kern="1200">
          <a:solidFill>
            <a:schemeClr val="bg1"/>
          </a:solidFill>
          <a:latin typeface="+mn-lt"/>
          <a:ea typeface="+mn-ea"/>
          <a:cs typeface="+mn-cs"/>
        </a:defRPr>
      </a:lvl4pPr>
      <a:lvl5pPr marL="1260000" indent="-252000" algn="l" defTabSz="914400" rtl="0" eaLnBrk="1" latinLnBrk="0" hangingPunct="1">
        <a:spcBef>
          <a:spcPts val="0"/>
        </a:spcBef>
        <a:spcAft>
          <a:spcPts val="400"/>
        </a:spcAft>
        <a:buClr>
          <a:schemeClr val="tx2"/>
        </a:buClr>
        <a:buSzPct val="100000"/>
        <a:buFont typeface="Wingdings" pitchFamily="2" charset="2"/>
        <a:buChar char="§"/>
        <a:defRPr sz="1600" kern="1200">
          <a:solidFill>
            <a:schemeClr val="bg1"/>
          </a:solidFill>
          <a:latin typeface="+mn-lt"/>
          <a:ea typeface="+mn-ea"/>
          <a:cs typeface="+mn-cs"/>
        </a:defRPr>
      </a:lvl5pPr>
      <a:lvl6pPr marL="1512000" indent="-252000" algn="l" defTabSz="914400" rtl="0" eaLnBrk="1" latinLnBrk="0" hangingPunct="1">
        <a:spcBef>
          <a:spcPts val="0"/>
        </a:spcBef>
        <a:spcAft>
          <a:spcPts val="400"/>
        </a:spcAft>
        <a:buClr>
          <a:schemeClr val="tx2"/>
        </a:buClr>
        <a:buFont typeface="Wingdings" pitchFamily="2" charset="2"/>
        <a:buChar char="§"/>
        <a:tabLst/>
        <a:defRPr sz="1400" kern="1200">
          <a:solidFill>
            <a:schemeClr val="bg1"/>
          </a:solidFill>
          <a:latin typeface="+mn-lt"/>
          <a:ea typeface="+mn-ea"/>
          <a:cs typeface="+mn-cs"/>
        </a:defRPr>
      </a:lvl6pPr>
      <a:lvl7pPr marL="1764000" indent="-252000" algn="l" defTabSz="914400" rtl="0" eaLnBrk="1" latinLnBrk="0" hangingPunct="1">
        <a:spcBef>
          <a:spcPts val="0"/>
        </a:spcBef>
        <a:spcAft>
          <a:spcPts val="400"/>
        </a:spcAft>
        <a:buClr>
          <a:schemeClr val="tx2"/>
        </a:buClr>
        <a:buFont typeface="Wingdings" pitchFamily="2" charset="2"/>
        <a:buChar char="§"/>
        <a:tabLst/>
        <a:defRPr sz="1400" kern="1200">
          <a:solidFill>
            <a:schemeClr val="bg1"/>
          </a:solidFill>
          <a:latin typeface="+mn-lt"/>
          <a:ea typeface="+mn-ea"/>
          <a:cs typeface="+mn-cs"/>
        </a:defRPr>
      </a:lvl7pPr>
      <a:lvl8pPr marL="2016000" indent="-252000" algn="l" defTabSz="914400" rtl="0" eaLnBrk="1" latinLnBrk="0" hangingPunct="1">
        <a:spcBef>
          <a:spcPts val="0"/>
        </a:spcBef>
        <a:spcAft>
          <a:spcPts val="400"/>
        </a:spcAft>
        <a:buClr>
          <a:schemeClr val="tx2"/>
        </a:buClr>
        <a:buFont typeface="Wingdings" pitchFamily="2" charset="2"/>
        <a:buChar char="§"/>
        <a:tabLst/>
        <a:defRPr sz="1200" kern="1200">
          <a:solidFill>
            <a:schemeClr val="bg1"/>
          </a:solidFill>
          <a:latin typeface="+mn-lt"/>
          <a:ea typeface="+mn-ea"/>
          <a:cs typeface="+mn-cs"/>
        </a:defRPr>
      </a:lvl8pPr>
      <a:lvl9pPr marL="2268000" indent="-252000" algn="l" defTabSz="914400" rtl="0" eaLnBrk="1" latinLnBrk="0" hangingPunct="1">
        <a:spcBef>
          <a:spcPts val="0"/>
        </a:spcBef>
        <a:spcAft>
          <a:spcPts val="400"/>
        </a:spcAft>
        <a:buClr>
          <a:schemeClr val="tx2"/>
        </a:buClr>
        <a:buFont typeface="Wingdings" pitchFamily="2" charset="2"/>
        <a:buChar char="§"/>
        <a:tabLst/>
        <a:defRPr sz="1200" kern="12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9" pos="7378">
          <p15:clr>
            <a:srgbClr val="F26B43"/>
          </p15:clr>
        </p15:guide>
        <p15:guide id="35" pos="302">
          <p15:clr>
            <a:srgbClr val="F26B43"/>
          </p15:clr>
        </p15:guide>
        <p15:guide id="36" orient="horz" pos="210">
          <p15:clr>
            <a:srgbClr val="F26B43"/>
          </p15:clr>
        </p15:guide>
        <p15:guide id="37" orient="horz" pos="527">
          <p15:clr>
            <a:srgbClr val="F26B43"/>
          </p15:clr>
        </p15:guide>
        <p15:guide id="38" orient="horz" pos="890">
          <p15:clr>
            <a:srgbClr val="F26B43"/>
          </p15:clr>
        </p15:guide>
        <p15:guide id="39" orient="horz" pos="3838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5C92F5FF-631B-F280-5813-8576E4B67390}"/>
              </a:ext>
            </a:extLst>
          </p:cNvPr>
          <p:cNvGraphicFramePr>
            <a:graphicFrameLocks/>
          </p:cNvGraphicFramePr>
          <p:nvPr userDrawn="1">
            <p:custDataLst>
              <p:tags r:id="rId41"/>
            </p:custDataLst>
            <p:extLst>
              <p:ext uri="{D42A27DB-BD31-4B8C-83A1-F6EECF244321}">
                <p14:modId xmlns:p14="http://schemas.microsoft.com/office/powerpoint/2010/main" val="68303233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2" imgW="486" imgH="486" progId="TCLayout.ActiveDocument.1">
                  <p:embed/>
                </p:oleObj>
              </mc:Choice>
              <mc:Fallback>
                <p:oleObj name="think-cell Slide" r:id="rId42" imgW="486" imgH="486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C92F5FF-631B-F280-5813-8576E4B6739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" name="Graphic 4">
            <a:extLst>
              <a:ext uri="{FF2B5EF4-FFF2-40B4-BE49-F238E27FC236}">
                <a16:creationId xmlns:a16="http://schemas.microsoft.com/office/drawing/2014/main" id="{FB62A4FC-3CF2-5460-7B90-014E3D5AB633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817160" y="6461222"/>
            <a:ext cx="642636" cy="207164"/>
            <a:chOff x="9673094" y="5359719"/>
            <a:chExt cx="4313872" cy="1390649"/>
          </a:xfrm>
        </p:grpSpPr>
        <p:grpSp>
          <p:nvGrpSpPr>
            <p:cNvPr id="12" name="Graphic 4">
              <a:extLst>
                <a:ext uri="{FF2B5EF4-FFF2-40B4-BE49-F238E27FC236}">
                  <a16:creationId xmlns:a16="http://schemas.microsoft.com/office/drawing/2014/main" id="{A7EC15ED-D4E3-720A-B7FD-E79F81E158D2}"/>
                </a:ext>
              </a:extLst>
            </p:cNvPr>
            <p:cNvGrpSpPr/>
            <p:nvPr/>
          </p:nvGrpSpPr>
          <p:grpSpPr>
            <a:xfrm>
              <a:off x="11025644" y="6244592"/>
              <a:ext cx="2961322" cy="505777"/>
              <a:chOff x="11025644" y="6244592"/>
              <a:chExt cx="2961322" cy="505777"/>
            </a:xfrm>
            <a:solidFill>
              <a:srgbClr val="1A9AFA"/>
            </a:solidFill>
          </p:grpSpPr>
          <p:sp>
            <p:nvSpPr>
              <p:cNvPr id="16" name="Freeform 11">
                <a:extLst>
                  <a:ext uri="{FF2B5EF4-FFF2-40B4-BE49-F238E27FC236}">
                    <a16:creationId xmlns:a16="http://schemas.microsoft.com/office/drawing/2014/main" id="{45E6B888-7E3B-BF4A-2180-065F023FFEFE}"/>
                  </a:ext>
                </a:extLst>
              </p:cNvPr>
              <p:cNvSpPr/>
              <p:nvPr/>
            </p:nvSpPr>
            <p:spPr>
              <a:xfrm>
                <a:off x="11025644" y="6264594"/>
                <a:ext cx="352425" cy="477202"/>
              </a:xfrm>
              <a:custGeom>
                <a:avLst/>
                <a:gdLst>
                  <a:gd name="connsiteX0" fmla="*/ 280035 w 352425"/>
                  <a:gd name="connsiteY0" fmla="*/ 149542 h 477202"/>
                  <a:gd name="connsiteX1" fmla="*/ 274320 w 352425"/>
                  <a:gd name="connsiteY1" fmla="*/ 114300 h 477202"/>
                  <a:gd name="connsiteX2" fmla="*/ 258128 w 352425"/>
                  <a:gd name="connsiteY2" fmla="*/ 88583 h 477202"/>
                  <a:gd name="connsiteX3" fmla="*/ 232410 w 352425"/>
                  <a:gd name="connsiteY3" fmla="*/ 72390 h 477202"/>
                  <a:gd name="connsiteX4" fmla="*/ 199072 w 352425"/>
                  <a:gd name="connsiteY4" fmla="*/ 66675 h 477202"/>
                  <a:gd name="connsiteX5" fmla="*/ 70485 w 352425"/>
                  <a:gd name="connsiteY5" fmla="*/ 66675 h 477202"/>
                  <a:gd name="connsiteX6" fmla="*/ 70485 w 352425"/>
                  <a:gd name="connsiteY6" fmla="*/ 231458 h 477202"/>
                  <a:gd name="connsiteX7" fmla="*/ 199072 w 352425"/>
                  <a:gd name="connsiteY7" fmla="*/ 231458 h 477202"/>
                  <a:gd name="connsiteX8" fmla="*/ 260985 w 352425"/>
                  <a:gd name="connsiteY8" fmla="*/ 209550 h 477202"/>
                  <a:gd name="connsiteX9" fmla="*/ 280035 w 352425"/>
                  <a:gd name="connsiteY9" fmla="*/ 149542 h 477202"/>
                  <a:gd name="connsiteX10" fmla="*/ 352425 w 352425"/>
                  <a:gd name="connsiteY10" fmla="*/ 149542 h 477202"/>
                  <a:gd name="connsiteX11" fmla="*/ 340995 w 352425"/>
                  <a:gd name="connsiteY11" fmla="*/ 214313 h 477202"/>
                  <a:gd name="connsiteX12" fmla="*/ 308610 w 352425"/>
                  <a:gd name="connsiteY12" fmla="*/ 260985 h 477202"/>
                  <a:gd name="connsiteX13" fmla="*/ 259080 w 352425"/>
                  <a:gd name="connsiteY13" fmla="*/ 289560 h 477202"/>
                  <a:gd name="connsiteX14" fmla="*/ 195263 w 352425"/>
                  <a:gd name="connsiteY14" fmla="*/ 299085 h 477202"/>
                  <a:gd name="connsiteX15" fmla="*/ 70485 w 352425"/>
                  <a:gd name="connsiteY15" fmla="*/ 299085 h 477202"/>
                  <a:gd name="connsiteX16" fmla="*/ 70485 w 352425"/>
                  <a:gd name="connsiteY16" fmla="*/ 477203 h 477202"/>
                  <a:gd name="connsiteX17" fmla="*/ 0 w 352425"/>
                  <a:gd name="connsiteY17" fmla="*/ 477203 h 477202"/>
                  <a:gd name="connsiteX18" fmla="*/ 0 w 352425"/>
                  <a:gd name="connsiteY18" fmla="*/ 0 h 477202"/>
                  <a:gd name="connsiteX19" fmla="*/ 200025 w 352425"/>
                  <a:gd name="connsiteY19" fmla="*/ 0 h 477202"/>
                  <a:gd name="connsiteX20" fmla="*/ 260985 w 352425"/>
                  <a:gd name="connsiteY20" fmla="*/ 9525 h 477202"/>
                  <a:gd name="connsiteX21" fmla="*/ 309563 w 352425"/>
                  <a:gd name="connsiteY21" fmla="*/ 38100 h 477202"/>
                  <a:gd name="connsiteX22" fmla="*/ 341947 w 352425"/>
                  <a:gd name="connsiteY22" fmla="*/ 84773 h 477202"/>
                  <a:gd name="connsiteX23" fmla="*/ 352425 w 352425"/>
                  <a:gd name="connsiteY23" fmla="*/ 149542 h 47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2425" h="477202">
                    <a:moveTo>
                      <a:pt x="280035" y="149542"/>
                    </a:moveTo>
                    <a:cubicBezTo>
                      <a:pt x="280035" y="136208"/>
                      <a:pt x="278130" y="124778"/>
                      <a:pt x="274320" y="114300"/>
                    </a:cubicBezTo>
                    <a:cubicBezTo>
                      <a:pt x="270510" y="103823"/>
                      <a:pt x="264795" y="95250"/>
                      <a:pt x="258128" y="88583"/>
                    </a:cubicBezTo>
                    <a:cubicBezTo>
                      <a:pt x="251460" y="81915"/>
                      <a:pt x="242888" y="76200"/>
                      <a:pt x="232410" y="72390"/>
                    </a:cubicBezTo>
                    <a:cubicBezTo>
                      <a:pt x="221932" y="68580"/>
                      <a:pt x="211455" y="66675"/>
                      <a:pt x="199072" y="66675"/>
                    </a:cubicBezTo>
                    <a:lnTo>
                      <a:pt x="70485" y="66675"/>
                    </a:lnTo>
                    <a:lnTo>
                      <a:pt x="70485" y="231458"/>
                    </a:lnTo>
                    <a:lnTo>
                      <a:pt x="199072" y="231458"/>
                    </a:lnTo>
                    <a:cubicBezTo>
                      <a:pt x="226695" y="231458"/>
                      <a:pt x="246697" y="223838"/>
                      <a:pt x="260985" y="209550"/>
                    </a:cubicBezTo>
                    <a:cubicBezTo>
                      <a:pt x="272415" y="196215"/>
                      <a:pt x="280035" y="175260"/>
                      <a:pt x="280035" y="149542"/>
                    </a:cubicBezTo>
                    <a:moveTo>
                      <a:pt x="352425" y="149542"/>
                    </a:moveTo>
                    <a:cubicBezTo>
                      <a:pt x="352425" y="174308"/>
                      <a:pt x="348615" y="196215"/>
                      <a:pt x="340995" y="214313"/>
                    </a:cubicBezTo>
                    <a:cubicBezTo>
                      <a:pt x="333375" y="233363"/>
                      <a:pt x="321945" y="248603"/>
                      <a:pt x="308610" y="260985"/>
                    </a:cubicBezTo>
                    <a:cubicBezTo>
                      <a:pt x="294322" y="273367"/>
                      <a:pt x="278130" y="282892"/>
                      <a:pt x="259080" y="289560"/>
                    </a:cubicBezTo>
                    <a:cubicBezTo>
                      <a:pt x="240030" y="296228"/>
                      <a:pt x="218122" y="299085"/>
                      <a:pt x="195263" y="299085"/>
                    </a:cubicBezTo>
                    <a:lnTo>
                      <a:pt x="70485" y="299085"/>
                    </a:lnTo>
                    <a:lnTo>
                      <a:pt x="70485" y="477203"/>
                    </a:lnTo>
                    <a:lnTo>
                      <a:pt x="0" y="477203"/>
                    </a:lnTo>
                    <a:lnTo>
                      <a:pt x="0" y="0"/>
                    </a:lnTo>
                    <a:lnTo>
                      <a:pt x="200025" y="0"/>
                    </a:lnTo>
                    <a:cubicBezTo>
                      <a:pt x="221932" y="0"/>
                      <a:pt x="241935" y="2858"/>
                      <a:pt x="260985" y="9525"/>
                    </a:cubicBezTo>
                    <a:cubicBezTo>
                      <a:pt x="280035" y="16192"/>
                      <a:pt x="296228" y="24765"/>
                      <a:pt x="309563" y="38100"/>
                    </a:cubicBezTo>
                    <a:cubicBezTo>
                      <a:pt x="322897" y="50483"/>
                      <a:pt x="334328" y="65723"/>
                      <a:pt x="341947" y="84773"/>
                    </a:cubicBezTo>
                    <a:cubicBezTo>
                      <a:pt x="348615" y="103823"/>
                      <a:pt x="352425" y="125730"/>
                      <a:pt x="352425" y="149542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7" name="Freeform 13">
                <a:extLst>
                  <a:ext uri="{FF2B5EF4-FFF2-40B4-BE49-F238E27FC236}">
                    <a16:creationId xmlns:a16="http://schemas.microsoft.com/office/drawing/2014/main" id="{008ED149-B3D7-85A6-982A-564FE124E800}"/>
                  </a:ext>
                </a:extLst>
              </p:cNvPr>
              <p:cNvSpPr/>
              <p:nvPr/>
            </p:nvSpPr>
            <p:spPr>
              <a:xfrm>
                <a:off x="11399976" y="6377942"/>
                <a:ext cx="292417" cy="372427"/>
              </a:xfrm>
              <a:custGeom>
                <a:avLst/>
                <a:gdLst>
                  <a:gd name="connsiteX0" fmla="*/ 223838 w 292417"/>
                  <a:gd name="connsiteY0" fmla="*/ 211455 h 372427"/>
                  <a:gd name="connsiteX1" fmla="*/ 205740 w 292417"/>
                  <a:gd name="connsiteY1" fmla="*/ 203835 h 372427"/>
                  <a:gd name="connsiteX2" fmla="*/ 189548 w 292417"/>
                  <a:gd name="connsiteY2" fmla="*/ 199072 h 372427"/>
                  <a:gd name="connsiteX3" fmla="*/ 168593 w 292417"/>
                  <a:gd name="connsiteY3" fmla="*/ 196215 h 372427"/>
                  <a:gd name="connsiteX4" fmla="*/ 141923 w 292417"/>
                  <a:gd name="connsiteY4" fmla="*/ 195263 h 372427"/>
                  <a:gd name="connsiteX5" fmla="*/ 88583 w 292417"/>
                  <a:gd name="connsiteY5" fmla="*/ 209550 h 372427"/>
                  <a:gd name="connsiteX6" fmla="*/ 68580 w 292417"/>
                  <a:gd name="connsiteY6" fmla="*/ 248602 h 372427"/>
                  <a:gd name="connsiteX7" fmla="*/ 74295 w 292417"/>
                  <a:gd name="connsiteY7" fmla="*/ 275272 h 372427"/>
                  <a:gd name="connsiteX8" fmla="*/ 88583 w 292417"/>
                  <a:gd name="connsiteY8" fmla="*/ 293370 h 372427"/>
                  <a:gd name="connsiteX9" fmla="*/ 108585 w 292417"/>
                  <a:gd name="connsiteY9" fmla="*/ 303847 h 372427"/>
                  <a:gd name="connsiteX10" fmla="*/ 137160 w 292417"/>
                  <a:gd name="connsiteY10" fmla="*/ 307657 h 372427"/>
                  <a:gd name="connsiteX11" fmla="*/ 163830 w 292417"/>
                  <a:gd name="connsiteY11" fmla="*/ 303847 h 372427"/>
                  <a:gd name="connsiteX12" fmla="*/ 188595 w 292417"/>
                  <a:gd name="connsiteY12" fmla="*/ 293370 h 372427"/>
                  <a:gd name="connsiteX13" fmla="*/ 208598 w 292417"/>
                  <a:gd name="connsiteY13" fmla="*/ 279082 h 372427"/>
                  <a:gd name="connsiteX14" fmla="*/ 223838 w 292417"/>
                  <a:gd name="connsiteY14" fmla="*/ 262890 h 372427"/>
                  <a:gd name="connsiteX15" fmla="*/ 223838 w 292417"/>
                  <a:gd name="connsiteY15" fmla="*/ 211455 h 372427"/>
                  <a:gd name="connsiteX16" fmla="*/ 223838 w 292417"/>
                  <a:gd name="connsiteY16" fmla="*/ 364807 h 372427"/>
                  <a:gd name="connsiteX17" fmla="*/ 223838 w 292417"/>
                  <a:gd name="connsiteY17" fmla="*/ 329565 h 372427"/>
                  <a:gd name="connsiteX18" fmla="*/ 200978 w 292417"/>
                  <a:gd name="connsiteY18" fmla="*/ 347663 h 372427"/>
                  <a:gd name="connsiteX19" fmla="*/ 181928 w 292417"/>
                  <a:gd name="connsiteY19" fmla="*/ 359092 h 372427"/>
                  <a:gd name="connsiteX20" fmla="*/ 157163 w 292417"/>
                  <a:gd name="connsiteY20" fmla="*/ 368617 h 372427"/>
                  <a:gd name="connsiteX21" fmla="*/ 124778 w 292417"/>
                  <a:gd name="connsiteY21" fmla="*/ 372427 h 372427"/>
                  <a:gd name="connsiteX22" fmla="*/ 80963 w 292417"/>
                  <a:gd name="connsiteY22" fmla="*/ 365760 h 372427"/>
                  <a:gd name="connsiteX23" fmla="*/ 40958 w 292417"/>
                  <a:gd name="connsiteY23" fmla="*/ 344805 h 372427"/>
                  <a:gd name="connsiteX24" fmla="*/ 11430 w 292417"/>
                  <a:gd name="connsiteY24" fmla="*/ 307657 h 372427"/>
                  <a:gd name="connsiteX25" fmla="*/ 0 w 292417"/>
                  <a:gd name="connsiteY25" fmla="*/ 251460 h 372427"/>
                  <a:gd name="connsiteX26" fmla="*/ 10478 w 292417"/>
                  <a:gd name="connsiteY26" fmla="*/ 200025 h 372427"/>
                  <a:gd name="connsiteX27" fmla="*/ 40005 w 292417"/>
                  <a:gd name="connsiteY27" fmla="*/ 163830 h 372427"/>
                  <a:gd name="connsiteX28" fmla="*/ 85725 w 292417"/>
                  <a:gd name="connsiteY28" fmla="*/ 142875 h 372427"/>
                  <a:gd name="connsiteX29" fmla="*/ 141923 w 292417"/>
                  <a:gd name="connsiteY29" fmla="*/ 136207 h 372427"/>
                  <a:gd name="connsiteX30" fmla="*/ 189548 w 292417"/>
                  <a:gd name="connsiteY30" fmla="*/ 140017 h 372427"/>
                  <a:gd name="connsiteX31" fmla="*/ 221933 w 292417"/>
                  <a:gd name="connsiteY31" fmla="*/ 149542 h 372427"/>
                  <a:gd name="connsiteX32" fmla="*/ 221933 w 292417"/>
                  <a:gd name="connsiteY32" fmla="*/ 122872 h 372427"/>
                  <a:gd name="connsiteX33" fmla="*/ 204788 w 292417"/>
                  <a:gd name="connsiteY33" fmla="*/ 78105 h 372427"/>
                  <a:gd name="connsiteX34" fmla="*/ 154305 w 292417"/>
                  <a:gd name="connsiteY34" fmla="*/ 62865 h 372427"/>
                  <a:gd name="connsiteX35" fmla="*/ 104775 w 292417"/>
                  <a:gd name="connsiteY35" fmla="*/ 68580 h 372427"/>
                  <a:gd name="connsiteX36" fmla="*/ 61913 w 292417"/>
                  <a:gd name="connsiteY36" fmla="*/ 85725 h 372427"/>
                  <a:gd name="connsiteX37" fmla="*/ 34290 w 292417"/>
                  <a:gd name="connsiteY37" fmla="*/ 32385 h 372427"/>
                  <a:gd name="connsiteX38" fmla="*/ 89535 w 292417"/>
                  <a:gd name="connsiteY38" fmla="*/ 8572 h 372427"/>
                  <a:gd name="connsiteX39" fmla="*/ 157163 w 292417"/>
                  <a:gd name="connsiteY39" fmla="*/ 0 h 372427"/>
                  <a:gd name="connsiteX40" fmla="*/ 212408 w 292417"/>
                  <a:gd name="connsiteY40" fmla="*/ 7620 h 372427"/>
                  <a:gd name="connsiteX41" fmla="*/ 255270 w 292417"/>
                  <a:gd name="connsiteY41" fmla="*/ 29527 h 372427"/>
                  <a:gd name="connsiteX42" fmla="*/ 282893 w 292417"/>
                  <a:gd name="connsiteY42" fmla="*/ 67627 h 372427"/>
                  <a:gd name="connsiteX43" fmla="*/ 292418 w 292417"/>
                  <a:gd name="connsiteY43" fmla="*/ 120967 h 372427"/>
                  <a:gd name="connsiteX44" fmla="*/ 292418 w 292417"/>
                  <a:gd name="connsiteY44" fmla="*/ 366713 h 372427"/>
                  <a:gd name="connsiteX45" fmla="*/ 223838 w 292417"/>
                  <a:gd name="connsiteY45" fmla="*/ 366713 h 37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92417" h="372427">
                    <a:moveTo>
                      <a:pt x="223838" y="211455"/>
                    </a:moveTo>
                    <a:cubicBezTo>
                      <a:pt x="217170" y="208597"/>
                      <a:pt x="211455" y="205740"/>
                      <a:pt x="205740" y="203835"/>
                    </a:cubicBezTo>
                    <a:cubicBezTo>
                      <a:pt x="200025" y="201930"/>
                      <a:pt x="195263" y="200977"/>
                      <a:pt x="189548" y="199072"/>
                    </a:cubicBezTo>
                    <a:cubicBezTo>
                      <a:pt x="183833" y="198120"/>
                      <a:pt x="177165" y="197167"/>
                      <a:pt x="168593" y="196215"/>
                    </a:cubicBezTo>
                    <a:cubicBezTo>
                      <a:pt x="160020" y="195263"/>
                      <a:pt x="151448" y="195263"/>
                      <a:pt x="141923" y="195263"/>
                    </a:cubicBezTo>
                    <a:cubicBezTo>
                      <a:pt x="119063" y="195263"/>
                      <a:pt x="100965" y="200025"/>
                      <a:pt x="88583" y="209550"/>
                    </a:cubicBezTo>
                    <a:cubicBezTo>
                      <a:pt x="75248" y="219075"/>
                      <a:pt x="68580" y="232410"/>
                      <a:pt x="68580" y="248602"/>
                    </a:cubicBezTo>
                    <a:cubicBezTo>
                      <a:pt x="68580" y="259080"/>
                      <a:pt x="70485" y="268605"/>
                      <a:pt x="74295" y="275272"/>
                    </a:cubicBezTo>
                    <a:cubicBezTo>
                      <a:pt x="78105" y="282892"/>
                      <a:pt x="82868" y="288607"/>
                      <a:pt x="88583" y="293370"/>
                    </a:cubicBezTo>
                    <a:cubicBezTo>
                      <a:pt x="94298" y="298132"/>
                      <a:pt x="100965" y="301942"/>
                      <a:pt x="108585" y="303847"/>
                    </a:cubicBezTo>
                    <a:cubicBezTo>
                      <a:pt x="116205" y="305752"/>
                      <a:pt x="125730" y="307657"/>
                      <a:pt x="137160" y="307657"/>
                    </a:cubicBezTo>
                    <a:cubicBezTo>
                      <a:pt x="146685" y="307657"/>
                      <a:pt x="155258" y="306705"/>
                      <a:pt x="163830" y="303847"/>
                    </a:cubicBezTo>
                    <a:cubicBezTo>
                      <a:pt x="172403" y="300990"/>
                      <a:pt x="180975" y="298132"/>
                      <a:pt x="188595" y="293370"/>
                    </a:cubicBezTo>
                    <a:cubicBezTo>
                      <a:pt x="196215" y="288607"/>
                      <a:pt x="202883" y="283845"/>
                      <a:pt x="208598" y="279082"/>
                    </a:cubicBezTo>
                    <a:cubicBezTo>
                      <a:pt x="214313" y="273367"/>
                      <a:pt x="220028" y="268605"/>
                      <a:pt x="223838" y="262890"/>
                    </a:cubicBezTo>
                    <a:lnTo>
                      <a:pt x="223838" y="211455"/>
                    </a:lnTo>
                    <a:close/>
                    <a:moveTo>
                      <a:pt x="223838" y="364807"/>
                    </a:moveTo>
                    <a:lnTo>
                      <a:pt x="223838" y="329565"/>
                    </a:lnTo>
                    <a:cubicBezTo>
                      <a:pt x="214313" y="338138"/>
                      <a:pt x="207645" y="343852"/>
                      <a:pt x="200978" y="347663"/>
                    </a:cubicBezTo>
                    <a:cubicBezTo>
                      <a:pt x="195263" y="351472"/>
                      <a:pt x="188595" y="355282"/>
                      <a:pt x="181928" y="359092"/>
                    </a:cubicBezTo>
                    <a:cubicBezTo>
                      <a:pt x="175260" y="362902"/>
                      <a:pt x="167640" y="365760"/>
                      <a:pt x="157163" y="368617"/>
                    </a:cubicBezTo>
                    <a:cubicBezTo>
                      <a:pt x="147638" y="371475"/>
                      <a:pt x="136208" y="372427"/>
                      <a:pt x="124778" y="372427"/>
                    </a:cubicBezTo>
                    <a:cubicBezTo>
                      <a:pt x="110490" y="372427"/>
                      <a:pt x="96203" y="370522"/>
                      <a:pt x="80963" y="365760"/>
                    </a:cubicBezTo>
                    <a:cubicBezTo>
                      <a:pt x="65723" y="360997"/>
                      <a:pt x="53340" y="354330"/>
                      <a:pt x="40958" y="344805"/>
                    </a:cubicBezTo>
                    <a:cubicBezTo>
                      <a:pt x="29528" y="335280"/>
                      <a:pt x="19050" y="322897"/>
                      <a:pt x="11430" y="307657"/>
                    </a:cubicBezTo>
                    <a:cubicBezTo>
                      <a:pt x="3810" y="292417"/>
                      <a:pt x="0" y="273367"/>
                      <a:pt x="0" y="251460"/>
                    </a:cubicBezTo>
                    <a:cubicBezTo>
                      <a:pt x="0" y="231457"/>
                      <a:pt x="3810" y="214313"/>
                      <a:pt x="10478" y="200025"/>
                    </a:cubicBezTo>
                    <a:cubicBezTo>
                      <a:pt x="18098" y="185738"/>
                      <a:pt x="27623" y="173355"/>
                      <a:pt x="40005" y="163830"/>
                    </a:cubicBezTo>
                    <a:cubicBezTo>
                      <a:pt x="52388" y="154305"/>
                      <a:pt x="67628" y="147638"/>
                      <a:pt x="85725" y="142875"/>
                    </a:cubicBezTo>
                    <a:cubicBezTo>
                      <a:pt x="102870" y="138113"/>
                      <a:pt x="121920" y="136207"/>
                      <a:pt x="141923" y="136207"/>
                    </a:cubicBezTo>
                    <a:cubicBezTo>
                      <a:pt x="160973" y="136207"/>
                      <a:pt x="176213" y="137160"/>
                      <a:pt x="189548" y="140017"/>
                    </a:cubicBezTo>
                    <a:cubicBezTo>
                      <a:pt x="202883" y="142875"/>
                      <a:pt x="213360" y="145732"/>
                      <a:pt x="221933" y="149542"/>
                    </a:cubicBezTo>
                    <a:lnTo>
                      <a:pt x="221933" y="122872"/>
                    </a:lnTo>
                    <a:cubicBezTo>
                      <a:pt x="221933" y="102870"/>
                      <a:pt x="216218" y="88582"/>
                      <a:pt x="204788" y="78105"/>
                    </a:cubicBezTo>
                    <a:cubicBezTo>
                      <a:pt x="193358" y="67627"/>
                      <a:pt x="176213" y="62865"/>
                      <a:pt x="154305" y="62865"/>
                    </a:cubicBezTo>
                    <a:cubicBezTo>
                      <a:pt x="136208" y="62865"/>
                      <a:pt x="119063" y="64770"/>
                      <a:pt x="104775" y="68580"/>
                    </a:cubicBezTo>
                    <a:cubicBezTo>
                      <a:pt x="89535" y="72390"/>
                      <a:pt x="75248" y="78105"/>
                      <a:pt x="61913" y="85725"/>
                    </a:cubicBezTo>
                    <a:lnTo>
                      <a:pt x="34290" y="32385"/>
                    </a:lnTo>
                    <a:cubicBezTo>
                      <a:pt x="51435" y="21907"/>
                      <a:pt x="69533" y="13335"/>
                      <a:pt x="89535" y="8572"/>
                    </a:cubicBezTo>
                    <a:cubicBezTo>
                      <a:pt x="109538" y="2857"/>
                      <a:pt x="131445" y="0"/>
                      <a:pt x="157163" y="0"/>
                    </a:cubicBezTo>
                    <a:cubicBezTo>
                      <a:pt x="177165" y="0"/>
                      <a:pt x="195263" y="2857"/>
                      <a:pt x="212408" y="7620"/>
                    </a:cubicBezTo>
                    <a:cubicBezTo>
                      <a:pt x="228600" y="12382"/>
                      <a:pt x="242888" y="20002"/>
                      <a:pt x="255270" y="29527"/>
                    </a:cubicBezTo>
                    <a:cubicBezTo>
                      <a:pt x="266700" y="39052"/>
                      <a:pt x="276225" y="52388"/>
                      <a:pt x="282893" y="67627"/>
                    </a:cubicBezTo>
                    <a:cubicBezTo>
                      <a:pt x="289560" y="82867"/>
                      <a:pt x="292418" y="100013"/>
                      <a:pt x="292418" y="120967"/>
                    </a:cubicBezTo>
                    <a:lnTo>
                      <a:pt x="292418" y="366713"/>
                    </a:lnTo>
                    <a:lnTo>
                      <a:pt x="223838" y="366713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8" name="Freeform 14">
                <a:extLst>
                  <a:ext uri="{FF2B5EF4-FFF2-40B4-BE49-F238E27FC236}">
                    <a16:creationId xmlns:a16="http://schemas.microsoft.com/office/drawing/2014/main" id="{2B1FF7B5-2B47-9C39-A965-CB35E440E4B9}"/>
                  </a:ext>
                </a:extLst>
              </p:cNvPr>
              <p:cNvSpPr/>
              <p:nvPr/>
            </p:nvSpPr>
            <p:spPr>
              <a:xfrm>
                <a:off x="11760974" y="6378894"/>
                <a:ext cx="213359" cy="364807"/>
              </a:xfrm>
              <a:custGeom>
                <a:avLst/>
                <a:gdLst>
                  <a:gd name="connsiteX0" fmla="*/ 194310 w 213359"/>
                  <a:gd name="connsiteY0" fmla="*/ 80010 h 364807"/>
                  <a:gd name="connsiteX1" fmla="*/ 170497 w 213359"/>
                  <a:gd name="connsiteY1" fmla="*/ 70485 h 364807"/>
                  <a:gd name="connsiteX2" fmla="*/ 140970 w 213359"/>
                  <a:gd name="connsiteY2" fmla="*/ 67628 h 364807"/>
                  <a:gd name="connsiteX3" fmla="*/ 88582 w 213359"/>
                  <a:gd name="connsiteY3" fmla="*/ 90488 h 364807"/>
                  <a:gd name="connsiteX4" fmla="*/ 70485 w 213359"/>
                  <a:gd name="connsiteY4" fmla="*/ 160020 h 364807"/>
                  <a:gd name="connsiteX5" fmla="*/ 70485 w 213359"/>
                  <a:gd name="connsiteY5" fmla="*/ 364808 h 364807"/>
                  <a:gd name="connsiteX6" fmla="*/ 0 w 213359"/>
                  <a:gd name="connsiteY6" fmla="*/ 364808 h 364807"/>
                  <a:gd name="connsiteX7" fmla="*/ 0 w 213359"/>
                  <a:gd name="connsiteY7" fmla="*/ 6667 h 364807"/>
                  <a:gd name="connsiteX8" fmla="*/ 70485 w 213359"/>
                  <a:gd name="connsiteY8" fmla="*/ 6667 h 364807"/>
                  <a:gd name="connsiteX9" fmla="*/ 70485 w 213359"/>
                  <a:gd name="connsiteY9" fmla="*/ 40958 h 364807"/>
                  <a:gd name="connsiteX10" fmla="*/ 84772 w 213359"/>
                  <a:gd name="connsiteY10" fmla="*/ 24765 h 364807"/>
                  <a:gd name="connsiteX11" fmla="*/ 103822 w 213359"/>
                  <a:gd name="connsiteY11" fmla="*/ 11430 h 364807"/>
                  <a:gd name="connsiteX12" fmla="*/ 126682 w 213359"/>
                  <a:gd name="connsiteY12" fmla="*/ 2858 h 364807"/>
                  <a:gd name="connsiteX13" fmla="*/ 152400 w 213359"/>
                  <a:gd name="connsiteY13" fmla="*/ 0 h 364807"/>
                  <a:gd name="connsiteX14" fmla="*/ 188595 w 213359"/>
                  <a:gd name="connsiteY14" fmla="*/ 3810 h 364807"/>
                  <a:gd name="connsiteX15" fmla="*/ 213360 w 213359"/>
                  <a:gd name="connsiteY15" fmla="*/ 15240 h 364807"/>
                  <a:gd name="connsiteX16" fmla="*/ 194310 w 213359"/>
                  <a:gd name="connsiteY16" fmla="*/ 80010 h 36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3359" h="364807">
                    <a:moveTo>
                      <a:pt x="194310" y="80010"/>
                    </a:moveTo>
                    <a:cubicBezTo>
                      <a:pt x="186690" y="76200"/>
                      <a:pt x="179070" y="72390"/>
                      <a:pt x="170497" y="70485"/>
                    </a:cubicBezTo>
                    <a:cubicBezTo>
                      <a:pt x="161925" y="68580"/>
                      <a:pt x="152400" y="67628"/>
                      <a:pt x="140970" y="67628"/>
                    </a:cubicBezTo>
                    <a:cubicBezTo>
                      <a:pt x="118110" y="67628"/>
                      <a:pt x="100965" y="75248"/>
                      <a:pt x="88582" y="90488"/>
                    </a:cubicBezTo>
                    <a:cubicBezTo>
                      <a:pt x="76200" y="105728"/>
                      <a:pt x="70485" y="128588"/>
                      <a:pt x="70485" y="160020"/>
                    </a:cubicBezTo>
                    <a:lnTo>
                      <a:pt x="70485" y="364808"/>
                    </a:lnTo>
                    <a:lnTo>
                      <a:pt x="0" y="364808"/>
                    </a:lnTo>
                    <a:lnTo>
                      <a:pt x="0" y="6667"/>
                    </a:lnTo>
                    <a:lnTo>
                      <a:pt x="70485" y="6667"/>
                    </a:lnTo>
                    <a:lnTo>
                      <a:pt x="70485" y="40958"/>
                    </a:lnTo>
                    <a:cubicBezTo>
                      <a:pt x="74295" y="35242"/>
                      <a:pt x="79057" y="29528"/>
                      <a:pt x="84772" y="24765"/>
                    </a:cubicBezTo>
                    <a:cubicBezTo>
                      <a:pt x="90488" y="20003"/>
                      <a:pt x="97155" y="15240"/>
                      <a:pt x="103822" y="11430"/>
                    </a:cubicBezTo>
                    <a:cubicBezTo>
                      <a:pt x="110490" y="7620"/>
                      <a:pt x="118110" y="4763"/>
                      <a:pt x="126682" y="2858"/>
                    </a:cubicBezTo>
                    <a:cubicBezTo>
                      <a:pt x="134302" y="953"/>
                      <a:pt x="142875" y="0"/>
                      <a:pt x="152400" y="0"/>
                    </a:cubicBezTo>
                    <a:cubicBezTo>
                      <a:pt x="166688" y="0"/>
                      <a:pt x="179070" y="953"/>
                      <a:pt x="188595" y="3810"/>
                    </a:cubicBezTo>
                    <a:cubicBezTo>
                      <a:pt x="198120" y="6667"/>
                      <a:pt x="206692" y="10478"/>
                      <a:pt x="213360" y="15240"/>
                    </a:cubicBezTo>
                    <a:lnTo>
                      <a:pt x="194310" y="8001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9" name="Freeform 15">
                <a:extLst>
                  <a:ext uri="{FF2B5EF4-FFF2-40B4-BE49-F238E27FC236}">
                    <a16:creationId xmlns:a16="http://schemas.microsoft.com/office/drawing/2014/main" id="{9BE9CF58-5F8F-3CB8-F447-A48EFA6BD174}"/>
                  </a:ext>
                </a:extLst>
              </p:cNvPr>
              <p:cNvSpPr/>
              <p:nvPr/>
            </p:nvSpPr>
            <p:spPr>
              <a:xfrm>
                <a:off x="12015291" y="6245544"/>
                <a:ext cx="208597" cy="504825"/>
              </a:xfrm>
              <a:custGeom>
                <a:avLst/>
                <a:gdLst>
                  <a:gd name="connsiteX0" fmla="*/ 200025 w 208597"/>
                  <a:gd name="connsiteY0" fmla="*/ 487680 h 504825"/>
                  <a:gd name="connsiteX1" fmla="*/ 169545 w 208597"/>
                  <a:gd name="connsiteY1" fmla="*/ 500063 h 504825"/>
                  <a:gd name="connsiteX2" fmla="*/ 131445 w 208597"/>
                  <a:gd name="connsiteY2" fmla="*/ 504825 h 504825"/>
                  <a:gd name="connsiteX3" fmla="*/ 99060 w 208597"/>
                  <a:gd name="connsiteY3" fmla="*/ 500063 h 504825"/>
                  <a:gd name="connsiteX4" fmla="*/ 74295 w 208597"/>
                  <a:gd name="connsiteY4" fmla="*/ 483870 h 504825"/>
                  <a:gd name="connsiteX5" fmla="*/ 57150 w 208597"/>
                  <a:gd name="connsiteY5" fmla="*/ 454342 h 504825"/>
                  <a:gd name="connsiteX6" fmla="*/ 51435 w 208597"/>
                  <a:gd name="connsiteY6" fmla="*/ 410528 h 504825"/>
                  <a:gd name="connsiteX7" fmla="*/ 51435 w 208597"/>
                  <a:gd name="connsiteY7" fmla="*/ 202883 h 504825"/>
                  <a:gd name="connsiteX8" fmla="*/ 0 w 208597"/>
                  <a:gd name="connsiteY8" fmla="*/ 202883 h 504825"/>
                  <a:gd name="connsiteX9" fmla="*/ 0 w 208597"/>
                  <a:gd name="connsiteY9" fmla="*/ 139065 h 504825"/>
                  <a:gd name="connsiteX10" fmla="*/ 51435 w 208597"/>
                  <a:gd name="connsiteY10" fmla="*/ 139065 h 504825"/>
                  <a:gd name="connsiteX11" fmla="*/ 51435 w 208597"/>
                  <a:gd name="connsiteY11" fmla="*/ 37148 h 504825"/>
                  <a:gd name="connsiteX12" fmla="*/ 120015 w 208597"/>
                  <a:gd name="connsiteY12" fmla="*/ 0 h 504825"/>
                  <a:gd name="connsiteX13" fmla="*/ 120015 w 208597"/>
                  <a:gd name="connsiteY13" fmla="*/ 139065 h 504825"/>
                  <a:gd name="connsiteX14" fmla="*/ 208597 w 208597"/>
                  <a:gd name="connsiteY14" fmla="*/ 139065 h 504825"/>
                  <a:gd name="connsiteX15" fmla="*/ 208597 w 208597"/>
                  <a:gd name="connsiteY15" fmla="*/ 202883 h 504825"/>
                  <a:gd name="connsiteX16" fmla="*/ 120015 w 208597"/>
                  <a:gd name="connsiteY16" fmla="*/ 202883 h 504825"/>
                  <a:gd name="connsiteX17" fmla="*/ 120015 w 208597"/>
                  <a:gd name="connsiteY17" fmla="*/ 397192 h 504825"/>
                  <a:gd name="connsiteX18" fmla="*/ 121920 w 208597"/>
                  <a:gd name="connsiteY18" fmla="*/ 418148 h 504825"/>
                  <a:gd name="connsiteX19" fmla="*/ 128588 w 208597"/>
                  <a:gd name="connsiteY19" fmla="*/ 431483 h 504825"/>
                  <a:gd name="connsiteX20" fmla="*/ 140018 w 208597"/>
                  <a:gd name="connsiteY20" fmla="*/ 438150 h 504825"/>
                  <a:gd name="connsiteX21" fmla="*/ 156210 w 208597"/>
                  <a:gd name="connsiteY21" fmla="*/ 440055 h 504825"/>
                  <a:gd name="connsiteX22" fmla="*/ 183833 w 208597"/>
                  <a:gd name="connsiteY22" fmla="*/ 435292 h 504825"/>
                  <a:gd name="connsiteX23" fmla="*/ 207645 w 208597"/>
                  <a:gd name="connsiteY23" fmla="*/ 425767 h 504825"/>
                  <a:gd name="connsiteX24" fmla="*/ 200025 w 208597"/>
                  <a:gd name="connsiteY24" fmla="*/ 487680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08597" h="504825">
                    <a:moveTo>
                      <a:pt x="200025" y="487680"/>
                    </a:moveTo>
                    <a:cubicBezTo>
                      <a:pt x="191453" y="492442"/>
                      <a:pt x="180975" y="496253"/>
                      <a:pt x="169545" y="500063"/>
                    </a:cubicBezTo>
                    <a:cubicBezTo>
                      <a:pt x="158115" y="502920"/>
                      <a:pt x="144780" y="504825"/>
                      <a:pt x="131445" y="504825"/>
                    </a:cubicBezTo>
                    <a:cubicBezTo>
                      <a:pt x="119063" y="504825"/>
                      <a:pt x="108585" y="502920"/>
                      <a:pt x="99060" y="500063"/>
                    </a:cubicBezTo>
                    <a:cubicBezTo>
                      <a:pt x="89535" y="496253"/>
                      <a:pt x="81915" y="491490"/>
                      <a:pt x="74295" y="483870"/>
                    </a:cubicBezTo>
                    <a:cubicBezTo>
                      <a:pt x="66675" y="476250"/>
                      <a:pt x="60960" y="466725"/>
                      <a:pt x="57150" y="454342"/>
                    </a:cubicBezTo>
                    <a:cubicBezTo>
                      <a:pt x="53340" y="441960"/>
                      <a:pt x="51435" y="427673"/>
                      <a:pt x="51435" y="410528"/>
                    </a:cubicBezTo>
                    <a:lnTo>
                      <a:pt x="51435" y="202883"/>
                    </a:lnTo>
                    <a:lnTo>
                      <a:pt x="0" y="202883"/>
                    </a:lnTo>
                    <a:lnTo>
                      <a:pt x="0" y="139065"/>
                    </a:lnTo>
                    <a:lnTo>
                      <a:pt x="51435" y="139065"/>
                    </a:lnTo>
                    <a:lnTo>
                      <a:pt x="51435" y="37148"/>
                    </a:lnTo>
                    <a:lnTo>
                      <a:pt x="120015" y="0"/>
                    </a:lnTo>
                    <a:lnTo>
                      <a:pt x="120015" y="139065"/>
                    </a:lnTo>
                    <a:lnTo>
                      <a:pt x="208597" y="139065"/>
                    </a:lnTo>
                    <a:lnTo>
                      <a:pt x="208597" y="202883"/>
                    </a:lnTo>
                    <a:lnTo>
                      <a:pt x="120015" y="202883"/>
                    </a:lnTo>
                    <a:lnTo>
                      <a:pt x="120015" y="397192"/>
                    </a:lnTo>
                    <a:cubicBezTo>
                      <a:pt x="120015" y="405765"/>
                      <a:pt x="120968" y="412433"/>
                      <a:pt x="121920" y="418148"/>
                    </a:cubicBezTo>
                    <a:cubicBezTo>
                      <a:pt x="123825" y="423863"/>
                      <a:pt x="125730" y="427673"/>
                      <a:pt x="128588" y="431483"/>
                    </a:cubicBezTo>
                    <a:cubicBezTo>
                      <a:pt x="131445" y="434340"/>
                      <a:pt x="135255" y="437198"/>
                      <a:pt x="140018" y="438150"/>
                    </a:cubicBezTo>
                    <a:cubicBezTo>
                      <a:pt x="144780" y="439103"/>
                      <a:pt x="150495" y="440055"/>
                      <a:pt x="156210" y="440055"/>
                    </a:cubicBezTo>
                    <a:cubicBezTo>
                      <a:pt x="165735" y="440055"/>
                      <a:pt x="174308" y="438150"/>
                      <a:pt x="183833" y="435292"/>
                    </a:cubicBezTo>
                    <a:cubicBezTo>
                      <a:pt x="193358" y="432435"/>
                      <a:pt x="200978" y="428625"/>
                      <a:pt x="207645" y="425767"/>
                    </a:cubicBezTo>
                    <a:lnTo>
                      <a:pt x="200025" y="48768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0" name="Freeform 16">
                <a:extLst>
                  <a:ext uri="{FF2B5EF4-FFF2-40B4-BE49-F238E27FC236}">
                    <a16:creationId xmlns:a16="http://schemas.microsoft.com/office/drawing/2014/main" id="{8D387D86-A756-AB5B-A134-A0670E7BF6AB}"/>
                  </a:ext>
                </a:extLst>
              </p:cNvPr>
              <p:cNvSpPr/>
              <p:nvPr/>
            </p:nvSpPr>
            <p:spPr>
              <a:xfrm>
                <a:off x="12286754" y="6244592"/>
                <a:ext cx="287655" cy="498157"/>
              </a:xfrm>
              <a:custGeom>
                <a:avLst/>
                <a:gdLst>
                  <a:gd name="connsiteX0" fmla="*/ 219075 w 287655"/>
                  <a:gd name="connsiteY0" fmla="*/ 498157 h 498157"/>
                  <a:gd name="connsiteX1" fmla="*/ 219075 w 287655"/>
                  <a:gd name="connsiteY1" fmla="*/ 295275 h 498157"/>
                  <a:gd name="connsiteX2" fmla="*/ 200978 w 287655"/>
                  <a:gd name="connsiteY2" fmla="*/ 220980 h 498157"/>
                  <a:gd name="connsiteX3" fmla="*/ 144780 w 287655"/>
                  <a:gd name="connsiteY3" fmla="*/ 196215 h 498157"/>
                  <a:gd name="connsiteX4" fmla="*/ 114300 w 287655"/>
                  <a:gd name="connsiteY4" fmla="*/ 201930 h 498157"/>
                  <a:gd name="connsiteX5" fmla="*/ 90488 w 287655"/>
                  <a:gd name="connsiteY5" fmla="*/ 220027 h 498157"/>
                  <a:gd name="connsiteX6" fmla="*/ 75247 w 287655"/>
                  <a:gd name="connsiteY6" fmla="*/ 248602 h 498157"/>
                  <a:gd name="connsiteX7" fmla="*/ 70485 w 287655"/>
                  <a:gd name="connsiteY7" fmla="*/ 287655 h 498157"/>
                  <a:gd name="connsiteX8" fmla="*/ 70485 w 287655"/>
                  <a:gd name="connsiteY8" fmla="*/ 497205 h 498157"/>
                  <a:gd name="connsiteX9" fmla="*/ 0 w 287655"/>
                  <a:gd name="connsiteY9" fmla="*/ 497205 h 498157"/>
                  <a:gd name="connsiteX10" fmla="*/ 0 w 287655"/>
                  <a:gd name="connsiteY10" fmla="*/ 37147 h 498157"/>
                  <a:gd name="connsiteX11" fmla="*/ 70485 w 287655"/>
                  <a:gd name="connsiteY11" fmla="*/ 0 h 498157"/>
                  <a:gd name="connsiteX12" fmla="*/ 70485 w 287655"/>
                  <a:gd name="connsiteY12" fmla="*/ 173355 h 498157"/>
                  <a:gd name="connsiteX13" fmla="*/ 86678 w 287655"/>
                  <a:gd name="connsiteY13" fmla="*/ 156210 h 498157"/>
                  <a:gd name="connsiteX14" fmla="*/ 107633 w 287655"/>
                  <a:gd name="connsiteY14" fmla="*/ 142875 h 498157"/>
                  <a:gd name="connsiteX15" fmla="*/ 132397 w 287655"/>
                  <a:gd name="connsiteY15" fmla="*/ 134302 h 498157"/>
                  <a:gd name="connsiteX16" fmla="*/ 160020 w 287655"/>
                  <a:gd name="connsiteY16" fmla="*/ 131445 h 498157"/>
                  <a:gd name="connsiteX17" fmla="*/ 216218 w 287655"/>
                  <a:gd name="connsiteY17" fmla="*/ 141922 h 498157"/>
                  <a:gd name="connsiteX18" fmla="*/ 256222 w 287655"/>
                  <a:gd name="connsiteY18" fmla="*/ 172402 h 498157"/>
                  <a:gd name="connsiteX19" fmla="*/ 280035 w 287655"/>
                  <a:gd name="connsiteY19" fmla="*/ 223838 h 498157"/>
                  <a:gd name="connsiteX20" fmla="*/ 287655 w 287655"/>
                  <a:gd name="connsiteY20" fmla="*/ 292417 h 498157"/>
                  <a:gd name="connsiteX21" fmla="*/ 287655 w 287655"/>
                  <a:gd name="connsiteY21" fmla="*/ 497205 h 498157"/>
                  <a:gd name="connsiteX22" fmla="*/ 219075 w 287655"/>
                  <a:gd name="connsiteY22" fmla="*/ 497205 h 49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498157">
                    <a:moveTo>
                      <a:pt x="219075" y="498157"/>
                    </a:moveTo>
                    <a:lnTo>
                      <a:pt x="219075" y="295275"/>
                    </a:lnTo>
                    <a:cubicBezTo>
                      <a:pt x="219075" y="261938"/>
                      <a:pt x="213360" y="237172"/>
                      <a:pt x="200978" y="220980"/>
                    </a:cubicBezTo>
                    <a:cubicBezTo>
                      <a:pt x="189547" y="204788"/>
                      <a:pt x="170497" y="196215"/>
                      <a:pt x="144780" y="196215"/>
                    </a:cubicBezTo>
                    <a:cubicBezTo>
                      <a:pt x="134303" y="196215"/>
                      <a:pt x="123825" y="198120"/>
                      <a:pt x="114300" y="201930"/>
                    </a:cubicBezTo>
                    <a:cubicBezTo>
                      <a:pt x="104775" y="205740"/>
                      <a:pt x="97155" y="211455"/>
                      <a:pt x="90488" y="220027"/>
                    </a:cubicBezTo>
                    <a:cubicBezTo>
                      <a:pt x="83820" y="228600"/>
                      <a:pt x="79058" y="238125"/>
                      <a:pt x="75247" y="248602"/>
                    </a:cubicBezTo>
                    <a:cubicBezTo>
                      <a:pt x="72390" y="260032"/>
                      <a:pt x="70485" y="272415"/>
                      <a:pt x="70485" y="287655"/>
                    </a:cubicBezTo>
                    <a:lnTo>
                      <a:pt x="70485" y="497205"/>
                    </a:lnTo>
                    <a:lnTo>
                      <a:pt x="0" y="497205"/>
                    </a:lnTo>
                    <a:lnTo>
                      <a:pt x="0" y="37147"/>
                    </a:lnTo>
                    <a:lnTo>
                      <a:pt x="70485" y="0"/>
                    </a:lnTo>
                    <a:lnTo>
                      <a:pt x="70485" y="173355"/>
                    </a:lnTo>
                    <a:cubicBezTo>
                      <a:pt x="75247" y="166688"/>
                      <a:pt x="80010" y="160972"/>
                      <a:pt x="86678" y="156210"/>
                    </a:cubicBezTo>
                    <a:cubicBezTo>
                      <a:pt x="93345" y="151447"/>
                      <a:pt x="100013" y="146685"/>
                      <a:pt x="107633" y="142875"/>
                    </a:cubicBezTo>
                    <a:cubicBezTo>
                      <a:pt x="115253" y="139065"/>
                      <a:pt x="123825" y="136207"/>
                      <a:pt x="132397" y="134302"/>
                    </a:cubicBezTo>
                    <a:cubicBezTo>
                      <a:pt x="140970" y="132397"/>
                      <a:pt x="150495" y="131445"/>
                      <a:pt x="160020" y="131445"/>
                    </a:cubicBezTo>
                    <a:cubicBezTo>
                      <a:pt x="181928" y="131445"/>
                      <a:pt x="200025" y="135255"/>
                      <a:pt x="216218" y="141922"/>
                    </a:cubicBezTo>
                    <a:cubicBezTo>
                      <a:pt x="232410" y="148590"/>
                      <a:pt x="244793" y="159067"/>
                      <a:pt x="256222" y="172402"/>
                    </a:cubicBezTo>
                    <a:cubicBezTo>
                      <a:pt x="266700" y="185738"/>
                      <a:pt x="275272" y="202882"/>
                      <a:pt x="280035" y="223838"/>
                    </a:cubicBezTo>
                    <a:cubicBezTo>
                      <a:pt x="284797" y="244792"/>
                      <a:pt x="287655" y="267652"/>
                      <a:pt x="287655" y="292417"/>
                    </a:cubicBezTo>
                    <a:lnTo>
                      <a:pt x="287655" y="497205"/>
                    </a:lnTo>
                    <a:lnTo>
                      <a:pt x="219075" y="497205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1" name="Freeform 17">
                <a:extLst>
                  <a:ext uri="{FF2B5EF4-FFF2-40B4-BE49-F238E27FC236}">
                    <a16:creationId xmlns:a16="http://schemas.microsoft.com/office/drawing/2014/main" id="{8EAC236C-C07C-4C3E-4BA7-CBDD8E6CCFCF}"/>
                  </a:ext>
                </a:extLst>
              </p:cNvPr>
              <p:cNvSpPr/>
              <p:nvPr/>
            </p:nvSpPr>
            <p:spPr>
              <a:xfrm>
                <a:off x="12627749" y="6376036"/>
                <a:ext cx="308609" cy="374332"/>
              </a:xfrm>
              <a:custGeom>
                <a:avLst/>
                <a:gdLst>
                  <a:gd name="connsiteX0" fmla="*/ 237172 w 308609"/>
                  <a:gd name="connsiteY0" fmla="*/ 154305 h 374332"/>
                  <a:gd name="connsiteX1" fmla="*/ 230505 w 308609"/>
                  <a:gd name="connsiteY1" fmla="*/ 120015 h 374332"/>
                  <a:gd name="connsiteX2" fmla="*/ 215265 w 308609"/>
                  <a:gd name="connsiteY2" fmla="*/ 91440 h 374332"/>
                  <a:gd name="connsiteX3" fmla="*/ 189547 w 308609"/>
                  <a:gd name="connsiteY3" fmla="*/ 72390 h 374332"/>
                  <a:gd name="connsiteX4" fmla="*/ 152400 w 308609"/>
                  <a:gd name="connsiteY4" fmla="*/ 64770 h 374332"/>
                  <a:gd name="connsiteX5" fmla="*/ 120015 w 308609"/>
                  <a:gd name="connsiteY5" fmla="*/ 70485 h 374332"/>
                  <a:gd name="connsiteX6" fmla="*/ 96202 w 308609"/>
                  <a:gd name="connsiteY6" fmla="*/ 87630 h 374332"/>
                  <a:gd name="connsiteX7" fmla="*/ 80010 w 308609"/>
                  <a:gd name="connsiteY7" fmla="*/ 115253 h 374332"/>
                  <a:gd name="connsiteX8" fmla="*/ 71438 w 308609"/>
                  <a:gd name="connsiteY8" fmla="*/ 153353 h 374332"/>
                  <a:gd name="connsiteX9" fmla="*/ 237172 w 308609"/>
                  <a:gd name="connsiteY9" fmla="*/ 153353 h 374332"/>
                  <a:gd name="connsiteX10" fmla="*/ 308610 w 308609"/>
                  <a:gd name="connsiteY10" fmla="*/ 180023 h 374332"/>
                  <a:gd name="connsiteX11" fmla="*/ 307657 w 308609"/>
                  <a:gd name="connsiteY11" fmla="*/ 198120 h 374332"/>
                  <a:gd name="connsiteX12" fmla="*/ 306705 w 308609"/>
                  <a:gd name="connsiteY12" fmla="*/ 212408 h 374332"/>
                  <a:gd name="connsiteX13" fmla="*/ 69532 w 308609"/>
                  <a:gd name="connsiteY13" fmla="*/ 212408 h 374332"/>
                  <a:gd name="connsiteX14" fmla="*/ 80963 w 308609"/>
                  <a:gd name="connsiteY14" fmla="*/ 257175 h 374332"/>
                  <a:gd name="connsiteX15" fmla="*/ 100965 w 308609"/>
                  <a:gd name="connsiteY15" fmla="*/ 287655 h 374332"/>
                  <a:gd name="connsiteX16" fmla="*/ 128588 w 308609"/>
                  <a:gd name="connsiteY16" fmla="*/ 305753 h 374332"/>
                  <a:gd name="connsiteX17" fmla="*/ 160020 w 308609"/>
                  <a:gd name="connsiteY17" fmla="*/ 311468 h 374332"/>
                  <a:gd name="connsiteX18" fmla="*/ 181927 w 308609"/>
                  <a:gd name="connsiteY18" fmla="*/ 309563 h 374332"/>
                  <a:gd name="connsiteX19" fmla="*/ 201930 w 308609"/>
                  <a:gd name="connsiteY19" fmla="*/ 303848 h 374332"/>
                  <a:gd name="connsiteX20" fmla="*/ 219075 w 308609"/>
                  <a:gd name="connsiteY20" fmla="*/ 295275 h 374332"/>
                  <a:gd name="connsiteX21" fmla="*/ 238125 w 308609"/>
                  <a:gd name="connsiteY21" fmla="*/ 282893 h 374332"/>
                  <a:gd name="connsiteX22" fmla="*/ 280035 w 308609"/>
                  <a:gd name="connsiteY22" fmla="*/ 327660 h 374332"/>
                  <a:gd name="connsiteX23" fmla="*/ 254317 w 308609"/>
                  <a:gd name="connsiteY23" fmla="*/ 347663 h 374332"/>
                  <a:gd name="connsiteX24" fmla="*/ 227647 w 308609"/>
                  <a:gd name="connsiteY24" fmla="*/ 361950 h 374332"/>
                  <a:gd name="connsiteX25" fmla="*/ 195263 w 308609"/>
                  <a:gd name="connsiteY25" fmla="*/ 371475 h 374332"/>
                  <a:gd name="connsiteX26" fmla="*/ 155257 w 308609"/>
                  <a:gd name="connsiteY26" fmla="*/ 374333 h 374332"/>
                  <a:gd name="connsiteX27" fmla="*/ 111442 w 308609"/>
                  <a:gd name="connsiteY27" fmla="*/ 367665 h 374332"/>
                  <a:gd name="connsiteX28" fmla="*/ 75247 w 308609"/>
                  <a:gd name="connsiteY28" fmla="*/ 350520 h 374332"/>
                  <a:gd name="connsiteX29" fmla="*/ 46672 w 308609"/>
                  <a:gd name="connsiteY29" fmla="*/ 326708 h 374332"/>
                  <a:gd name="connsiteX30" fmla="*/ 22860 w 308609"/>
                  <a:gd name="connsiteY30" fmla="*/ 292418 h 374332"/>
                  <a:gd name="connsiteX31" fmla="*/ 5715 w 308609"/>
                  <a:gd name="connsiteY31" fmla="*/ 244793 h 374332"/>
                  <a:gd name="connsiteX32" fmla="*/ 0 w 308609"/>
                  <a:gd name="connsiteY32" fmla="*/ 187643 h 374332"/>
                  <a:gd name="connsiteX33" fmla="*/ 11430 w 308609"/>
                  <a:gd name="connsiteY33" fmla="*/ 107633 h 374332"/>
                  <a:gd name="connsiteX34" fmla="*/ 43815 w 308609"/>
                  <a:gd name="connsiteY34" fmla="*/ 48578 h 374332"/>
                  <a:gd name="connsiteX35" fmla="*/ 93345 w 308609"/>
                  <a:gd name="connsiteY35" fmla="*/ 12383 h 374332"/>
                  <a:gd name="connsiteX36" fmla="*/ 157163 w 308609"/>
                  <a:gd name="connsiteY36" fmla="*/ 0 h 374332"/>
                  <a:gd name="connsiteX37" fmla="*/ 223838 w 308609"/>
                  <a:gd name="connsiteY37" fmla="*/ 14288 h 374332"/>
                  <a:gd name="connsiteX38" fmla="*/ 270510 w 308609"/>
                  <a:gd name="connsiteY38" fmla="*/ 53340 h 374332"/>
                  <a:gd name="connsiteX39" fmla="*/ 298132 w 308609"/>
                  <a:gd name="connsiteY39" fmla="*/ 110490 h 374332"/>
                  <a:gd name="connsiteX40" fmla="*/ 308610 w 308609"/>
                  <a:gd name="connsiteY40" fmla="*/ 180023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8609" h="374332">
                    <a:moveTo>
                      <a:pt x="237172" y="154305"/>
                    </a:moveTo>
                    <a:cubicBezTo>
                      <a:pt x="236220" y="141923"/>
                      <a:pt x="234315" y="130493"/>
                      <a:pt x="230505" y="120015"/>
                    </a:cubicBezTo>
                    <a:cubicBezTo>
                      <a:pt x="226695" y="109538"/>
                      <a:pt x="221932" y="100013"/>
                      <a:pt x="215265" y="91440"/>
                    </a:cubicBezTo>
                    <a:cubicBezTo>
                      <a:pt x="208597" y="82868"/>
                      <a:pt x="200025" y="77153"/>
                      <a:pt x="189547" y="72390"/>
                    </a:cubicBezTo>
                    <a:cubicBezTo>
                      <a:pt x="179070" y="67628"/>
                      <a:pt x="166688" y="64770"/>
                      <a:pt x="152400" y="64770"/>
                    </a:cubicBezTo>
                    <a:cubicBezTo>
                      <a:pt x="140017" y="64770"/>
                      <a:pt x="129540" y="66675"/>
                      <a:pt x="120015" y="70485"/>
                    </a:cubicBezTo>
                    <a:cubicBezTo>
                      <a:pt x="110490" y="74295"/>
                      <a:pt x="102870" y="80010"/>
                      <a:pt x="96202" y="87630"/>
                    </a:cubicBezTo>
                    <a:cubicBezTo>
                      <a:pt x="89535" y="95250"/>
                      <a:pt x="83820" y="104775"/>
                      <a:pt x="80010" y="115253"/>
                    </a:cubicBezTo>
                    <a:cubicBezTo>
                      <a:pt x="75247" y="126683"/>
                      <a:pt x="72390" y="139065"/>
                      <a:pt x="71438" y="153353"/>
                    </a:cubicBezTo>
                    <a:lnTo>
                      <a:pt x="237172" y="153353"/>
                    </a:lnTo>
                    <a:close/>
                    <a:moveTo>
                      <a:pt x="308610" y="180023"/>
                    </a:moveTo>
                    <a:cubicBezTo>
                      <a:pt x="308610" y="186690"/>
                      <a:pt x="308610" y="192405"/>
                      <a:pt x="307657" y="198120"/>
                    </a:cubicBezTo>
                    <a:cubicBezTo>
                      <a:pt x="307657" y="203835"/>
                      <a:pt x="306705" y="208598"/>
                      <a:pt x="306705" y="212408"/>
                    </a:cubicBezTo>
                    <a:lnTo>
                      <a:pt x="69532" y="212408"/>
                    </a:lnTo>
                    <a:cubicBezTo>
                      <a:pt x="71438" y="229553"/>
                      <a:pt x="75247" y="244793"/>
                      <a:pt x="80963" y="257175"/>
                    </a:cubicBezTo>
                    <a:cubicBezTo>
                      <a:pt x="86677" y="269558"/>
                      <a:pt x="93345" y="280035"/>
                      <a:pt x="100965" y="287655"/>
                    </a:cubicBezTo>
                    <a:cubicBezTo>
                      <a:pt x="108585" y="295275"/>
                      <a:pt x="118110" y="301943"/>
                      <a:pt x="128588" y="305753"/>
                    </a:cubicBezTo>
                    <a:cubicBezTo>
                      <a:pt x="139065" y="309563"/>
                      <a:pt x="149542" y="311468"/>
                      <a:pt x="160020" y="311468"/>
                    </a:cubicBezTo>
                    <a:cubicBezTo>
                      <a:pt x="167640" y="311468"/>
                      <a:pt x="175260" y="310515"/>
                      <a:pt x="181927" y="309563"/>
                    </a:cubicBezTo>
                    <a:cubicBezTo>
                      <a:pt x="188595" y="308610"/>
                      <a:pt x="195263" y="306705"/>
                      <a:pt x="201930" y="303848"/>
                    </a:cubicBezTo>
                    <a:cubicBezTo>
                      <a:pt x="208597" y="300990"/>
                      <a:pt x="214313" y="298133"/>
                      <a:pt x="219075" y="295275"/>
                    </a:cubicBezTo>
                    <a:cubicBezTo>
                      <a:pt x="223838" y="292418"/>
                      <a:pt x="230505" y="288608"/>
                      <a:pt x="238125" y="282893"/>
                    </a:cubicBezTo>
                    <a:lnTo>
                      <a:pt x="280035" y="327660"/>
                    </a:lnTo>
                    <a:cubicBezTo>
                      <a:pt x="271463" y="336233"/>
                      <a:pt x="262890" y="342900"/>
                      <a:pt x="254317" y="347663"/>
                    </a:cubicBezTo>
                    <a:cubicBezTo>
                      <a:pt x="245745" y="352425"/>
                      <a:pt x="237172" y="357188"/>
                      <a:pt x="227647" y="361950"/>
                    </a:cubicBezTo>
                    <a:cubicBezTo>
                      <a:pt x="218122" y="365760"/>
                      <a:pt x="207645" y="369570"/>
                      <a:pt x="195263" y="371475"/>
                    </a:cubicBezTo>
                    <a:cubicBezTo>
                      <a:pt x="182880" y="373380"/>
                      <a:pt x="170497" y="374333"/>
                      <a:pt x="155257" y="374333"/>
                    </a:cubicBezTo>
                    <a:cubicBezTo>
                      <a:pt x="140017" y="374333"/>
                      <a:pt x="124777" y="372428"/>
                      <a:pt x="111442" y="367665"/>
                    </a:cubicBezTo>
                    <a:cubicBezTo>
                      <a:pt x="98107" y="362903"/>
                      <a:pt x="85725" y="358140"/>
                      <a:pt x="75247" y="350520"/>
                    </a:cubicBezTo>
                    <a:cubicBezTo>
                      <a:pt x="64770" y="343853"/>
                      <a:pt x="55245" y="335280"/>
                      <a:pt x="46672" y="326708"/>
                    </a:cubicBezTo>
                    <a:cubicBezTo>
                      <a:pt x="38100" y="318135"/>
                      <a:pt x="30480" y="305753"/>
                      <a:pt x="22860" y="292418"/>
                    </a:cubicBezTo>
                    <a:cubicBezTo>
                      <a:pt x="15240" y="278130"/>
                      <a:pt x="9525" y="262890"/>
                      <a:pt x="5715" y="244793"/>
                    </a:cubicBezTo>
                    <a:cubicBezTo>
                      <a:pt x="1905" y="227648"/>
                      <a:pt x="0" y="208598"/>
                      <a:pt x="0" y="187643"/>
                    </a:cubicBezTo>
                    <a:cubicBezTo>
                      <a:pt x="0" y="157163"/>
                      <a:pt x="3810" y="130493"/>
                      <a:pt x="11430" y="107633"/>
                    </a:cubicBezTo>
                    <a:cubicBezTo>
                      <a:pt x="19050" y="84773"/>
                      <a:pt x="29527" y="64770"/>
                      <a:pt x="43815" y="48578"/>
                    </a:cubicBezTo>
                    <a:cubicBezTo>
                      <a:pt x="57150" y="32385"/>
                      <a:pt x="74295" y="20955"/>
                      <a:pt x="93345" y="12383"/>
                    </a:cubicBezTo>
                    <a:cubicBezTo>
                      <a:pt x="112395" y="3810"/>
                      <a:pt x="134302" y="0"/>
                      <a:pt x="157163" y="0"/>
                    </a:cubicBezTo>
                    <a:cubicBezTo>
                      <a:pt x="182880" y="0"/>
                      <a:pt x="204788" y="4763"/>
                      <a:pt x="223838" y="14288"/>
                    </a:cubicBezTo>
                    <a:cubicBezTo>
                      <a:pt x="242888" y="23813"/>
                      <a:pt x="258127" y="37148"/>
                      <a:pt x="270510" y="53340"/>
                    </a:cubicBezTo>
                    <a:cubicBezTo>
                      <a:pt x="282892" y="69533"/>
                      <a:pt x="292417" y="88583"/>
                      <a:pt x="298132" y="110490"/>
                    </a:cubicBezTo>
                    <a:cubicBezTo>
                      <a:pt x="304800" y="133350"/>
                      <a:pt x="308610" y="156210"/>
                      <a:pt x="308610" y="180023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A57FFE0-48A0-AC14-6A42-B6B0CE07982C}"/>
                  </a:ext>
                </a:extLst>
              </p:cNvPr>
              <p:cNvSpPr/>
              <p:nvPr/>
            </p:nvSpPr>
            <p:spPr>
              <a:xfrm>
                <a:off x="12987794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8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8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8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3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8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3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8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C00ABE60-E6EF-10F1-F69D-7DF7138A0268}"/>
                  </a:ext>
                </a:extLst>
              </p:cNvPr>
              <p:cNvSpPr/>
              <p:nvPr/>
            </p:nvSpPr>
            <p:spPr>
              <a:xfrm>
                <a:off x="13327837" y="6376036"/>
                <a:ext cx="320039" cy="374332"/>
              </a:xfrm>
              <a:custGeom>
                <a:avLst/>
                <a:gdLst>
                  <a:gd name="connsiteX0" fmla="*/ 248602 w 320039"/>
                  <a:gd name="connsiteY0" fmla="*/ 187643 h 374332"/>
                  <a:gd name="connsiteX1" fmla="*/ 241935 w 320039"/>
                  <a:gd name="connsiteY1" fmla="*/ 138113 h 374332"/>
                  <a:gd name="connsiteX2" fmla="*/ 223838 w 320039"/>
                  <a:gd name="connsiteY2" fmla="*/ 100013 h 374332"/>
                  <a:gd name="connsiteX3" fmla="*/ 195263 w 320039"/>
                  <a:gd name="connsiteY3" fmla="*/ 76200 h 374332"/>
                  <a:gd name="connsiteX4" fmla="*/ 157163 w 320039"/>
                  <a:gd name="connsiteY4" fmla="*/ 67628 h 374332"/>
                  <a:gd name="connsiteX5" fmla="*/ 120967 w 320039"/>
                  <a:gd name="connsiteY5" fmla="*/ 76200 h 374332"/>
                  <a:gd name="connsiteX6" fmla="*/ 94297 w 320039"/>
                  <a:gd name="connsiteY6" fmla="*/ 100013 h 374332"/>
                  <a:gd name="connsiteX7" fmla="*/ 77152 w 320039"/>
                  <a:gd name="connsiteY7" fmla="*/ 137160 h 374332"/>
                  <a:gd name="connsiteX8" fmla="*/ 71438 w 320039"/>
                  <a:gd name="connsiteY8" fmla="*/ 185738 h 374332"/>
                  <a:gd name="connsiteX9" fmla="*/ 78105 w 320039"/>
                  <a:gd name="connsiteY9" fmla="*/ 238125 h 374332"/>
                  <a:gd name="connsiteX10" fmla="*/ 96202 w 320039"/>
                  <a:gd name="connsiteY10" fmla="*/ 276225 h 374332"/>
                  <a:gd name="connsiteX11" fmla="*/ 124777 w 320039"/>
                  <a:gd name="connsiteY11" fmla="*/ 299085 h 374332"/>
                  <a:gd name="connsiteX12" fmla="*/ 160972 w 320039"/>
                  <a:gd name="connsiteY12" fmla="*/ 306705 h 374332"/>
                  <a:gd name="connsiteX13" fmla="*/ 197167 w 320039"/>
                  <a:gd name="connsiteY13" fmla="*/ 297180 h 374332"/>
                  <a:gd name="connsiteX14" fmla="*/ 224790 w 320039"/>
                  <a:gd name="connsiteY14" fmla="*/ 271463 h 374332"/>
                  <a:gd name="connsiteX15" fmla="*/ 242888 w 320039"/>
                  <a:gd name="connsiteY15" fmla="*/ 233363 h 374332"/>
                  <a:gd name="connsiteX16" fmla="*/ 248602 w 320039"/>
                  <a:gd name="connsiteY16" fmla="*/ 187643 h 374332"/>
                  <a:gd name="connsiteX17" fmla="*/ 320040 w 320039"/>
                  <a:gd name="connsiteY17" fmla="*/ 185738 h 374332"/>
                  <a:gd name="connsiteX18" fmla="*/ 307657 w 320039"/>
                  <a:gd name="connsiteY18" fmla="*/ 265748 h 374332"/>
                  <a:gd name="connsiteX19" fmla="*/ 273367 w 320039"/>
                  <a:gd name="connsiteY19" fmla="*/ 324803 h 374332"/>
                  <a:gd name="connsiteX20" fmla="*/ 221932 w 320039"/>
                  <a:gd name="connsiteY20" fmla="*/ 361950 h 374332"/>
                  <a:gd name="connsiteX21" fmla="*/ 158115 w 320039"/>
                  <a:gd name="connsiteY21" fmla="*/ 374333 h 374332"/>
                  <a:gd name="connsiteX22" fmla="*/ 95250 w 320039"/>
                  <a:gd name="connsiteY22" fmla="*/ 360998 h 374332"/>
                  <a:gd name="connsiteX23" fmla="*/ 45720 w 320039"/>
                  <a:gd name="connsiteY23" fmla="*/ 322898 h 374332"/>
                  <a:gd name="connsiteX24" fmla="*/ 12382 w 320039"/>
                  <a:gd name="connsiteY24" fmla="*/ 263843 h 374332"/>
                  <a:gd name="connsiteX25" fmla="*/ 0 w 320039"/>
                  <a:gd name="connsiteY25" fmla="*/ 187643 h 374332"/>
                  <a:gd name="connsiteX26" fmla="*/ 12382 w 320039"/>
                  <a:gd name="connsiteY26" fmla="*/ 108585 h 374332"/>
                  <a:gd name="connsiteX27" fmla="*/ 45720 w 320039"/>
                  <a:gd name="connsiteY27" fmla="*/ 49530 h 374332"/>
                  <a:gd name="connsiteX28" fmla="*/ 96202 w 320039"/>
                  <a:gd name="connsiteY28" fmla="*/ 12383 h 374332"/>
                  <a:gd name="connsiteX29" fmla="*/ 159067 w 320039"/>
                  <a:gd name="connsiteY29" fmla="*/ 0 h 374332"/>
                  <a:gd name="connsiteX30" fmla="*/ 222885 w 320039"/>
                  <a:gd name="connsiteY30" fmla="*/ 13335 h 374332"/>
                  <a:gd name="connsiteX31" fmla="*/ 273367 w 320039"/>
                  <a:gd name="connsiteY31" fmla="*/ 50483 h 374332"/>
                  <a:gd name="connsiteX32" fmla="*/ 306705 w 320039"/>
                  <a:gd name="connsiteY32" fmla="*/ 108585 h 374332"/>
                  <a:gd name="connsiteX33" fmla="*/ 320040 w 320039"/>
                  <a:gd name="connsiteY33" fmla="*/ 185738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20039" h="374332">
                    <a:moveTo>
                      <a:pt x="248602" y="187643"/>
                    </a:moveTo>
                    <a:cubicBezTo>
                      <a:pt x="248602" y="169545"/>
                      <a:pt x="246697" y="153353"/>
                      <a:pt x="241935" y="138113"/>
                    </a:cubicBezTo>
                    <a:cubicBezTo>
                      <a:pt x="238125" y="123825"/>
                      <a:pt x="231457" y="110490"/>
                      <a:pt x="223838" y="100013"/>
                    </a:cubicBezTo>
                    <a:cubicBezTo>
                      <a:pt x="216217" y="89535"/>
                      <a:pt x="206692" y="81915"/>
                      <a:pt x="195263" y="76200"/>
                    </a:cubicBezTo>
                    <a:cubicBezTo>
                      <a:pt x="183832" y="70485"/>
                      <a:pt x="171450" y="67628"/>
                      <a:pt x="157163" y="67628"/>
                    </a:cubicBezTo>
                    <a:cubicBezTo>
                      <a:pt x="143827" y="67628"/>
                      <a:pt x="131445" y="70485"/>
                      <a:pt x="120967" y="76200"/>
                    </a:cubicBezTo>
                    <a:cubicBezTo>
                      <a:pt x="110490" y="81915"/>
                      <a:pt x="100965" y="89535"/>
                      <a:pt x="94297" y="100013"/>
                    </a:cubicBezTo>
                    <a:cubicBezTo>
                      <a:pt x="86677" y="110490"/>
                      <a:pt x="80963" y="122873"/>
                      <a:pt x="77152" y="137160"/>
                    </a:cubicBezTo>
                    <a:cubicBezTo>
                      <a:pt x="73342" y="151448"/>
                      <a:pt x="71438" y="167640"/>
                      <a:pt x="71438" y="185738"/>
                    </a:cubicBezTo>
                    <a:cubicBezTo>
                      <a:pt x="71438" y="205740"/>
                      <a:pt x="73342" y="222885"/>
                      <a:pt x="78105" y="238125"/>
                    </a:cubicBezTo>
                    <a:cubicBezTo>
                      <a:pt x="82867" y="253365"/>
                      <a:pt x="88582" y="265748"/>
                      <a:pt x="96202" y="276225"/>
                    </a:cubicBezTo>
                    <a:cubicBezTo>
                      <a:pt x="103822" y="286703"/>
                      <a:pt x="113347" y="294323"/>
                      <a:pt x="124777" y="299085"/>
                    </a:cubicBezTo>
                    <a:cubicBezTo>
                      <a:pt x="136207" y="304800"/>
                      <a:pt x="147638" y="306705"/>
                      <a:pt x="160972" y="306705"/>
                    </a:cubicBezTo>
                    <a:cubicBezTo>
                      <a:pt x="174307" y="306705"/>
                      <a:pt x="186690" y="303848"/>
                      <a:pt x="197167" y="297180"/>
                    </a:cubicBezTo>
                    <a:cubicBezTo>
                      <a:pt x="207645" y="290513"/>
                      <a:pt x="217170" y="281940"/>
                      <a:pt x="224790" y="271463"/>
                    </a:cubicBezTo>
                    <a:cubicBezTo>
                      <a:pt x="232410" y="260985"/>
                      <a:pt x="238125" y="247650"/>
                      <a:pt x="242888" y="233363"/>
                    </a:cubicBezTo>
                    <a:cubicBezTo>
                      <a:pt x="246697" y="220028"/>
                      <a:pt x="248602" y="203835"/>
                      <a:pt x="248602" y="187643"/>
                    </a:cubicBezTo>
                    <a:moveTo>
                      <a:pt x="320040" y="185738"/>
                    </a:moveTo>
                    <a:cubicBezTo>
                      <a:pt x="320040" y="215265"/>
                      <a:pt x="316230" y="241935"/>
                      <a:pt x="307657" y="265748"/>
                    </a:cubicBezTo>
                    <a:cubicBezTo>
                      <a:pt x="299085" y="288608"/>
                      <a:pt x="287655" y="308610"/>
                      <a:pt x="273367" y="324803"/>
                    </a:cubicBezTo>
                    <a:cubicBezTo>
                      <a:pt x="259080" y="340995"/>
                      <a:pt x="241935" y="353378"/>
                      <a:pt x="221932" y="361950"/>
                    </a:cubicBezTo>
                    <a:cubicBezTo>
                      <a:pt x="201930" y="370523"/>
                      <a:pt x="180975" y="374333"/>
                      <a:pt x="158115" y="374333"/>
                    </a:cubicBezTo>
                    <a:cubicBezTo>
                      <a:pt x="135255" y="374333"/>
                      <a:pt x="114300" y="369570"/>
                      <a:pt x="95250" y="360998"/>
                    </a:cubicBezTo>
                    <a:cubicBezTo>
                      <a:pt x="76200" y="352425"/>
                      <a:pt x="59055" y="339090"/>
                      <a:pt x="45720" y="322898"/>
                    </a:cubicBezTo>
                    <a:cubicBezTo>
                      <a:pt x="31432" y="306705"/>
                      <a:pt x="20955" y="286703"/>
                      <a:pt x="12382" y="263843"/>
                    </a:cubicBezTo>
                    <a:cubicBezTo>
                      <a:pt x="4763" y="240983"/>
                      <a:pt x="0" y="215265"/>
                      <a:pt x="0" y="187643"/>
                    </a:cubicBezTo>
                    <a:cubicBezTo>
                      <a:pt x="0" y="158115"/>
                      <a:pt x="3810" y="132398"/>
                      <a:pt x="12382" y="108585"/>
                    </a:cubicBezTo>
                    <a:cubicBezTo>
                      <a:pt x="20955" y="85725"/>
                      <a:pt x="31432" y="65723"/>
                      <a:pt x="45720" y="49530"/>
                    </a:cubicBezTo>
                    <a:cubicBezTo>
                      <a:pt x="60007" y="33338"/>
                      <a:pt x="77152" y="20955"/>
                      <a:pt x="96202" y="12383"/>
                    </a:cubicBezTo>
                    <a:cubicBezTo>
                      <a:pt x="115252" y="3810"/>
                      <a:pt x="136207" y="0"/>
                      <a:pt x="159067" y="0"/>
                    </a:cubicBezTo>
                    <a:cubicBezTo>
                      <a:pt x="181927" y="0"/>
                      <a:pt x="202882" y="4763"/>
                      <a:pt x="222885" y="13335"/>
                    </a:cubicBezTo>
                    <a:cubicBezTo>
                      <a:pt x="241935" y="21908"/>
                      <a:pt x="259080" y="34290"/>
                      <a:pt x="273367" y="50483"/>
                    </a:cubicBezTo>
                    <a:cubicBezTo>
                      <a:pt x="287655" y="66675"/>
                      <a:pt x="299085" y="85725"/>
                      <a:pt x="306705" y="108585"/>
                    </a:cubicBezTo>
                    <a:cubicBezTo>
                      <a:pt x="315277" y="132398"/>
                      <a:pt x="320040" y="158115"/>
                      <a:pt x="320040" y="185738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46727689-3707-FED4-0B84-031CF43EAF8C}"/>
                  </a:ext>
                </a:extLst>
              </p:cNvPr>
              <p:cNvSpPr/>
              <p:nvPr/>
            </p:nvSpPr>
            <p:spPr>
              <a:xfrm>
                <a:off x="13699312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7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7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7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2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7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2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7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  <p:grpSp>
          <p:nvGrpSpPr>
            <p:cNvPr id="13" name="Graphic 4">
              <a:extLst>
                <a:ext uri="{FF2B5EF4-FFF2-40B4-BE49-F238E27FC236}">
                  <a16:creationId xmlns:a16="http://schemas.microsoft.com/office/drawing/2014/main" id="{9FD8CB9B-32DF-FE10-EFEA-B683BDC03DEE}"/>
                </a:ext>
              </a:extLst>
            </p:cNvPr>
            <p:cNvGrpSpPr/>
            <p:nvPr/>
          </p:nvGrpSpPr>
          <p:grpSpPr>
            <a:xfrm>
              <a:off x="9673094" y="5359719"/>
              <a:ext cx="1351597" cy="1383029"/>
              <a:chOff x="9673094" y="5359719"/>
              <a:chExt cx="1351597" cy="1383029"/>
            </a:xfrm>
          </p:grpSpPr>
          <p:sp>
            <p:nvSpPr>
              <p:cNvPr id="14" name="Freeform 9">
                <a:extLst>
                  <a:ext uri="{FF2B5EF4-FFF2-40B4-BE49-F238E27FC236}">
                    <a16:creationId xmlns:a16="http://schemas.microsoft.com/office/drawing/2014/main" id="{1351652A-A023-44FC-A39E-CDD3B02B25D6}"/>
                  </a:ext>
                </a:extLst>
              </p:cNvPr>
              <p:cNvSpPr/>
              <p:nvPr/>
            </p:nvSpPr>
            <p:spPr>
              <a:xfrm>
                <a:off x="9673094" y="5359719"/>
                <a:ext cx="1351597" cy="493394"/>
              </a:xfrm>
              <a:custGeom>
                <a:avLst/>
                <a:gdLst>
                  <a:gd name="connsiteX0" fmla="*/ 1351598 w 1351597"/>
                  <a:gd name="connsiteY0" fmla="*/ 0 h 493394"/>
                  <a:gd name="connsiteX1" fmla="*/ 0 w 1351597"/>
                  <a:gd name="connsiteY1" fmla="*/ 493395 h 493394"/>
                  <a:gd name="connsiteX2" fmla="*/ 1351598 w 1351597"/>
                  <a:gd name="connsiteY2" fmla="*/ 255270 h 493394"/>
                  <a:gd name="connsiteX3" fmla="*/ 1351598 w 1351597"/>
                  <a:gd name="connsiteY3" fmla="*/ 0 h 49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1597" h="493394">
                    <a:moveTo>
                      <a:pt x="1351598" y="0"/>
                    </a:moveTo>
                    <a:lnTo>
                      <a:pt x="0" y="493395"/>
                    </a:lnTo>
                    <a:lnTo>
                      <a:pt x="1351598" y="255270"/>
                    </a:lnTo>
                    <a:lnTo>
                      <a:pt x="1351598" y="0"/>
                    </a:lnTo>
                    <a:close/>
                  </a:path>
                </a:pathLst>
              </a:custGeom>
              <a:solidFill>
                <a:srgbClr val="FFE6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5" name="Freeform 10">
                <a:extLst>
                  <a:ext uri="{FF2B5EF4-FFF2-40B4-BE49-F238E27FC236}">
                    <a16:creationId xmlns:a16="http://schemas.microsoft.com/office/drawing/2014/main" id="{0743AF3D-493F-42B6-B748-0106FFADD37F}"/>
                  </a:ext>
                </a:extLst>
              </p:cNvPr>
              <p:cNvSpPr/>
              <p:nvPr/>
            </p:nvSpPr>
            <p:spPr>
              <a:xfrm>
                <a:off x="9684524" y="6058854"/>
                <a:ext cx="1135379" cy="683894"/>
              </a:xfrm>
              <a:custGeom>
                <a:avLst/>
                <a:gdLst>
                  <a:gd name="connsiteX0" fmla="*/ 911543 w 1135379"/>
                  <a:gd name="connsiteY0" fmla="*/ 0 h 683894"/>
                  <a:gd name="connsiteX1" fmla="*/ 795338 w 1135379"/>
                  <a:gd name="connsiteY1" fmla="*/ 222885 h 683894"/>
                  <a:gd name="connsiteX2" fmla="*/ 679133 w 1135379"/>
                  <a:gd name="connsiteY2" fmla="*/ 0 h 683894"/>
                  <a:gd name="connsiteX3" fmla="*/ 452438 w 1135379"/>
                  <a:gd name="connsiteY3" fmla="*/ 0 h 683894"/>
                  <a:gd name="connsiteX4" fmla="*/ 691515 w 1135379"/>
                  <a:gd name="connsiteY4" fmla="*/ 413385 h 683894"/>
                  <a:gd name="connsiteX5" fmla="*/ 691515 w 1135379"/>
                  <a:gd name="connsiteY5" fmla="*/ 683895 h 683894"/>
                  <a:gd name="connsiteX6" fmla="*/ 896303 w 1135379"/>
                  <a:gd name="connsiteY6" fmla="*/ 683895 h 683894"/>
                  <a:gd name="connsiteX7" fmla="*/ 896303 w 1135379"/>
                  <a:gd name="connsiteY7" fmla="*/ 413385 h 683894"/>
                  <a:gd name="connsiteX8" fmla="*/ 1135380 w 1135379"/>
                  <a:gd name="connsiteY8" fmla="*/ 0 h 683894"/>
                  <a:gd name="connsiteX9" fmla="*/ 911543 w 1135379"/>
                  <a:gd name="connsiteY9" fmla="*/ 0 h 683894"/>
                  <a:gd name="connsiteX10" fmla="*/ 0 w 1135379"/>
                  <a:gd name="connsiteY10" fmla="*/ 0 h 683894"/>
                  <a:gd name="connsiteX11" fmla="*/ 0 w 1135379"/>
                  <a:gd name="connsiteY11" fmla="*/ 683895 h 683894"/>
                  <a:gd name="connsiteX12" fmla="*/ 546735 w 1135379"/>
                  <a:gd name="connsiteY12" fmla="*/ 683895 h 683894"/>
                  <a:gd name="connsiteX13" fmla="*/ 546735 w 1135379"/>
                  <a:gd name="connsiteY13" fmla="*/ 526732 h 683894"/>
                  <a:gd name="connsiteX14" fmla="*/ 204788 w 1135379"/>
                  <a:gd name="connsiteY14" fmla="*/ 526732 h 683894"/>
                  <a:gd name="connsiteX15" fmla="*/ 204788 w 1135379"/>
                  <a:gd name="connsiteY15" fmla="*/ 414338 h 683894"/>
                  <a:gd name="connsiteX16" fmla="*/ 452438 w 1135379"/>
                  <a:gd name="connsiteY16" fmla="*/ 414338 h 683894"/>
                  <a:gd name="connsiteX17" fmla="*/ 452438 w 1135379"/>
                  <a:gd name="connsiteY17" fmla="*/ 270510 h 683894"/>
                  <a:gd name="connsiteX18" fmla="*/ 204788 w 1135379"/>
                  <a:gd name="connsiteY18" fmla="*/ 270510 h 683894"/>
                  <a:gd name="connsiteX19" fmla="*/ 204788 w 1135379"/>
                  <a:gd name="connsiteY19" fmla="*/ 157163 h 683894"/>
                  <a:gd name="connsiteX20" fmla="*/ 479108 w 1135379"/>
                  <a:gd name="connsiteY20" fmla="*/ 157163 h 683894"/>
                  <a:gd name="connsiteX21" fmla="*/ 388620 w 1135379"/>
                  <a:gd name="connsiteY21" fmla="*/ 0 h 683894"/>
                  <a:gd name="connsiteX22" fmla="*/ 0 w 1135379"/>
                  <a:gd name="connsiteY22" fmla="*/ 0 h 68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35379" h="683894">
                    <a:moveTo>
                      <a:pt x="911543" y="0"/>
                    </a:moveTo>
                    <a:lnTo>
                      <a:pt x="795338" y="222885"/>
                    </a:lnTo>
                    <a:lnTo>
                      <a:pt x="679133" y="0"/>
                    </a:lnTo>
                    <a:lnTo>
                      <a:pt x="452438" y="0"/>
                    </a:lnTo>
                    <a:lnTo>
                      <a:pt x="691515" y="413385"/>
                    </a:lnTo>
                    <a:lnTo>
                      <a:pt x="691515" y="683895"/>
                    </a:lnTo>
                    <a:lnTo>
                      <a:pt x="896303" y="683895"/>
                    </a:lnTo>
                    <a:lnTo>
                      <a:pt x="896303" y="413385"/>
                    </a:lnTo>
                    <a:lnTo>
                      <a:pt x="1135380" y="0"/>
                    </a:lnTo>
                    <a:lnTo>
                      <a:pt x="911543" y="0"/>
                    </a:lnTo>
                    <a:close/>
                    <a:moveTo>
                      <a:pt x="0" y="0"/>
                    </a:moveTo>
                    <a:lnTo>
                      <a:pt x="0" y="683895"/>
                    </a:lnTo>
                    <a:lnTo>
                      <a:pt x="546735" y="683895"/>
                    </a:lnTo>
                    <a:lnTo>
                      <a:pt x="546735" y="526732"/>
                    </a:lnTo>
                    <a:lnTo>
                      <a:pt x="204788" y="526732"/>
                    </a:lnTo>
                    <a:lnTo>
                      <a:pt x="204788" y="414338"/>
                    </a:lnTo>
                    <a:lnTo>
                      <a:pt x="452438" y="414338"/>
                    </a:lnTo>
                    <a:lnTo>
                      <a:pt x="452438" y="270510"/>
                    </a:lnTo>
                    <a:lnTo>
                      <a:pt x="204788" y="270510"/>
                    </a:lnTo>
                    <a:lnTo>
                      <a:pt x="204788" y="157163"/>
                    </a:lnTo>
                    <a:lnTo>
                      <a:pt x="479108" y="157163"/>
                    </a:lnTo>
                    <a:lnTo>
                      <a:pt x="3886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</p:grpSp>
      <p:sp>
        <p:nvSpPr>
          <p:cNvPr id="25" name="Title Placeholder 1">
            <a:extLst>
              <a:ext uri="{FF2B5EF4-FFF2-40B4-BE49-F238E27FC236}">
                <a16:creationId xmlns:a16="http://schemas.microsoft.com/office/drawing/2014/main" id="{58FB573A-B217-FC76-5585-3692A1C96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1584" y="201168"/>
            <a:ext cx="11228832" cy="630936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main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B336E44-BE2A-6E3B-5DBA-6672C3F347D7}"/>
              </a:ext>
            </a:extLst>
          </p:cNvPr>
          <p:cNvSpPr txBox="1"/>
          <p:nvPr userDrawn="1"/>
        </p:nvSpPr>
        <p:spPr>
          <a:xfrm>
            <a:off x="11481043" y="6571472"/>
            <a:ext cx="228601" cy="123111"/>
          </a:xfrm>
          <a:prstGeom prst="rect">
            <a:avLst/>
          </a:prstGeom>
          <a:noFill/>
          <a:ln>
            <a:noFill/>
          </a:ln>
        </p:spPr>
        <p:txBody>
          <a:bodyPr vert="horz" wrap="none" lIns="0" tIns="0" rIns="0" bIns="0" rtlCol="0" anchor="ctr">
            <a:noAutofit/>
          </a:bodyPr>
          <a:lstStyle>
            <a:defPPr>
              <a:defRPr lang="en-US"/>
            </a:defPPr>
            <a:lvl1pPr algn="r">
              <a:defRPr sz="800">
                <a:solidFill>
                  <a:schemeClr val="bg1"/>
                </a:solidFill>
              </a:defRPr>
            </a:lvl1pPr>
          </a:lstStyle>
          <a:p>
            <a:pPr lvl="0" rtl="0"/>
            <a:fld id="{5896187B-FF73-4C83-8017-21324AB79308}" type="slidenum">
              <a:rPr lang="pt-PT" smtClean="0">
                <a:solidFill>
                  <a:schemeClr val="tx1"/>
                </a:solidFill>
              </a:rPr>
              <a:pPr lvl="0" rtl="0"/>
              <a:t>‹#›</a:t>
            </a:fld>
            <a:endParaRPr lang="pt-PT">
              <a:solidFill>
                <a:schemeClr val="tx1"/>
              </a:solidFill>
            </a:endParaRPr>
          </a:p>
        </p:txBody>
      </p:sp>
      <p:sp>
        <p:nvSpPr>
          <p:cNvPr id="34" name="Text Placeholder 2">
            <a:extLst>
              <a:ext uri="{FF2B5EF4-FFF2-40B4-BE49-F238E27FC236}">
                <a16:creationId xmlns:a16="http://schemas.microsoft.com/office/drawing/2014/main" id="{A06E55BC-DDC2-DA1A-A6C2-D90EF11069D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81584" y="1316735"/>
            <a:ext cx="11228832" cy="48463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pt-PT" err="1"/>
              <a:t>First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Arial</a:t>
            </a:r>
            <a:r>
              <a:rPr lang="pt-PT"/>
              <a:t> (Body) 16pt --&gt;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Arial</a:t>
            </a:r>
            <a:r>
              <a:rPr lang="pt-PT"/>
              <a:t> (Body) 14pt</a:t>
            </a:r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Arial</a:t>
            </a:r>
            <a:r>
              <a:rPr lang="pt-PT"/>
              <a:t> (Body) 14pt</a:t>
            </a:r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Arial</a:t>
            </a:r>
            <a:r>
              <a:rPr lang="pt-PT"/>
              <a:t> (Body) 12pt</a:t>
            </a:r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Arial</a:t>
            </a:r>
            <a:r>
              <a:rPr lang="pt-PT"/>
              <a:t> (Body) 12pt</a:t>
            </a:r>
          </a:p>
        </p:txBody>
      </p:sp>
    </p:spTree>
    <p:extLst>
      <p:ext uri="{BB962C8B-B14F-4D97-AF65-F5344CB8AC3E}">
        <p14:creationId xmlns:p14="http://schemas.microsoft.com/office/powerpoint/2010/main" val="10347223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3" r:id="rId1"/>
    <p:sldLayoutId id="2147483774" r:id="rId2"/>
    <p:sldLayoutId id="2147483775" r:id="rId3"/>
    <p:sldLayoutId id="2147483776" r:id="rId4"/>
    <p:sldLayoutId id="2147483777" r:id="rId5"/>
    <p:sldLayoutId id="2147483778" r:id="rId6"/>
    <p:sldLayoutId id="2147483779" r:id="rId7"/>
    <p:sldLayoutId id="2147483780" r:id="rId8"/>
    <p:sldLayoutId id="2147483781" r:id="rId9"/>
    <p:sldLayoutId id="2147483782" r:id="rId10"/>
    <p:sldLayoutId id="2147483783" r:id="rId11"/>
    <p:sldLayoutId id="2147483784" r:id="rId12"/>
    <p:sldLayoutId id="2147483785" r:id="rId13"/>
    <p:sldLayoutId id="2147483786" r:id="rId14"/>
    <p:sldLayoutId id="2147483787" r:id="rId15"/>
    <p:sldLayoutId id="2147483788" r:id="rId16"/>
    <p:sldLayoutId id="2147483789" r:id="rId17"/>
    <p:sldLayoutId id="2147483790" r:id="rId18"/>
    <p:sldLayoutId id="2147483791" r:id="rId19"/>
    <p:sldLayoutId id="2147483792" r:id="rId20"/>
    <p:sldLayoutId id="2147483793" r:id="rId21"/>
    <p:sldLayoutId id="2147483794" r:id="rId22"/>
    <p:sldLayoutId id="2147483795" r:id="rId23"/>
    <p:sldLayoutId id="2147483796" r:id="rId24"/>
    <p:sldLayoutId id="2147483797" r:id="rId25"/>
    <p:sldLayoutId id="2147483798" r:id="rId26"/>
    <p:sldLayoutId id="2147483799" r:id="rId27"/>
    <p:sldLayoutId id="2147483800" r:id="rId28"/>
    <p:sldLayoutId id="2147483801" r:id="rId29"/>
    <p:sldLayoutId id="2147483802" r:id="rId30"/>
    <p:sldLayoutId id="2147483803" r:id="rId31"/>
    <p:sldLayoutId id="2147483804" r:id="rId32"/>
    <p:sldLayoutId id="2147483805" r:id="rId33"/>
    <p:sldLayoutId id="2147483806" r:id="rId34"/>
    <p:sldLayoutId id="2147483807" r:id="rId35"/>
    <p:sldLayoutId id="2147483808" r:id="rId36"/>
    <p:sldLayoutId id="2147483809" r:id="rId37"/>
    <p:sldLayoutId id="2147483810" r:id="rId38"/>
    <p:sldLayoutId id="2147483811" r:id="rId3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2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spcAft>
          <a:spcPts val="400"/>
        </a:spcAft>
        <a:buFont typeface="Arial" panose="020B0604020202020204" pitchFamily="34" charset="0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18288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54864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73152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91440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09728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128016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146304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04">
          <p15:clr>
            <a:srgbClr val="F26B43"/>
          </p15:clr>
        </p15:guide>
        <p15:guide id="2" pos="7378">
          <p15:clr>
            <a:srgbClr val="F26B43"/>
          </p15:clr>
        </p15:guide>
        <p15:guide id="3" orient="horz" pos="528">
          <p15:clr>
            <a:srgbClr val="F26B43"/>
          </p15:clr>
        </p15:guide>
        <p15:guide id="4" orient="horz" pos="3888">
          <p15:clr>
            <a:srgbClr val="F26B43"/>
          </p15:clr>
        </p15:guide>
        <p15:guide id="5" orient="horz" pos="822">
          <p15:clr>
            <a:srgbClr val="F26B43"/>
          </p15:clr>
        </p15:guide>
        <p15:guide id="6" orient="horz" pos="119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5C92F5FF-631B-F280-5813-8576E4B67390}"/>
              </a:ext>
            </a:extLst>
          </p:cNvPr>
          <p:cNvGraphicFramePr>
            <a:graphicFrameLocks/>
          </p:cNvGraphicFramePr>
          <p:nvPr userDrawn="1">
            <p:custDataLst>
              <p:tags r:id="rId42"/>
            </p:custDataLst>
            <p:extLst>
              <p:ext uri="{D42A27DB-BD31-4B8C-83A1-F6EECF244321}">
                <p14:modId xmlns:p14="http://schemas.microsoft.com/office/powerpoint/2010/main" val="256390575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3" imgW="486" imgH="486" progId="TCLayout.ActiveDocument.1">
                  <p:embed/>
                </p:oleObj>
              </mc:Choice>
              <mc:Fallback>
                <p:oleObj name="think-cell Slide" r:id="rId43" imgW="486" imgH="486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C92F5FF-631B-F280-5813-8576E4B6739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" name="Graphic 4">
            <a:extLst>
              <a:ext uri="{FF2B5EF4-FFF2-40B4-BE49-F238E27FC236}">
                <a16:creationId xmlns:a16="http://schemas.microsoft.com/office/drawing/2014/main" id="{FB62A4FC-3CF2-5460-7B90-014E3D5AB633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10817160" y="6461222"/>
            <a:ext cx="642636" cy="207164"/>
            <a:chOff x="9673094" y="5359719"/>
            <a:chExt cx="4313872" cy="1390649"/>
          </a:xfrm>
        </p:grpSpPr>
        <p:grpSp>
          <p:nvGrpSpPr>
            <p:cNvPr id="12" name="Graphic 4">
              <a:extLst>
                <a:ext uri="{FF2B5EF4-FFF2-40B4-BE49-F238E27FC236}">
                  <a16:creationId xmlns:a16="http://schemas.microsoft.com/office/drawing/2014/main" id="{A7EC15ED-D4E3-720A-B7FD-E79F81E158D2}"/>
                </a:ext>
              </a:extLst>
            </p:cNvPr>
            <p:cNvGrpSpPr/>
            <p:nvPr/>
          </p:nvGrpSpPr>
          <p:grpSpPr>
            <a:xfrm>
              <a:off x="11025644" y="6244592"/>
              <a:ext cx="2961322" cy="505777"/>
              <a:chOff x="11025644" y="6244592"/>
              <a:chExt cx="2961322" cy="505777"/>
            </a:xfrm>
            <a:solidFill>
              <a:srgbClr val="1A9AFA"/>
            </a:solidFill>
          </p:grpSpPr>
          <p:sp>
            <p:nvSpPr>
              <p:cNvPr id="16" name="Freeform 11">
                <a:extLst>
                  <a:ext uri="{FF2B5EF4-FFF2-40B4-BE49-F238E27FC236}">
                    <a16:creationId xmlns:a16="http://schemas.microsoft.com/office/drawing/2014/main" id="{45E6B888-7E3B-BF4A-2180-065F023FFEFE}"/>
                  </a:ext>
                </a:extLst>
              </p:cNvPr>
              <p:cNvSpPr/>
              <p:nvPr/>
            </p:nvSpPr>
            <p:spPr>
              <a:xfrm>
                <a:off x="11025644" y="6264594"/>
                <a:ext cx="352425" cy="477202"/>
              </a:xfrm>
              <a:custGeom>
                <a:avLst/>
                <a:gdLst>
                  <a:gd name="connsiteX0" fmla="*/ 280035 w 352425"/>
                  <a:gd name="connsiteY0" fmla="*/ 149542 h 477202"/>
                  <a:gd name="connsiteX1" fmla="*/ 274320 w 352425"/>
                  <a:gd name="connsiteY1" fmla="*/ 114300 h 477202"/>
                  <a:gd name="connsiteX2" fmla="*/ 258128 w 352425"/>
                  <a:gd name="connsiteY2" fmla="*/ 88583 h 477202"/>
                  <a:gd name="connsiteX3" fmla="*/ 232410 w 352425"/>
                  <a:gd name="connsiteY3" fmla="*/ 72390 h 477202"/>
                  <a:gd name="connsiteX4" fmla="*/ 199072 w 352425"/>
                  <a:gd name="connsiteY4" fmla="*/ 66675 h 477202"/>
                  <a:gd name="connsiteX5" fmla="*/ 70485 w 352425"/>
                  <a:gd name="connsiteY5" fmla="*/ 66675 h 477202"/>
                  <a:gd name="connsiteX6" fmla="*/ 70485 w 352425"/>
                  <a:gd name="connsiteY6" fmla="*/ 231458 h 477202"/>
                  <a:gd name="connsiteX7" fmla="*/ 199072 w 352425"/>
                  <a:gd name="connsiteY7" fmla="*/ 231458 h 477202"/>
                  <a:gd name="connsiteX8" fmla="*/ 260985 w 352425"/>
                  <a:gd name="connsiteY8" fmla="*/ 209550 h 477202"/>
                  <a:gd name="connsiteX9" fmla="*/ 280035 w 352425"/>
                  <a:gd name="connsiteY9" fmla="*/ 149542 h 477202"/>
                  <a:gd name="connsiteX10" fmla="*/ 352425 w 352425"/>
                  <a:gd name="connsiteY10" fmla="*/ 149542 h 477202"/>
                  <a:gd name="connsiteX11" fmla="*/ 340995 w 352425"/>
                  <a:gd name="connsiteY11" fmla="*/ 214313 h 477202"/>
                  <a:gd name="connsiteX12" fmla="*/ 308610 w 352425"/>
                  <a:gd name="connsiteY12" fmla="*/ 260985 h 477202"/>
                  <a:gd name="connsiteX13" fmla="*/ 259080 w 352425"/>
                  <a:gd name="connsiteY13" fmla="*/ 289560 h 477202"/>
                  <a:gd name="connsiteX14" fmla="*/ 195263 w 352425"/>
                  <a:gd name="connsiteY14" fmla="*/ 299085 h 477202"/>
                  <a:gd name="connsiteX15" fmla="*/ 70485 w 352425"/>
                  <a:gd name="connsiteY15" fmla="*/ 299085 h 477202"/>
                  <a:gd name="connsiteX16" fmla="*/ 70485 w 352425"/>
                  <a:gd name="connsiteY16" fmla="*/ 477203 h 477202"/>
                  <a:gd name="connsiteX17" fmla="*/ 0 w 352425"/>
                  <a:gd name="connsiteY17" fmla="*/ 477203 h 477202"/>
                  <a:gd name="connsiteX18" fmla="*/ 0 w 352425"/>
                  <a:gd name="connsiteY18" fmla="*/ 0 h 477202"/>
                  <a:gd name="connsiteX19" fmla="*/ 200025 w 352425"/>
                  <a:gd name="connsiteY19" fmla="*/ 0 h 477202"/>
                  <a:gd name="connsiteX20" fmla="*/ 260985 w 352425"/>
                  <a:gd name="connsiteY20" fmla="*/ 9525 h 477202"/>
                  <a:gd name="connsiteX21" fmla="*/ 309563 w 352425"/>
                  <a:gd name="connsiteY21" fmla="*/ 38100 h 477202"/>
                  <a:gd name="connsiteX22" fmla="*/ 341947 w 352425"/>
                  <a:gd name="connsiteY22" fmla="*/ 84773 h 477202"/>
                  <a:gd name="connsiteX23" fmla="*/ 352425 w 352425"/>
                  <a:gd name="connsiteY23" fmla="*/ 149542 h 47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2425" h="477202">
                    <a:moveTo>
                      <a:pt x="280035" y="149542"/>
                    </a:moveTo>
                    <a:cubicBezTo>
                      <a:pt x="280035" y="136208"/>
                      <a:pt x="278130" y="124778"/>
                      <a:pt x="274320" y="114300"/>
                    </a:cubicBezTo>
                    <a:cubicBezTo>
                      <a:pt x="270510" y="103823"/>
                      <a:pt x="264795" y="95250"/>
                      <a:pt x="258128" y="88583"/>
                    </a:cubicBezTo>
                    <a:cubicBezTo>
                      <a:pt x="251460" y="81915"/>
                      <a:pt x="242888" y="76200"/>
                      <a:pt x="232410" y="72390"/>
                    </a:cubicBezTo>
                    <a:cubicBezTo>
                      <a:pt x="221932" y="68580"/>
                      <a:pt x="211455" y="66675"/>
                      <a:pt x="199072" y="66675"/>
                    </a:cubicBezTo>
                    <a:lnTo>
                      <a:pt x="70485" y="66675"/>
                    </a:lnTo>
                    <a:lnTo>
                      <a:pt x="70485" y="231458"/>
                    </a:lnTo>
                    <a:lnTo>
                      <a:pt x="199072" y="231458"/>
                    </a:lnTo>
                    <a:cubicBezTo>
                      <a:pt x="226695" y="231458"/>
                      <a:pt x="246697" y="223838"/>
                      <a:pt x="260985" y="209550"/>
                    </a:cubicBezTo>
                    <a:cubicBezTo>
                      <a:pt x="272415" y="196215"/>
                      <a:pt x="280035" y="175260"/>
                      <a:pt x="280035" y="149542"/>
                    </a:cubicBezTo>
                    <a:moveTo>
                      <a:pt x="352425" y="149542"/>
                    </a:moveTo>
                    <a:cubicBezTo>
                      <a:pt x="352425" y="174308"/>
                      <a:pt x="348615" y="196215"/>
                      <a:pt x="340995" y="214313"/>
                    </a:cubicBezTo>
                    <a:cubicBezTo>
                      <a:pt x="333375" y="233363"/>
                      <a:pt x="321945" y="248603"/>
                      <a:pt x="308610" y="260985"/>
                    </a:cubicBezTo>
                    <a:cubicBezTo>
                      <a:pt x="294322" y="273367"/>
                      <a:pt x="278130" y="282892"/>
                      <a:pt x="259080" y="289560"/>
                    </a:cubicBezTo>
                    <a:cubicBezTo>
                      <a:pt x="240030" y="296228"/>
                      <a:pt x="218122" y="299085"/>
                      <a:pt x="195263" y="299085"/>
                    </a:cubicBezTo>
                    <a:lnTo>
                      <a:pt x="70485" y="299085"/>
                    </a:lnTo>
                    <a:lnTo>
                      <a:pt x="70485" y="477203"/>
                    </a:lnTo>
                    <a:lnTo>
                      <a:pt x="0" y="477203"/>
                    </a:lnTo>
                    <a:lnTo>
                      <a:pt x="0" y="0"/>
                    </a:lnTo>
                    <a:lnTo>
                      <a:pt x="200025" y="0"/>
                    </a:lnTo>
                    <a:cubicBezTo>
                      <a:pt x="221932" y="0"/>
                      <a:pt x="241935" y="2858"/>
                      <a:pt x="260985" y="9525"/>
                    </a:cubicBezTo>
                    <a:cubicBezTo>
                      <a:pt x="280035" y="16192"/>
                      <a:pt x="296228" y="24765"/>
                      <a:pt x="309563" y="38100"/>
                    </a:cubicBezTo>
                    <a:cubicBezTo>
                      <a:pt x="322897" y="50483"/>
                      <a:pt x="334328" y="65723"/>
                      <a:pt x="341947" y="84773"/>
                    </a:cubicBezTo>
                    <a:cubicBezTo>
                      <a:pt x="348615" y="103823"/>
                      <a:pt x="352425" y="125730"/>
                      <a:pt x="352425" y="149542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7" name="Freeform 13">
                <a:extLst>
                  <a:ext uri="{FF2B5EF4-FFF2-40B4-BE49-F238E27FC236}">
                    <a16:creationId xmlns:a16="http://schemas.microsoft.com/office/drawing/2014/main" id="{008ED149-B3D7-85A6-982A-564FE124E800}"/>
                  </a:ext>
                </a:extLst>
              </p:cNvPr>
              <p:cNvSpPr/>
              <p:nvPr/>
            </p:nvSpPr>
            <p:spPr>
              <a:xfrm>
                <a:off x="11399976" y="6377942"/>
                <a:ext cx="292417" cy="372427"/>
              </a:xfrm>
              <a:custGeom>
                <a:avLst/>
                <a:gdLst>
                  <a:gd name="connsiteX0" fmla="*/ 223838 w 292417"/>
                  <a:gd name="connsiteY0" fmla="*/ 211455 h 372427"/>
                  <a:gd name="connsiteX1" fmla="*/ 205740 w 292417"/>
                  <a:gd name="connsiteY1" fmla="*/ 203835 h 372427"/>
                  <a:gd name="connsiteX2" fmla="*/ 189548 w 292417"/>
                  <a:gd name="connsiteY2" fmla="*/ 199072 h 372427"/>
                  <a:gd name="connsiteX3" fmla="*/ 168593 w 292417"/>
                  <a:gd name="connsiteY3" fmla="*/ 196215 h 372427"/>
                  <a:gd name="connsiteX4" fmla="*/ 141923 w 292417"/>
                  <a:gd name="connsiteY4" fmla="*/ 195263 h 372427"/>
                  <a:gd name="connsiteX5" fmla="*/ 88583 w 292417"/>
                  <a:gd name="connsiteY5" fmla="*/ 209550 h 372427"/>
                  <a:gd name="connsiteX6" fmla="*/ 68580 w 292417"/>
                  <a:gd name="connsiteY6" fmla="*/ 248602 h 372427"/>
                  <a:gd name="connsiteX7" fmla="*/ 74295 w 292417"/>
                  <a:gd name="connsiteY7" fmla="*/ 275272 h 372427"/>
                  <a:gd name="connsiteX8" fmla="*/ 88583 w 292417"/>
                  <a:gd name="connsiteY8" fmla="*/ 293370 h 372427"/>
                  <a:gd name="connsiteX9" fmla="*/ 108585 w 292417"/>
                  <a:gd name="connsiteY9" fmla="*/ 303847 h 372427"/>
                  <a:gd name="connsiteX10" fmla="*/ 137160 w 292417"/>
                  <a:gd name="connsiteY10" fmla="*/ 307657 h 372427"/>
                  <a:gd name="connsiteX11" fmla="*/ 163830 w 292417"/>
                  <a:gd name="connsiteY11" fmla="*/ 303847 h 372427"/>
                  <a:gd name="connsiteX12" fmla="*/ 188595 w 292417"/>
                  <a:gd name="connsiteY12" fmla="*/ 293370 h 372427"/>
                  <a:gd name="connsiteX13" fmla="*/ 208598 w 292417"/>
                  <a:gd name="connsiteY13" fmla="*/ 279082 h 372427"/>
                  <a:gd name="connsiteX14" fmla="*/ 223838 w 292417"/>
                  <a:gd name="connsiteY14" fmla="*/ 262890 h 372427"/>
                  <a:gd name="connsiteX15" fmla="*/ 223838 w 292417"/>
                  <a:gd name="connsiteY15" fmla="*/ 211455 h 372427"/>
                  <a:gd name="connsiteX16" fmla="*/ 223838 w 292417"/>
                  <a:gd name="connsiteY16" fmla="*/ 364807 h 372427"/>
                  <a:gd name="connsiteX17" fmla="*/ 223838 w 292417"/>
                  <a:gd name="connsiteY17" fmla="*/ 329565 h 372427"/>
                  <a:gd name="connsiteX18" fmla="*/ 200978 w 292417"/>
                  <a:gd name="connsiteY18" fmla="*/ 347663 h 372427"/>
                  <a:gd name="connsiteX19" fmla="*/ 181928 w 292417"/>
                  <a:gd name="connsiteY19" fmla="*/ 359092 h 372427"/>
                  <a:gd name="connsiteX20" fmla="*/ 157163 w 292417"/>
                  <a:gd name="connsiteY20" fmla="*/ 368617 h 372427"/>
                  <a:gd name="connsiteX21" fmla="*/ 124778 w 292417"/>
                  <a:gd name="connsiteY21" fmla="*/ 372427 h 372427"/>
                  <a:gd name="connsiteX22" fmla="*/ 80963 w 292417"/>
                  <a:gd name="connsiteY22" fmla="*/ 365760 h 372427"/>
                  <a:gd name="connsiteX23" fmla="*/ 40958 w 292417"/>
                  <a:gd name="connsiteY23" fmla="*/ 344805 h 372427"/>
                  <a:gd name="connsiteX24" fmla="*/ 11430 w 292417"/>
                  <a:gd name="connsiteY24" fmla="*/ 307657 h 372427"/>
                  <a:gd name="connsiteX25" fmla="*/ 0 w 292417"/>
                  <a:gd name="connsiteY25" fmla="*/ 251460 h 372427"/>
                  <a:gd name="connsiteX26" fmla="*/ 10478 w 292417"/>
                  <a:gd name="connsiteY26" fmla="*/ 200025 h 372427"/>
                  <a:gd name="connsiteX27" fmla="*/ 40005 w 292417"/>
                  <a:gd name="connsiteY27" fmla="*/ 163830 h 372427"/>
                  <a:gd name="connsiteX28" fmla="*/ 85725 w 292417"/>
                  <a:gd name="connsiteY28" fmla="*/ 142875 h 372427"/>
                  <a:gd name="connsiteX29" fmla="*/ 141923 w 292417"/>
                  <a:gd name="connsiteY29" fmla="*/ 136207 h 372427"/>
                  <a:gd name="connsiteX30" fmla="*/ 189548 w 292417"/>
                  <a:gd name="connsiteY30" fmla="*/ 140017 h 372427"/>
                  <a:gd name="connsiteX31" fmla="*/ 221933 w 292417"/>
                  <a:gd name="connsiteY31" fmla="*/ 149542 h 372427"/>
                  <a:gd name="connsiteX32" fmla="*/ 221933 w 292417"/>
                  <a:gd name="connsiteY32" fmla="*/ 122872 h 372427"/>
                  <a:gd name="connsiteX33" fmla="*/ 204788 w 292417"/>
                  <a:gd name="connsiteY33" fmla="*/ 78105 h 372427"/>
                  <a:gd name="connsiteX34" fmla="*/ 154305 w 292417"/>
                  <a:gd name="connsiteY34" fmla="*/ 62865 h 372427"/>
                  <a:gd name="connsiteX35" fmla="*/ 104775 w 292417"/>
                  <a:gd name="connsiteY35" fmla="*/ 68580 h 372427"/>
                  <a:gd name="connsiteX36" fmla="*/ 61913 w 292417"/>
                  <a:gd name="connsiteY36" fmla="*/ 85725 h 372427"/>
                  <a:gd name="connsiteX37" fmla="*/ 34290 w 292417"/>
                  <a:gd name="connsiteY37" fmla="*/ 32385 h 372427"/>
                  <a:gd name="connsiteX38" fmla="*/ 89535 w 292417"/>
                  <a:gd name="connsiteY38" fmla="*/ 8572 h 372427"/>
                  <a:gd name="connsiteX39" fmla="*/ 157163 w 292417"/>
                  <a:gd name="connsiteY39" fmla="*/ 0 h 372427"/>
                  <a:gd name="connsiteX40" fmla="*/ 212408 w 292417"/>
                  <a:gd name="connsiteY40" fmla="*/ 7620 h 372427"/>
                  <a:gd name="connsiteX41" fmla="*/ 255270 w 292417"/>
                  <a:gd name="connsiteY41" fmla="*/ 29527 h 372427"/>
                  <a:gd name="connsiteX42" fmla="*/ 282893 w 292417"/>
                  <a:gd name="connsiteY42" fmla="*/ 67627 h 372427"/>
                  <a:gd name="connsiteX43" fmla="*/ 292418 w 292417"/>
                  <a:gd name="connsiteY43" fmla="*/ 120967 h 372427"/>
                  <a:gd name="connsiteX44" fmla="*/ 292418 w 292417"/>
                  <a:gd name="connsiteY44" fmla="*/ 366713 h 372427"/>
                  <a:gd name="connsiteX45" fmla="*/ 223838 w 292417"/>
                  <a:gd name="connsiteY45" fmla="*/ 366713 h 37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92417" h="372427">
                    <a:moveTo>
                      <a:pt x="223838" y="211455"/>
                    </a:moveTo>
                    <a:cubicBezTo>
                      <a:pt x="217170" y="208597"/>
                      <a:pt x="211455" y="205740"/>
                      <a:pt x="205740" y="203835"/>
                    </a:cubicBezTo>
                    <a:cubicBezTo>
                      <a:pt x="200025" y="201930"/>
                      <a:pt x="195263" y="200977"/>
                      <a:pt x="189548" y="199072"/>
                    </a:cubicBezTo>
                    <a:cubicBezTo>
                      <a:pt x="183833" y="198120"/>
                      <a:pt x="177165" y="197167"/>
                      <a:pt x="168593" y="196215"/>
                    </a:cubicBezTo>
                    <a:cubicBezTo>
                      <a:pt x="160020" y="195263"/>
                      <a:pt x="151448" y="195263"/>
                      <a:pt x="141923" y="195263"/>
                    </a:cubicBezTo>
                    <a:cubicBezTo>
                      <a:pt x="119063" y="195263"/>
                      <a:pt x="100965" y="200025"/>
                      <a:pt x="88583" y="209550"/>
                    </a:cubicBezTo>
                    <a:cubicBezTo>
                      <a:pt x="75248" y="219075"/>
                      <a:pt x="68580" y="232410"/>
                      <a:pt x="68580" y="248602"/>
                    </a:cubicBezTo>
                    <a:cubicBezTo>
                      <a:pt x="68580" y="259080"/>
                      <a:pt x="70485" y="268605"/>
                      <a:pt x="74295" y="275272"/>
                    </a:cubicBezTo>
                    <a:cubicBezTo>
                      <a:pt x="78105" y="282892"/>
                      <a:pt x="82868" y="288607"/>
                      <a:pt x="88583" y="293370"/>
                    </a:cubicBezTo>
                    <a:cubicBezTo>
                      <a:pt x="94298" y="298132"/>
                      <a:pt x="100965" y="301942"/>
                      <a:pt x="108585" y="303847"/>
                    </a:cubicBezTo>
                    <a:cubicBezTo>
                      <a:pt x="116205" y="305752"/>
                      <a:pt x="125730" y="307657"/>
                      <a:pt x="137160" y="307657"/>
                    </a:cubicBezTo>
                    <a:cubicBezTo>
                      <a:pt x="146685" y="307657"/>
                      <a:pt x="155258" y="306705"/>
                      <a:pt x="163830" y="303847"/>
                    </a:cubicBezTo>
                    <a:cubicBezTo>
                      <a:pt x="172403" y="300990"/>
                      <a:pt x="180975" y="298132"/>
                      <a:pt x="188595" y="293370"/>
                    </a:cubicBezTo>
                    <a:cubicBezTo>
                      <a:pt x="196215" y="288607"/>
                      <a:pt x="202883" y="283845"/>
                      <a:pt x="208598" y="279082"/>
                    </a:cubicBezTo>
                    <a:cubicBezTo>
                      <a:pt x="214313" y="273367"/>
                      <a:pt x="220028" y="268605"/>
                      <a:pt x="223838" y="262890"/>
                    </a:cubicBezTo>
                    <a:lnTo>
                      <a:pt x="223838" y="211455"/>
                    </a:lnTo>
                    <a:close/>
                    <a:moveTo>
                      <a:pt x="223838" y="364807"/>
                    </a:moveTo>
                    <a:lnTo>
                      <a:pt x="223838" y="329565"/>
                    </a:lnTo>
                    <a:cubicBezTo>
                      <a:pt x="214313" y="338138"/>
                      <a:pt x="207645" y="343852"/>
                      <a:pt x="200978" y="347663"/>
                    </a:cubicBezTo>
                    <a:cubicBezTo>
                      <a:pt x="195263" y="351472"/>
                      <a:pt x="188595" y="355282"/>
                      <a:pt x="181928" y="359092"/>
                    </a:cubicBezTo>
                    <a:cubicBezTo>
                      <a:pt x="175260" y="362902"/>
                      <a:pt x="167640" y="365760"/>
                      <a:pt x="157163" y="368617"/>
                    </a:cubicBezTo>
                    <a:cubicBezTo>
                      <a:pt x="147638" y="371475"/>
                      <a:pt x="136208" y="372427"/>
                      <a:pt x="124778" y="372427"/>
                    </a:cubicBezTo>
                    <a:cubicBezTo>
                      <a:pt x="110490" y="372427"/>
                      <a:pt x="96203" y="370522"/>
                      <a:pt x="80963" y="365760"/>
                    </a:cubicBezTo>
                    <a:cubicBezTo>
                      <a:pt x="65723" y="360997"/>
                      <a:pt x="53340" y="354330"/>
                      <a:pt x="40958" y="344805"/>
                    </a:cubicBezTo>
                    <a:cubicBezTo>
                      <a:pt x="29528" y="335280"/>
                      <a:pt x="19050" y="322897"/>
                      <a:pt x="11430" y="307657"/>
                    </a:cubicBezTo>
                    <a:cubicBezTo>
                      <a:pt x="3810" y="292417"/>
                      <a:pt x="0" y="273367"/>
                      <a:pt x="0" y="251460"/>
                    </a:cubicBezTo>
                    <a:cubicBezTo>
                      <a:pt x="0" y="231457"/>
                      <a:pt x="3810" y="214313"/>
                      <a:pt x="10478" y="200025"/>
                    </a:cubicBezTo>
                    <a:cubicBezTo>
                      <a:pt x="18098" y="185738"/>
                      <a:pt x="27623" y="173355"/>
                      <a:pt x="40005" y="163830"/>
                    </a:cubicBezTo>
                    <a:cubicBezTo>
                      <a:pt x="52388" y="154305"/>
                      <a:pt x="67628" y="147638"/>
                      <a:pt x="85725" y="142875"/>
                    </a:cubicBezTo>
                    <a:cubicBezTo>
                      <a:pt x="102870" y="138113"/>
                      <a:pt x="121920" y="136207"/>
                      <a:pt x="141923" y="136207"/>
                    </a:cubicBezTo>
                    <a:cubicBezTo>
                      <a:pt x="160973" y="136207"/>
                      <a:pt x="176213" y="137160"/>
                      <a:pt x="189548" y="140017"/>
                    </a:cubicBezTo>
                    <a:cubicBezTo>
                      <a:pt x="202883" y="142875"/>
                      <a:pt x="213360" y="145732"/>
                      <a:pt x="221933" y="149542"/>
                    </a:cubicBezTo>
                    <a:lnTo>
                      <a:pt x="221933" y="122872"/>
                    </a:lnTo>
                    <a:cubicBezTo>
                      <a:pt x="221933" y="102870"/>
                      <a:pt x="216218" y="88582"/>
                      <a:pt x="204788" y="78105"/>
                    </a:cubicBezTo>
                    <a:cubicBezTo>
                      <a:pt x="193358" y="67627"/>
                      <a:pt x="176213" y="62865"/>
                      <a:pt x="154305" y="62865"/>
                    </a:cubicBezTo>
                    <a:cubicBezTo>
                      <a:pt x="136208" y="62865"/>
                      <a:pt x="119063" y="64770"/>
                      <a:pt x="104775" y="68580"/>
                    </a:cubicBezTo>
                    <a:cubicBezTo>
                      <a:pt x="89535" y="72390"/>
                      <a:pt x="75248" y="78105"/>
                      <a:pt x="61913" y="85725"/>
                    </a:cubicBezTo>
                    <a:lnTo>
                      <a:pt x="34290" y="32385"/>
                    </a:lnTo>
                    <a:cubicBezTo>
                      <a:pt x="51435" y="21907"/>
                      <a:pt x="69533" y="13335"/>
                      <a:pt x="89535" y="8572"/>
                    </a:cubicBezTo>
                    <a:cubicBezTo>
                      <a:pt x="109538" y="2857"/>
                      <a:pt x="131445" y="0"/>
                      <a:pt x="157163" y="0"/>
                    </a:cubicBezTo>
                    <a:cubicBezTo>
                      <a:pt x="177165" y="0"/>
                      <a:pt x="195263" y="2857"/>
                      <a:pt x="212408" y="7620"/>
                    </a:cubicBezTo>
                    <a:cubicBezTo>
                      <a:pt x="228600" y="12382"/>
                      <a:pt x="242888" y="20002"/>
                      <a:pt x="255270" y="29527"/>
                    </a:cubicBezTo>
                    <a:cubicBezTo>
                      <a:pt x="266700" y="39052"/>
                      <a:pt x="276225" y="52388"/>
                      <a:pt x="282893" y="67627"/>
                    </a:cubicBezTo>
                    <a:cubicBezTo>
                      <a:pt x="289560" y="82867"/>
                      <a:pt x="292418" y="100013"/>
                      <a:pt x="292418" y="120967"/>
                    </a:cubicBezTo>
                    <a:lnTo>
                      <a:pt x="292418" y="366713"/>
                    </a:lnTo>
                    <a:lnTo>
                      <a:pt x="223838" y="366713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8" name="Freeform 14">
                <a:extLst>
                  <a:ext uri="{FF2B5EF4-FFF2-40B4-BE49-F238E27FC236}">
                    <a16:creationId xmlns:a16="http://schemas.microsoft.com/office/drawing/2014/main" id="{2B1FF7B5-2B47-9C39-A965-CB35E440E4B9}"/>
                  </a:ext>
                </a:extLst>
              </p:cNvPr>
              <p:cNvSpPr/>
              <p:nvPr/>
            </p:nvSpPr>
            <p:spPr>
              <a:xfrm>
                <a:off x="11760974" y="6378894"/>
                <a:ext cx="213359" cy="364807"/>
              </a:xfrm>
              <a:custGeom>
                <a:avLst/>
                <a:gdLst>
                  <a:gd name="connsiteX0" fmla="*/ 194310 w 213359"/>
                  <a:gd name="connsiteY0" fmla="*/ 80010 h 364807"/>
                  <a:gd name="connsiteX1" fmla="*/ 170497 w 213359"/>
                  <a:gd name="connsiteY1" fmla="*/ 70485 h 364807"/>
                  <a:gd name="connsiteX2" fmla="*/ 140970 w 213359"/>
                  <a:gd name="connsiteY2" fmla="*/ 67628 h 364807"/>
                  <a:gd name="connsiteX3" fmla="*/ 88582 w 213359"/>
                  <a:gd name="connsiteY3" fmla="*/ 90488 h 364807"/>
                  <a:gd name="connsiteX4" fmla="*/ 70485 w 213359"/>
                  <a:gd name="connsiteY4" fmla="*/ 160020 h 364807"/>
                  <a:gd name="connsiteX5" fmla="*/ 70485 w 213359"/>
                  <a:gd name="connsiteY5" fmla="*/ 364808 h 364807"/>
                  <a:gd name="connsiteX6" fmla="*/ 0 w 213359"/>
                  <a:gd name="connsiteY6" fmla="*/ 364808 h 364807"/>
                  <a:gd name="connsiteX7" fmla="*/ 0 w 213359"/>
                  <a:gd name="connsiteY7" fmla="*/ 6667 h 364807"/>
                  <a:gd name="connsiteX8" fmla="*/ 70485 w 213359"/>
                  <a:gd name="connsiteY8" fmla="*/ 6667 h 364807"/>
                  <a:gd name="connsiteX9" fmla="*/ 70485 w 213359"/>
                  <a:gd name="connsiteY9" fmla="*/ 40958 h 364807"/>
                  <a:gd name="connsiteX10" fmla="*/ 84772 w 213359"/>
                  <a:gd name="connsiteY10" fmla="*/ 24765 h 364807"/>
                  <a:gd name="connsiteX11" fmla="*/ 103822 w 213359"/>
                  <a:gd name="connsiteY11" fmla="*/ 11430 h 364807"/>
                  <a:gd name="connsiteX12" fmla="*/ 126682 w 213359"/>
                  <a:gd name="connsiteY12" fmla="*/ 2858 h 364807"/>
                  <a:gd name="connsiteX13" fmla="*/ 152400 w 213359"/>
                  <a:gd name="connsiteY13" fmla="*/ 0 h 364807"/>
                  <a:gd name="connsiteX14" fmla="*/ 188595 w 213359"/>
                  <a:gd name="connsiteY14" fmla="*/ 3810 h 364807"/>
                  <a:gd name="connsiteX15" fmla="*/ 213360 w 213359"/>
                  <a:gd name="connsiteY15" fmla="*/ 15240 h 364807"/>
                  <a:gd name="connsiteX16" fmla="*/ 194310 w 213359"/>
                  <a:gd name="connsiteY16" fmla="*/ 80010 h 36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3359" h="364807">
                    <a:moveTo>
                      <a:pt x="194310" y="80010"/>
                    </a:moveTo>
                    <a:cubicBezTo>
                      <a:pt x="186690" y="76200"/>
                      <a:pt x="179070" y="72390"/>
                      <a:pt x="170497" y="70485"/>
                    </a:cubicBezTo>
                    <a:cubicBezTo>
                      <a:pt x="161925" y="68580"/>
                      <a:pt x="152400" y="67628"/>
                      <a:pt x="140970" y="67628"/>
                    </a:cubicBezTo>
                    <a:cubicBezTo>
                      <a:pt x="118110" y="67628"/>
                      <a:pt x="100965" y="75248"/>
                      <a:pt x="88582" y="90488"/>
                    </a:cubicBezTo>
                    <a:cubicBezTo>
                      <a:pt x="76200" y="105728"/>
                      <a:pt x="70485" y="128588"/>
                      <a:pt x="70485" y="160020"/>
                    </a:cubicBezTo>
                    <a:lnTo>
                      <a:pt x="70485" y="364808"/>
                    </a:lnTo>
                    <a:lnTo>
                      <a:pt x="0" y="364808"/>
                    </a:lnTo>
                    <a:lnTo>
                      <a:pt x="0" y="6667"/>
                    </a:lnTo>
                    <a:lnTo>
                      <a:pt x="70485" y="6667"/>
                    </a:lnTo>
                    <a:lnTo>
                      <a:pt x="70485" y="40958"/>
                    </a:lnTo>
                    <a:cubicBezTo>
                      <a:pt x="74295" y="35242"/>
                      <a:pt x="79057" y="29528"/>
                      <a:pt x="84772" y="24765"/>
                    </a:cubicBezTo>
                    <a:cubicBezTo>
                      <a:pt x="90488" y="20003"/>
                      <a:pt x="97155" y="15240"/>
                      <a:pt x="103822" y="11430"/>
                    </a:cubicBezTo>
                    <a:cubicBezTo>
                      <a:pt x="110490" y="7620"/>
                      <a:pt x="118110" y="4763"/>
                      <a:pt x="126682" y="2858"/>
                    </a:cubicBezTo>
                    <a:cubicBezTo>
                      <a:pt x="134302" y="953"/>
                      <a:pt x="142875" y="0"/>
                      <a:pt x="152400" y="0"/>
                    </a:cubicBezTo>
                    <a:cubicBezTo>
                      <a:pt x="166688" y="0"/>
                      <a:pt x="179070" y="953"/>
                      <a:pt x="188595" y="3810"/>
                    </a:cubicBezTo>
                    <a:cubicBezTo>
                      <a:pt x="198120" y="6667"/>
                      <a:pt x="206692" y="10478"/>
                      <a:pt x="213360" y="15240"/>
                    </a:cubicBezTo>
                    <a:lnTo>
                      <a:pt x="194310" y="8001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9" name="Freeform 15">
                <a:extLst>
                  <a:ext uri="{FF2B5EF4-FFF2-40B4-BE49-F238E27FC236}">
                    <a16:creationId xmlns:a16="http://schemas.microsoft.com/office/drawing/2014/main" id="{9BE9CF58-5F8F-3CB8-F447-A48EFA6BD174}"/>
                  </a:ext>
                </a:extLst>
              </p:cNvPr>
              <p:cNvSpPr/>
              <p:nvPr/>
            </p:nvSpPr>
            <p:spPr>
              <a:xfrm>
                <a:off x="12015291" y="6245544"/>
                <a:ext cx="208597" cy="504825"/>
              </a:xfrm>
              <a:custGeom>
                <a:avLst/>
                <a:gdLst>
                  <a:gd name="connsiteX0" fmla="*/ 200025 w 208597"/>
                  <a:gd name="connsiteY0" fmla="*/ 487680 h 504825"/>
                  <a:gd name="connsiteX1" fmla="*/ 169545 w 208597"/>
                  <a:gd name="connsiteY1" fmla="*/ 500063 h 504825"/>
                  <a:gd name="connsiteX2" fmla="*/ 131445 w 208597"/>
                  <a:gd name="connsiteY2" fmla="*/ 504825 h 504825"/>
                  <a:gd name="connsiteX3" fmla="*/ 99060 w 208597"/>
                  <a:gd name="connsiteY3" fmla="*/ 500063 h 504825"/>
                  <a:gd name="connsiteX4" fmla="*/ 74295 w 208597"/>
                  <a:gd name="connsiteY4" fmla="*/ 483870 h 504825"/>
                  <a:gd name="connsiteX5" fmla="*/ 57150 w 208597"/>
                  <a:gd name="connsiteY5" fmla="*/ 454342 h 504825"/>
                  <a:gd name="connsiteX6" fmla="*/ 51435 w 208597"/>
                  <a:gd name="connsiteY6" fmla="*/ 410528 h 504825"/>
                  <a:gd name="connsiteX7" fmla="*/ 51435 w 208597"/>
                  <a:gd name="connsiteY7" fmla="*/ 202883 h 504825"/>
                  <a:gd name="connsiteX8" fmla="*/ 0 w 208597"/>
                  <a:gd name="connsiteY8" fmla="*/ 202883 h 504825"/>
                  <a:gd name="connsiteX9" fmla="*/ 0 w 208597"/>
                  <a:gd name="connsiteY9" fmla="*/ 139065 h 504825"/>
                  <a:gd name="connsiteX10" fmla="*/ 51435 w 208597"/>
                  <a:gd name="connsiteY10" fmla="*/ 139065 h 504825"/>
                  <a:gd name="connsiteX11" fmla="*/ 51435 w 208597"/>
                  <a:gd name="connsiteY11" fmla="*/ 37148 h 504825"/>
                  <a:gd name="connsiteX12" fmla="*/ 120015 w 208597"/>
                  <a:gd name="connsiteY12" fmla="*/ 0 h 504825"/>
                  <a:gd name="connsiteX13" fmla="*/ 120015 w 208597"/>
                  <a:gd name="connsiteY13" fmla="*/ 139065 h 504825"/>
                  <a:gd name="connsiteX14" fmla="*/ 208597 w 208597"/>
                  <a:gd name="connsiteY14" fmla="*/ 139065 h 504825"/>
                  <a:gd name="connsiteX15" fmla="*/ 208597 w 208597"/>
                  <a:gd name="connsiteY15" fmla="*/ 202883 h 504825"/>
                  <a:gd name="connsiteX16" fmla="*/ 120015 w 208597"/>
                  <a:gd name="connsiteY16" fmla="*/ 202883 h 504825"/>
                  <a:gd name="connsiteX17" fmla="*/ 120015 w 208597"/>
                  <a:gd name="connsiteY17" fmla="*/ 397192 h 504825"/>
                  <a:gd name="connsiteX18" fmla="*/ 121920 w 208597"/>
                  <a:gd name="connsiteY18" fmla="*/ 418148 h 504825"/>
                  <a:gd name="connsiteX19" fmla="*/ 128588 w 208597"/>
                  <a:gd name="connsiteY19" fmla="*/ 431483 h 504825"/>
                  <a:gd name="connsiteX20" fmla="*/ 140018 w 208597"/>
                  <a:gd name="connsiteY20" fmla="*/ 438150 h 504825"/>
                  <a:gd name="connsiteX21" fmla="*/ 156210 w 208597"/>
                  <a:gd name="connsiteY21" fmla="*/ 440055 h 504825"/>
                  <a:gd name="connsiteX22" fmla="*/ 183833 w 208597"/>
                  <a:gd name="connsiteY22" fmla="*/ 435292 h 504825"/>
                  <a:gd name="connsiteX23" fmla="*/ 207645 w 208597"/>
                  <a:gd name="connsiteY23" fmla="*/ 425767 h 504825"/>
                  <a:gd name="connsiteX24" fmla="*/ 200025 w 208597"/>
                  <a:gd name="connsiteY24" fmla="*/ 487680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08597" h="504825">
                    <a:moveTo>
                      <a:pt x="200025" y="487680"/>
                    </a:moveTo>
                    <a:cubicBezTo>
                      <a:pt x="191453" y="492442"/>
                      <a:pt x="180975" y="496253"/>
                      <a:pt x="169545" y="500063"/>
                    </a:cubicBezTo>
                    <a:cubicBezTo>
                      <a:pt x="158115" y="502920"/>
                      <a:pt x="144780" y="504825"/>
                      <a:pt x="131445" y="504825"/>
                    </a:cubicBezTo>
                    <a:cubicBezTo>
                      <a:pt x="119063" y="504825"/>
                      <a:pt x="108585" y="502920"/>
                      <a:pt x="99060" y="500063"/>
                    </a:cubicBezTo>
                    <a:cubicBezTo>
                      <a:pt x="89535" y="496253"/>
                      <a:pt x="81915" y="491490"/>
                      <a:pt x="74295" y="483870"/>
                    </a:cubicBezTo>
                    <a:cubicBezTo>
                      <a:pt x="66675" y="476250"/>
                      <a:pt x="60960" y="466725"/>
                      <a:pt x="57150" y="454342"/>
                    </a:cubicBezTo>
                    <a:cubicBezTo>
                      <a:pt x="53340" y="441960"/>
                      <a:pt x="51435" y="427673"/>
                      <a:pt x="51435" y="410528"/>
                    </a:cubicBezTo>
                    <a:lnTo>
                      <a:pt x="51435" y="202883"/>
                    </a:lnTo>
                    <a:lnTo>
                      <a:pt x="0" y="202883"/>
                    </a:lnTo>
                    <a:lnTo>
                      <a:pt x="0" y="139065"/>
                    </a:lnTo>
                    <a:lnTo>
                      <a:pt x="51435" y="139065"/>
                    </a:lnTo>
                    <a:lnTo>
                      <a:pt x="51435" y="37148"/>
                    </a:lnTo>
                    <a:lnTo>
                      <a:pt x="120015" y="0"/>
                    </a:lnTo>
                    <a:lnTo>
                      <a:pt x="120015" y="139065"/>
                    </a:lnTo>
                    <a:lnTo>
                      <a:pt x="208597" y="139065"/>
                    </a:lnTo>
                    <a:lnTo>
                      <a:pt x="208597" y="202883"/>
                    </a:lnTo>
                    <a:lnTo>
                      <a:pt x="120015" y="202883"/>
                    </a:lnTo>
                    <a:lnTo>
                      <a:pt x="120015" y="397192"/>
                    </a:lnTo>
                    <a:cubicBezTo>
                      <a:pt x="120015" y="405765"/>
                      <a:pt x="120968" y="412433"/>
                      <a:pt x="121920" y="418148"/>
                    </a:cubicBezTo>
                    <a:cubicBezTo>
                      <a:pt x="123825" y="423863"/>
                      <a:pt x="125730" y="427673"/>
                      <a:pt x="128588" y="431483"/>
                    </a:cubicBezTo>
                    <a:cubicBezTo>
                      <a:pt x="131445" y="434340"/>
                      <a:pt x="135255" y="437198"/>
                      <a:pt x="140018" y="438150"/>
                    </a:cubicBezTo>
                    <a:cubicBezTo>
                      <a:pt x="144780" y="439103"/>
                      <a:pt x="150495" y="440055"/>
                      <a:pt x="156210" y="440055"/>
                    </a:cubicBezTo>
                    <a:cubicBezTo>
                      <a:pt x="165735" y="440055"/>
                      <a:pt x="174308" y="438150"/>
                      <a:pt x="183833" y="435292"/>
                    </a:cubicBezTo>
                    <a:cubicBezTo>
                      <a:pt x="193358" y="432435"/>
                      <a:pt x="200978" y="428625"/>
                      <a:pt x="207645" y="425767"/>
                    </a:cubicBezTo>
                    <a:lnTo>
                      <a:pt x="200025" y="48768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0" name="Freeform 16">
                <a:extLst>
                  <a:ext uri="{FF2B5EF4-FFF2-40B4-BE49-F238E27FC236}">
                    <a16:creationId xmlns:a16="http://schemas.microsoft.com/office/drawing/2014/main" id="{8D387D86-A756-AB5B-A134-A0670E7BF6AB}"/>
                  </a:ext>
                </a:extLst>
              </p:cNvPr>
              <p:cNvSpPr/>
              <p:nvPr/>
            </p:nvSpPr>
            <p:spPr>
              <a:xfrm>
                <a:off x="12286754" y="6244592"/>
                <a:ext cx="287655" cy="498157"/>
              </a:xfrm>
              <a:custGeom>
                <a:avLst/>
                <a:gdLst>
                  <a:gd name="connsiteX0" fmla="*/ 219075 w 287655"/>
                  <a:gd name="connsiteY0" fmla="*/ 498157 h 498157"/>
                  <a:gd name="connsiteX1" fmla="*/ 219075 w 287655"/>
                  <a:gd name="connsiteY1" fmla="*/ 295275 h 498157"/>
                  <a:gd name="connsiteX2" fmla="*/ 200978 w 287655"/>
                  <a:gd name="connsiteY2" fmla="*/ 220980 h 498157"/>
                  <a:gd name="connsiteX3" fmla="*/ 144780 w 287655"/>
                  <a:gd name="connsiteY3" fmla="*/ 196215 h 498157"/>
                  <a:gd name="connsiteX4" fmla="*/ 114300 w 287655"/>
                  <a:gd name="connsiteY4" fmla="*/ 201930 h 498157"/>
                  <a:gd name="connsiteX5" fmla="*/ 90488 w 287655"/>
                  <a:gd name="connsiteY5" fmla="*/ 220027 h 498157"/>
                  <a:gd name="connsiteX6" fmla="*/ 75247 w 287655"/>
                  <a:gd name="connsiteY6" fmla="*/ 248602 h 498157"/>
                  <a:gd name="connsiteX7" fmla="*/ 70485 w 287655"/>
                  <a:gd name="connsiteY7" fmla="*/ 287655 h 498157"/>
                  <a:gd name="connsiteX8" fmla="*/ 70485 w 287655"/>
                  <a:gd name="connsiteY8" fmla="*/ 497205 h 498157"/>
                  <a:gd name="connsiteX9" fmla="*/ 0 w 287655"/>
                  <a:gd name="connsiteY9" fmla="*/ 497205 h 498157"/>
                  <a:gd name="connsiteX10" fmla="*/ 0 w 287655"/>
                  <a:gd name="connsiteY10" fmla="*/ 37147 h 498157"/>
                  <a:gd name="connsiteX11" fmla="*/ 70485 w 287655"/>
                  <a:gd name="connsiteY11" fmla="*/ 0 h 498157"/>
                  <a:gd name="connsiteX12" fmla="*/ 70485 w 287655"/>
                  <a:gd name="connsiteY12" fmla="*/ 173355 h 498157"/>
                  <a:gd name="connsiteX13" fmla="*/ 86678 w 287655"/>
                  <a:gd name="connsiteY13" fmla="*/ 156210 h 498157"/>
                  <a:gd name="connsiteX14" fmla="*/ 107633 w 287655"/>
                  <a:gd name="connsiteY14" fmla="*/ 142875 h 498157"/>
                  <a:gd name="connsiteX15" fmla="*/ 132397 w 287655"/>
                  <a:gd name="connsiteY15" fmla="*/ 134302 h 498157"/>
                  <a:gd name="connsiteX16" fmla="*/ 160020 w 287655"/>
                  <a:gd name="connsiteY16" fmla="*/ 131445 h 498157"/>
                  <a:gd name="connsiteX17" fmla="*/ 216218 w 287655"/>
                  <a:gd name="connsiteY17" fmla="*/ 141922 h 498157"/>
                  <a:gd name="connsiteX18" fmla="*/ 256222 w 287655"/>
                  <a:gd name="connsiteY18" fmla="*/ 172402 h 498157"/>
                  <a:gd name="connsiteX19" fmla="*/ 280035 w 287655"/>
                  <a:gd name="connsiteY19" fmla="*/ 223838 h 498157"/>
                  <a:gd name="connsiteX20" fmla="*/ 287655 w 287655"/>
                  <a:gd name="connsiteY20" fmla="*/ 292417 h 498157"/>
                  <a:gd name="connsiteX21" fmla="*/ 287655 w 287655"/>
                  <a:gd name="connsiteY21" fmla="*/ 497205 h 498157"/>
                  <a:gd name="connsiteX22" fmla="*/ 219075 w 287655"/>
                  <a:gd name="connsiteY22" fmla="*/ 497205 h 49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498157">
                    <a:moveTo>
                      <a:pt x="219075" y="498157"/>
                    </a:moveTo>
                    <a:lnTo>
                      <a:pt x="219075" y="295275"/>
                    </a:lnTo>
                    <a:cubicBezTo>
                      <a:pt x="219075" y="261938"/>
                      <a:pt x="213360" y="237172"/>
                      <a:pt x="200978" y="220980"/>
                    </a:cubicBezTo>
                    <a:cubicBezTo>
                      <a:pt x="189547" y="204788"/>
                      <a:pt x="170497" y="196215"/>
                      <a:pt x="144780" y="196215"/>
                    </a:cubicBezTo>
                    <a:cubicBezTo>
                      <a:pt x="134303" y="196215"/>
                      <a:pt x="123825" y="198120"/>
                      <a:pt x="114300" y="201930"/>
                    </a:cubicBezTo>
                    <a:cubicBezTo>
                      <a:pt x="104775" y="205740"/>
                      <a:pt x="97155" y="211455"/>
                      <a:pt x="90488" y="220027"/>
                    </a:cubicBezTo>
                    <a:cubicBezTo>
                      <a:pt x="83820" y="228600"/>
                      <a:pt x="79058" y="238125"/>
                      <a:pt x="75247" y="248602"/>
                    </a:cubicBezTo>
                    <a:cubicBezTo>
                      <a:pt x="72390" y="260032"/>
                      <a:pt x="70485" y="272415"/>
                      <a:pt x="70485" y="287655"/>
                    </a:cubicBezTo>
                    <a:lnTo>
                      <a:pt x="70485" y="497205"/>
                    </a:lnTo>
                    <a:lnTo>
                      <a:pt x="0" y="497205"/>
                    </a:lnTo>
                    <a:lnTo>
                      <a:pt x="0" y="37147"/>
                    </a:lnTo>
                    <a:lnTo>
                      <a:pt x="70485" y="0"/>
                    </a:lnTo>
                    <a:lnTo>
                      <a:pt x="70485" y="173355"/>
                    </a:lnTo>
                    <a:cubicBezTo>
                      <a:pt x="75247" y="166688"/>
                      <a:pt x="80010" y="160972"/>
                      <a:pt x="86678" y="156210"/>
                    </a:cubicBezTo>
                    <a:cubicBezTo>
                      <a:pt x="93345" y="151447"/>
                      <a:pt x="100013" y="146685"/>
                      <a:pt x="107633" y="142875"/>
                    </a:cubicBezTo>
                    <a:cubicBezTo>
                      <a:pt x="115253" y="139065"/>
                      <a:pt x="123825" y="136207"/>
                      <a:pt x="132397" y="134302"/>
                    </a:cubicBezTo>
                    <a:cubicBezTo>
                      <a:pt x="140970" y="132397"/>
                      <a:pt x="150495" y="131445"/>
                      <a:pt x="160020" y="131445"/>
                    </a:cubicBezTo>
                    <a:cubicBezTo>
                      <a:pt x="181928" y="131445"/>
                      <a:pt x="200025" y="135255"/>
                      <a:pt x="216218" y="141922"/>
                    </a:cubicBezTo>
                    <a:cubicBezTo>
                      <a:pt x="232410" y="148590"/>
                      <a:pt x="244793" y="159067"/>
                      <a:pt x="256222" y="172402"/>
                    </a:cubicBezTo>
                    <a:cubicBezTo>
                      <a:pt x="266700" y="185738"/>
                      <a:pt x="275272" y="202882"/>
                      <a:pt x="280035" y="223838"/>
                    </a:cubicBezTo>
                    <a:cubicBezTo>
                      <a:pt x="284797" y="244792"/>
                      <a:pt x="287655" y="267652"/>
                      <a:pt x="287655" y="292417"/>
                    </a:cubicBezTo>
                    <a:lnTo>
                      <a:pt x="287655" y="497205"/>
                    </a:lnTo>
                    <a:lnTo>
                      <a:pt x="219075" y="497205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1" name="Freeform 17">
                <a:extLst>
                  <a:ext uri="{FF2B5EF4-FFF2-40B4-BE49-F238E27FC236}">
                    <a16:creationId xmlns:a16="http://schemas.microsoft.com/office/drawing/2014/main" id="{8EAC236C-C07C-4C3E-4BA7-CBDD8E6CCFCF}"/>
                  </a:ext>
                </a:extLst>
              </p:cNvPr>
              <p:cNvSpPr/>
              <p:nvPr/>
            </p:nvSpPr>
            <p:spPr>
              <a:xfrm>
                <a:off x="12627749" y="6376036"/>
                <a:ext cx="308609" cy="374332"/>
              </a:xfrm>
              <a:custGeom>
                <a:avLst/>
                <a:gdLst>
                  <a:gd name="connsiteX0" fmla="*/ 237172 w 308609"/>
                  <a:gd name="connsiteY0" fmla="*/ 154305 h 374332"/>
                  <a:gd name="connsiteX1" fmla="*/ 230505 w 308609"/>
                  <a:gd name="connsiteY1" fmla="*/ 120015 h 374332"/>
                  <a:gd name="connsiteX2" fmla="*/ 215265 w 308609"/>
                  <a:gd name="connsiteY2" fmla="*/ 91440 h 374332"/>
                  <a:gd name="connsiteX3" fmla="*/ 189547 w 308609"/>
                  <a:gd name="connsiteY3" fmla="*/ 72390 h 374332"/>
                  <a:gd name="connsiteX4" fmla="*/ 152400 w 308609"/>
                  <a:gd name="connsiteY4" fmla="*/ 64770 h 374332"/>
                  <a:gd name="connsiteX5" fmla="*/ 120015 w 308609"/>
                  <a:gd name="connsiteY5" fmla="*/ 70485 h 374332"/>
                  <a:gd name="connsiteX6" fmla="*/ 96202 w 308609"/>
                  <a:gd name="connsiteY6" fmla="*/ 87630 h 374332"/>
                  <a:gd name="connsiteX7" fmla="*/ 80010 w 308609"/>
                  <a:gd name="connsiteY7" fmla="*/ 115253 h 374332"/>
                  <a:gd name="connsiteX8" fmla="*/ 71438 w 308609"/>
                  <a:gd name="connsiteY8" fmla="*/ 153353 h 374332"/>
                  <a:gd name="connsiteX9" fmla="*/ 237172 w 308609"/>
                  <a:gd name="connsiteY9" fmla="*/ 153353 h 374332"/>
                  <a:gd name="connsiteX10" fmla="*/ 308610 w 308609"/>
                  <a:gd name="connsiteY10" fmla="*/ 180023 h 374332"/>
                  <a:gd name="connsiteX11" fmla="*/ 307657 w 308609"/>
                  <a:gd name="connsiteY11" fmla="*/ 198120 h 374332"/>
                  <a:gd name="connsiteX12" fmla="*/ 306705 w 308609"/>
                  <a:gd name="connsiteY12" fmla="*/ 212408 h 374332"/>
                  <a:gd name="connsiteX13" fmla="*/ 69532 w 308609"/>
                  <a:gd name="connsiteY13" fmla="*/ 212408 h 374332"/>
                  <a:gd name="connsiteX14" fmla="*/ 80963 w 308609"/>
                  <a:gd name="connsiteY14" fmla="*/ 257175 h 374332"/>
                  <a:gd name="connsiteX15" fmla="*/ 100965 w 308609"/>
                  <a:gd name="connsiteY15" fmla="*/ 287655 h 374332"/>
                  <a:gd name="connsiteX16" fmla="*/ 128588 w 308609"/>
                  <a:gd name="connsiteY16" fmla="*/ 305753 h 374332"/>
                  <a:gd name="connsiteX17" fmla="*/ 160020 w 308609"/>
                  <a:gd name="connsiteY17" fmla="*/ 311468 h 374332"/>
                  <a:gd name="connsiteX18" fmla="*/ 181927 w 308609"/>
                  <a:gd name="connsiteY18" fmla="*/ 309563 h 374332"/>
                  <a:gd name="connsiteX19" fmla="*/ 201930 w 308609"/>
                  <a:gd name="connsiteY19" fmla="*/ 303848 h 374332"/>
                  <a:gd name="connsiteX20" fmla="*/ 219075 w 308609"/>
                  <a:gd name="connsiteY20" fmla="*/ 295275 h 374332"/>
                  <a:gd name="connsiteX21" fmla="*/ 238125 w 308609"/>
                  <a:gd name="connsiteY21" fmla="*/ 282893 h 374332"/>
                  <a:gd name="connsiteX22" fmla="*/ 280035 w 308609"/>
                  <a:gd name="connsiteY22" fmla="*/ 327660 h 374332"/>
                  <a:gd name="connsiteX23" fmla="*/ 254317 w 308609"/>
                  <a:gd name="connsiteY23" fmla="*/ 347663 h 374332"/>
                  <a:gd name="connsiteX24" fmla="*/ 227647 w 308609"/>
                  <a:gd name="connsiteY24" fmla="*/ 361950 h 374332"/>
                  <a:gd name="connsiteX25" fmla="*/ 195263 w 308609"/>
                  <a:gd name="connsiteY25" fmla="*/ 371475 h 374332"/>
                  <a:gd name="connsiteX26" fmla="*/ 155257 w 308609"/>
                  <a:gd name="connsiteY26" fmla="*/ 374333 h 374332"/>
                  <a:gd name="connsiteX27" fmla="*/ 111442 w 308609"/>
                  <a:gd name="connsiteY27" fmla="*/ 367665 h 374332"/>
                  <a:gd name="connsiteX28" fmla="*/ 75247 w 308609"/>
                  <a:gd name="connsiteY28" fmla="*/ 350520 h 374332"/>
                  <a:gd name="connsiteX29" fmla="*/ 46672 w 308609"/>
                  <a:gd name="connsiteY29" fmla="*/ 326708 h 374332"/>
                  <a:gd name="connsiteX30" fmla="*/ 22860 w 308609"/>
                  <a:gd name="connsiteY30" fmla="*/ 292418 h 374332"/>
                  <a:gd name="connsiteX31" fmla="*/ 5715 w 308609"/>
                  <a:gd name="connsiteY31" fmla="*/ 244793 h 374332"/>
                  <a:gd name="connsiteX32" fmla="*/ 0 w 308609"/>
                  <a:gd name="connsiteY32" fmla="*/ 187643 h 374332"/>
                  <a:gd name="connsiteX33" fmla="*/ 11430 w 308609"/>
                  <a:gd name="connsiteY33" fmla="*/ 107633 h 374332"/>
                  <a:gd name="connsiteX34" fmla="*/ 43815 w 308609"/>
                  <a:gd name="connsiteY34" fmla="*/ 48578 h 374332"/>
                  <a:gd name="connsiteX35" fmla="*/ 93345 w 308609"/>
                  <a:gd name="connsiteY35" fmla="*/ 12383 h 374332"/>
                  <a:gd name="connsiteX36" fmla="*/ 157163 w 308609"/>
                  <a:gd name="connsiteY36" fmla="*/ 0 h 374332"/>
                  <a:gd name="connsiteX37" fmla="*/ 223838 w 308609"/>
                  <a:gd name="connsiteY37" fmla="*/ 14288 h 374332"/>
                  <a:gd name="connsiteX38" fmla="*/ 270510 w 308609"/>
                  <a:gd name="connsiteY38" fmla="*/ 53340 h 374332"/>
                  <a:gd name="connsiteX39" fmla="*/ 298132 w 308609"/>
                  <a:gd name="connsiteY39" fmla="*/ 110490 h 374332"/>
                  <a:gd name="connsiteX40" fmla="*/ 308610 w 308609"/>
                  <a:gd name="connsiteY40" fmla="*/ 180023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8609" h="374332">
                    <a:moveTo>
                      <a:pt x="237172" y="154305"/>
                    </a:moveTo>
                    <a:cubicBezTo>
                      <a:pt x="236220" y="141923"/>
                      <a:pt x="234315" y="130493"/>
                      <a:pt x="230505" y="120015"/>
                    </a:cubicBezTo>
                    <a:cubicBezTo>
                      <a:pt x="226695" y="109538"/>
                      <a:pt x="221932" y="100013"/>
                      <a:pt x="215265" y="91440"/>
                    </a:cubicBezTo>
                    <a:cubicBezTo>
                      <a:pt x="208597" y="82868"/>
                      <a:pt x="200025" y="77153"/>
                      <a:pt x="189547" y="72390"/>
                    </a:cubicBezTo>
                    <a:cubicBezTo>
                      <a:pt x="179070" y="67628"/>
                      <a:pt x="166688" y="64770"/>
                      <a:pt x="152400" y="64770"/>
                    </a:cubicBezTo>
                    <a:cubicBezTo>
                      <a:pt x="140017" y="64770"/>
                      <a:pt x="129540" y="66675"/>
                      <a:pt x="120015" y="70485"/>
                    </a:cubicBezTo>
                    <a:cubicBezTo>
                      <a:pt x="110490" y="74295"/>
                      <a:pt x="102870" y="80010"/>
                      <a:pt x="96202" y="87630"/>
                    </a:cubicBezTo>
                    <a:cubicBezTo>
                      <a:pt x="89535" y="95250"/>
                      <a:pt x="83820" y="104775"/>
                      <a:pt x="80010" y="115253"/>
                    </a:cubicBezTo>
                    <a:cubicBezTo>
                      <a:pt x="75247" y="126683"/>
                      <a:pt x="72390" y="139065"/>
                      <a:pt x="71438" y="153353"/>
                    </a:cubicBezTo>
                    <a:lnTo>
                      <a:pt x="237172" y="153353"/>
                    </a:lnTo>
                    <a:close/>
                    <a:moveTo>
                      <a:pt x="308610" y="180023"/>
                    </a:moveTo>
                    <a:cubicBezTo>
                      <a:pt x="308610" y="186690"/>
                      <a:pt x="308610" y="192405"/>
                      <a:pt x="307657" y="198120"/>
                    </a:cubicBezTo>
                    <a:cubicBezTo>
                      <a:pt x="307657" y="203835"/>
                      <a:pt x="306705" y="208598"/>
                      <a:pt x="306705" y="212408"/>
                    </a:cubicBezTo>
                    <a:lnTo>
                      <a:pt x="69532" y="212408"/>
                    </a:lnTo>
                    <a:cubicBezTo>
                      <a:pt x="71438" y="229553"/>
                      <a:pt x="75247" y="244793"/>
                      <a:pt x="80963" y="257175"/>
                    </a:cubicBezTo>
                    <a:cubicBezTo>
                      <a:pt x="86677" y="269558"/>
                      <a:pt x="93345" y="280035"/>
                      <a:pt x="100965" y="287655"/>
                    </a:cubicBezTo>
                    <a:cubicBezTo>
                      <a:pt x="108585" y="295275"/>
                      <a:pt x="118110" y="301943"/>
                      <a:pt x="128588" y="305753"/>
                    </a:cubicBezTo>
                    <a:cubicBezTo>
                      <a:pt x="139065" y="309563"/>
                      <a:pt x="149542" y="311468"/>
                      <a:pt x="160020" y="311468"/>
                    </a:cubicBezTo>
                    <a:cubicBezTo>
                      <a:pt x="167640" y="311468"/>
                      <a:pt x="175260" y="310515"/>
                      <a:pt x="181927" y="309563"/>
                    </a:cubicBezTo>
                    <a:cubicBezTo>
                      <a:pt x="188595" y="308610"/>
                      <a:pt x="195263" y="306705"/>
                      <a:pt x="201930" y="303848"/>
                    </a:cubicBezTo>
                    <a:cubicBezTo>
                      <a:pt x="208597" y="300990"/>
                      <a:pt x="214313" y="298133"/>
                      <a:pt x="219075" y="295275"/>
                    </a:cubicBezTo>
                    <a:cubicBezTo>
                      <a:pt x="223838" y="292418"/>
                      <a:pt x="230505" y="288608"/>
                      <a:pt x="238125" y="282893"/>
                    </a:cubicBezTo>
                    <a:lnTo>
                      <a:pt x="280035" y="327660"/>
                    </a:lnTo>
                    <a:cubicBezTo>
                      <a:pt x="271463" y="336233"/>
                      <a:pt x="262890" y="342900"/>
                      <a:pt x="254317" y="347663"/>
                    </a:cubicBezTo>
                    <a:cubicBezTo>
                      <a:pt x="245745" y="352425"/>
                      <a:pt x="237172" y="357188"/>
                      <a:pt x="227647" y="361950"/>
                    </a:cubicBezTo>
                    <a:cubicBezTo>
                      <a:pt x="218122" y="365760"/>
                      <a:pt x="207645" y="369570"/>
                      <a:pt x="195263" y="371475"/>
                    </a:cubicBezTo>
                    <a:cubicBezTo>
                      <a:pt x="182880" y="373380"/>
                      <a:pt x="170497" y="374333"/>
                      <a:pt x="155257" y="374333"/>
                    </a:cubicBezTo>
                    <a:cubicBezTo>
                      <a:pt x="140017" y="374333"/>
                      <a:pt x="124777" y="372428"/>
                      <a:pt x="111442" y="367665"/>
                    </a:cubicBezTo>
                    <a:cubicBezTo>
                      <a:pt x="98107" y="362903"/>
                      <a:pt x="85725" y="358140"/>
                      <a:pt x="75247" y="350520"/>
                    </a:cubicBezTo>
                    <a:cubicBezTo>
                      <a:pt x="64770" y="343853"/>
                      <a:pt x="55245" y="335280"/>
                      <a:pt x="46672" y="326708"/>
                    </a:cubicBezTo>
                    <a:cubicBezTo>
                      <a:pt x="38100" y="318135"/>
                      <a:pt x="30480" y="305753"/>
                      <a:pt x="22860" y="292418"/>
                    </a:cubicBezTo>
                    <a:cubicBezTo>
                      <a:pt x="15240" y="278130"/>
                      <a:pt x="9525" y="262890"/>
                      <a:pt x="5715" y="244793"/>
                    </a:cubicBezTo>
                    <a:cubicBezTo>
                      <a:pt x="1905" y="227648"/>
                      <a:pt x="0" y="208598"/>
                      <a:pt x="0" y="187643"/>
                    </a:cubicBezTo>
                    <a:cubicBezTo>
                      <a:pt x="0" y="157163"/>
                      <a:pt x="3810" y="130493"/>
                      <a:pt x="11430" y="107633"/>
                    </a:cubicBezTo>
                    <a:cubicBezTo>
                      <a:pt x="19050" y="84773"/>
                      <a:pt x="29527" y="64770"/>
                      <a:pt x="43815" y="48578"/>
                    </a:cubicBezTo>
                    <a:cubicBezTo>
                      <a:pt x="57150" y="32385"/>
                      <a:pt x="74295" y="20955"/>
                      <a:pt x="93345" y="12383"/>
                    </a:cubicBezTo>
                    <a:cubicBezTo>
                      <a:pt x="112395" y="3810"/>
                      <a:pt x="134302" y="0"/>
                      <a:pt x="157163" y="0"/>
                    </a:cubicBezTo>
                    <a:cubicBezTo>
                      <a:pt x="182880" y="0"/>
                      <a:pt x="204788" y="4763"/>
                      <a:pt x="223838" y="14288"/>
                    </a:cubicBezTo>
                    <a:cubicBezTo>
                      <a:pt x="242888" y="23813"/>
                      <a:pt x="258127" y="37148"/>
                      <a:pt x="270510" y="53340"/>
                    </a:cubicBezTo>
                    <a:cubicBezTo>
                      <a:pt x="282892" y="69533"/>
                      <a:pt x="292417" y="88583"/>
                      <a:pt x="298132" y="110490"/>
                    </a:cubicBezTo>
                    <a:cubicBezTo>
                      <a:pt x="304800" y="133350"/>
                      <a:pt x="308610" y="156210"/>
                      <a:pt x="308610" y="180023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A57FFE0-48A0-AC14-6A42-B6B0CE07982C}"/>
                  </a:ext>
                </a:extLst>
              </p:cNvPr>
              <p:cNvSpPr/>
              <p:nvPr/>
            </p:nvSpPr>
            <p:spPr>
              <a:xfrm>
                <a:off x="12987794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8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8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8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3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8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3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8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C00ABE60-E6EF-10F1-F69D-7DF7138A0268}"/>
                  </a:ext>
                </a:extLst>
              </p:cNvPr>
              <p:cNvSpPr/>
              <p:nvPr/>
            </p:nvSpPr>
            <p:spPr>
              <a:xfrm>
                <a:off x="13327837" y="6376036"/>
                <a:ext cx="320039" cy="374332"/>
              </a:xfrm>
              <a:custGeom>
                <a:avLst/>
                <a:gdLst>
                  <a:gd name="connsiteX0" fmla="*/ 248602 w 320039"/>
                  <a:gd name="connsiteY0" fmla="*/ 187643 h 374332"/>
                  <a:gd name="connsiteX1" fmla="*/ 241935 w 320039"/>
                  <a:gd name="connsiteY1" fmla="*/ 138113 h 374332"/>
                  <a:gd name="connsiteX2" fmla="*/ 223838 w 320039"/>
                  <a:gd name="connsiteY2" fmla="*/ 100013 h 374332"/>
                  <a:gd name="connsiteX3" fmla="*/ 195263 w 320039"/>
                  <a:gd name="connsiteY3" fmla="*/ 76200 h 374332"/>
                  <a:gd name="connsiteX4" fmla="*/ 157163 w 320039"/>
                  <a:gd name="connsiteY4" fmla="*/ 67628 h 374332"/>
                  <a:gd name="connsiteX5" fmla="*/ 120967 w 320039"/>
                  <a:gd name="connsiteY5" fmla="*/ 76200 h 374332"/>
                  <a:gd name="connsiteX6" fmla="*/ 94297 w 320039"/>
                  <a:gd name="connsiteY6" fmla="*/ 100013 h 374332"/>
                  <a:gd name="connsiteX7" fmla="*/ 77152 w 320039"/>
                  <a:gd name="connsiteY7" fmla="*/ 137160 h 374332"/>
                  <a:gd name="connsiteX8" fmla="*/ 71438 w 320039"/>
                  <a:gd name="connsiteY8" fmla="*/ 185738 h 374332"/>
                  <a:gd name="connsiteX9" fmla="*/ 78105 w 320039"/>
                  <a:gd name="connsiteY9" fmla="*/ 238125 h 374332"/>
                  <a:gd name="connsiteX10" fmla="*/ 96202 w 320039"/>
                  <a:gd name="connsiteY10" fmla="*/ 276225 h 374332"/>
                  <a:gd name="connsiteX11" fmla="*/ 124777 w 320039"/>
                  <a:gd name="connsiteY11" fmla="*/ 299085 h 374332"/>
                  <a:gd name="connsiteX12" fmla="*/ 160972 w 320039"/>
                  <a:gd name="connsiteY12" fmla="*/ 306705 h 374332"/>
                  <a:gd name="connsiteX13" fmla="*/ 197167 w 320039"/>
                  <a:gd name="connsiteY13" fmla="*/ 297180 h 374332"/>
                  <a:gd name="connsiteX14" fmla="*/ 224790 w 320039"/>
                  <a:gd name="connsiteY14" fmla="*/ 271463 h 374332"/>
                  <a:gd name="connsiteX15" fmla="*/ 242888 w 320039"/>
                  <a:gd name="connsiteY15" fmla="*/ 233363 h 374332"/>
                  <a:gd name="connsiteX16" fmla="*/ 248602 w 320039"/>
                  <a:gd name="connsiteY16" fmla="*/ 187643 h 374332"/>
                  <a:gd name="connsiteX17" fmla="*/ 320040 w 320039"/>
                  <a:gd name="connsiteY17" fmla="*/ 185738 h 374332"/>
                  <a:gd name="connsiteX18" fmla="*/ 307657 w 320039"/>
                  <a:gd name="connsiteY18" fmla="*/ 265748 h 374332"/>
                  <a:gd name="connsiteX19" fmla="*/ 273367 w 320039"/>
                  <a:gd name="connsiteY19" fmla="*/ 324803 h 374332"/>
                  <a:gd name="connsiteX20" fmla="*/ 221932 w 320039"/>
                  <a:gd name="connsiteY20" fmla="*/ 361950 h 374332"/>
                  <a:gd name="connsiteX21" fmla="*/ 158115 w 320039"/>
                  <a:gd name="connsiteY21" fmla="*/ 374333 h 374332"/>
                  <a:gd name="connsiteX22" fmla="*/ 95250 w 320039"/>
                  <a:gd name="connsiteY22" fmla="*/ 360998 h 374332"/>
                  <a:gd name="connsiteX23" fmla="*/ 45720 w 320039"/>
                  <a:gd name="connsiteY23" fmla="*/ 322898 h 374332"/>
                  <a:gd name="connsiteX24" fmla="*/ 12382 w 320039"/>
                  <a:gd name="connsiteY24" fmla="*/ 263843 h 374332"/>
                  <a:gd name="connsiteX25" fmla="*/ 0 w 320039"/>
                  <a:gd name="connsiteY25" fmla="*/ 187643 h 374332"/>
                  <a:gd name="connsiteX26" fmla="*/ 12382 w 320039"/>
                  <a:gd name="connsiteY26" fmla="*/ 108585 h 374332"/>
                  <a:gd name="connsiteX27" fmla="*/ 45720 w 320039"/>
                  <a:gd name="connsiteY27" fmla="*/ 49530 h 374332"/>
                  <a:gd name="connsiteX28" fmla="*/ 96202 w 320039"/>
                  <a:gd name="connsiteY28" fmla="*/ 12383 h 374332"/>
                  <a:gd name="connsiteX29" fmla="*/ 159067 w 320039"/>
                  <a:gd name="connsiteY29" fmla="*/ 0 h 374332"/>
                  <a:gd name="connsiteX30" fmla="*/ 222885 w 320039"/>
                  <a:gd name="connsiteY30" fmla="*/ 13335 h 374332"/>
                  <a:gd name="connsiteX31" fmla="*/ 273367 w 320039"/>
                  <a:gd name="connsiteY31" fmla="*/ 50483 h 374332"/>
                  <a:gd name="connsiteX32" fmla="*/ 306705 w 320039"/>
                  <a:gd name="connsiteY32" fmla="*/ 108585 h 374332"/>
                  <a:gd name="connsiteX33" fmla="*/ 320040 w 320039"/>
                  <a:gd name="connsiteY33" fmla="*/ 185738 h 374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20039" h="374332">
                    <a:moveTo>
                      <a:pt x="248602" y="187643"/>
                    </a:moveTo>
                    <a:cubicBezTo>
                      <a:pt x="248602" y="169545"/>
                      <a:pt x="246697" y="153353"/>
                      <a:pt x="241935" y="138113"/>
                    </a:cubicBezTo>
                    <a:cubicBezTo>
                      <a:pt x="238125" y="123825"/>
                      <a:pt x="231457" y="110490"/>
                      <a:pt x="223838" y="100013"/>
                    </a:cubicBezTo>
                    <a:cubicBezTo>
                      <a:pt x="216217" y="89535"/>
                      <a:pt x="206692" y="81915"/>
                      <a:pt x="195263" y="76200"/>
                    </a:cubicBezTo>
                    <a:cubicBezTo>
                      <a:pt x="183832" y="70485"/>
                      <a:pt x="171450" y="67628"/>
                      <a:pt x="157163" y="67628"/>
                    </a:cubicBezTo>
                    <a:cubicBezTo>
                      <a:pt x="143827" y="67628"/>
                      <a:pt x="131445" y="70485"/>
                      <a:pt x="120967" y="76200"/>
                    </a:cubicBezTo>
                    <a:cubicBezTo>
                      <a:pt x="110490" y="81915"/>
                      <a:pt x="100965" y="89535"/>
                      <a:pt x="94297" y="100013"/>
                    </a:cubicBezTo>
                    <a:cubicBezTo>
                      <a:pt x="86677" y="110490"/>
                      <a:pt x="80963" y="122873"/>
                      <a:pt x="77152" y="137160"/>
                    </a:cubicBezTo>
                    <a:cubicBezTo>
                      <a:pt x="73342" y="151448"/>
                      <a:pt x="71438" y="167640"/>
                      <a:pt x="71438" y="185738"/>
                    </a:cubicBezTo>
                    <a:cubicBezTo>
                      <a:pt x="71438" y="205740"/>
                      <a:pt x="73342" y="222885"/>
                      <a:pt x="78105" y="238125"/>
                    </a:cubicBezTo>
                    <a:cubicBezTo>
                      <a:pt x="82867" y="253365"/>
                      <a:pt x="88582" y="265748"/>
                      <a:pt x="96202" y="276225"/>
                    </a:cubicBezTo>
                    <a:cubicBezTo>
                      <a:pt x="103822" y="286703"/>
                      <a:pt x="113347" y="294323"/>
                      <a:pt x="124777" y="299085"/>
                    </a:cubicBezTo>
                    <a:cubicBezTo>
                      <a:pt x="136207" y="304800"/>
                      <a:pt x="147638" y="306705"/>
                      <a:pt x="160972" y="306705"/>
                    </a:cubicBezTo>
                    <a:cubicBezTo>
                      <a:pt x="174307" y="306705"/>
                      <a:pt x="186690" y="303848"/>
                      <a:pt x="197167" y="297180"/>
                    </a:cubicBezTo>
                    <a:cubicBezTo>
                      <a:pt x="207645" y="290513"/>
                      <a:pt x="217170" y="281940"/>
                      <a:pt x="224790" y="271463"/>
                    </a:cubicBezTo>
                    <a:cubicBezTo>
                      <a:pt x="232410" y="260985"/>
                      <a:pt x="238125" y="247650"/>
                      <a:pt x="242888" y="233363"/>
                    </a:cubicBezTo>
                    <a:cubicBezTo>
                      <a:pt x="246697" y="220028"/>
                      <a:pt x="248602" y="203835"/>
                      <a:pt x="248602" y="187643"/>
                    </a:cubicBezTo>
                    <a:moveTo>
                      <a:pt x="320040" y="185738"/>
                    </a:moveTo>
                    <a:cubicBezTo>
                      <a:pt x="320040" y="215265"/>
                      <a:pt x="316230" y="241935"/>
                      <a:pt x="307657" y="265748"/>
                    </a:cubicBezTo>
                    <a:cubicBezTo>
                      <a:pt x="299085" y="288608"/>
                      <a:pt x="287655" y="308610"/>
                      <a:pt x="273367" y="324803"/>
                    </a:cubicBezTo>
                    <a:cubicBezTo>
                      <a:pt x="259080" y="340995"/>
                      <a:pt x="241935" y="353378"/>
                      <a:pt x="221932" y="361950"/>
                    </a:cubicBezTo>
                    <a:cubicBezTo>
                      <a:pt x="201930" y="370523"/>
                      <a:pt x="180975" y="374333"/>
                      <a:pt x="158115" y="374333"/>
                    </a:cubicBezTo>
                    <a:cubicBezTo>
                      <a:pt x="135255" y="374333"/>
                      <a:pt x="114300" y="369570"/>
                      <a:pt x="95250" y="360998"/>
                    </a:cubicBezTo>
                    <a:cubicBezTo>
                      <a:pt x="76200" y="352425"/>
                      <a:pt x="59055" y="339090"/>
                      <a:pt x="45720" y="322898"/>
                    </a:cubicBezTo>
                    <a:cubicBezTo>
                      <a:pt x="31432" y="306705"/>
                      <a:pt x="20955" y="286703"/>
                      <a:pt x="12382" y="263843"/>
                    </a:cubicBezTo>
                    <a:cubicBezTo>
                      <a:pt x="4763" y="240983"/>
                      <a:pt x="0" y="215265"/>
                      <a:pt x="0" y="187643"/>
                    </a:cubicBezTo>
                    <a:cubicBezTo>
                      <a:pt x="0" y="158115"/>
                      <a:pt x="3810" y="132398"/>
                      <a:pt x="12382" y="108585"/>
                    </a:cubicBezTo>
                    <a:cubicBezTo>
                      <a:pt x="20955" y="85725"/>
                      <a:pt x="31432" y="65723"/>
                      <a:pt x="45720" y="49530"/>
                    </a:cubicBezTo>
                    <a:cubicBezTo>
                      <a:pt x="60007" y="33338"/>
                      <a:pt x="77152" y="20955"/>
                      <a:pt x="96202" y="12383"/>
                    </a:cubicBezTo>
                    <a:cubicBezTo>
                      <a:pt x="115252" y="3810"/>
                      <a:pt x="136207" y="0"/>
                      <a:pt x="159067" y="0"/>
                    </a:cubicBezTo>
                    <a:cubicBezTo>
                      <a:pt x="181927" y="0"/>
                      <a:pt x="202882" y="4763"/>
                      <a:pt x="222885" y="13335"/>
                    </a:cubicBezTo>
                    <a:cubicBezTo>
                      <a:pt x="241935" y="21908"/>
                      <a:pt x="259080" y="34290"/>
                      <a:pt x="273367" y="50483"/>
                    </a:cubicBezTo>
                    <a:cubicBezTo>
                      <a:pt x="287655" y="66675"/>
                      <a:pt x="299085" y="85725"/>
                      <a:pt x="306705" y="108585"/>
                    </a:cubicBezTo>
                    <a:cubicBezTo>
                      <a:pt x="315277" y="132398"/>
                      <a:pt x="320040" y="158115"/>
                      <a:pt x="320040" y="185738"/>
                    </a:cubicBezTo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24" name="Freeform 23">
                <a:extLst>
                  <a:ext uri="{FF2B5EF4-FFF2-40B4-BE49-F238E27FC236}">
                    <a16:creationId xmlns:a16="http://schemas.microsoft.com/office/drawing/2014/main" id="{46727689-3707-FED4-0B84-031CF43EAF8C}"/>
                  </a:ext>
                </a:extLst>
              </p:cNvPr>
              <p:cNvSpPr/>
              <p:nvPr/>
            </p:nvSpPr>
            <p:spPr>
              <a:xfrm>
                <a:off x="13699312" y="6376989"/>
                <a:ext cx="287655" cy="365759"/>
              </a:xfrm>
              <a:custGeom>
                <a:avLst/>
                <a:gdLst>
                  <a:gd name="connsiteX0" fmla="*/ 218122 w 287655"/>
                  <a:gd name="connsiteY0" fmla="*/ 365760 h 365759"/>
                  <a:gd name="connsiteX1" fmla="*/ 218122 w 287655"/>
                  <a:gd name="connsiteY1" fmla="*/ 162878 h 365759"/>
                  <a:gd name="connsiteX2" fmla="*/ 200977 w 287655"/>
                  <a:gd name="connsiteY2" fmla="*/ 89535 h 365759"/>
                  <a:gd name="connsiteX3" fmla="*/ 144780 w 287655"/>
                  <a:gd name="connsiteY3" fmla="*/ 64770 h 365759"/>
                  <a:gd name="connsiteX4" fmla="*/ 113347 w 287655"/>
                  <a:gd name="connsiteY4" fmla="*/ 70485 h 365759"/>
                  <a:gd name="connsiteX5" fmla="*/ 89535 w 287655"/>
                  <a:gd name="connsiteY5" fmla="*/ 89535 h 365759"/>
                  <a:gd name="connsiteX6" fmla="*/ 75247 w 287655"/>
                  <a:gd name="connsiteY6" fmla="*/ 119063 h 365759"/>
                  <a:gd name="connsiteX7" fmla="*/ 70485 w 287655"/>
                  <a:gd name="connsiteY7" fmla="*/ 156210 h 365759"/>
                  <a:gd name="connsiteX8" fmla="*/ 70485 w 287655"/>
                  <a:gd name="connsiteY8" fmla="*/ 365760 h 365759"/>
                  <a:gd name="connsiteX9" fmla="*/ 0 w 287655"/>
                  <a:gd name="connsiteY9" fmla="*/ 365760 h 365759"/>
                  <a:gd name="connsiteX10" fmla="*/ 0 w 287655"/>
                  <a:gd name="connsiteY10" fmla="*/ 7620 h 365759"/>
                  <a:gd name="connsiteX11" fmla="*/ 70485 w 287655"/>
                  <a:gd name="connsiteY11" fmla="*/ 7620 h 365759"/>
                  <a:gd name="connsiteX12" fmla="*/ 70485 w 287655"/>
                  <a:gd name="connsiteY12" fmla="*/ 41910 h 365759"/>
                  <a:gd name="connsiteX13" fmla="*/ 86677 w 287655"/>
                  <a:gd name="connsiteY13" fmla="*/ 24765 h 365759"/>
                  <a:gd name="connsiteX14" fmla="*/ 107632 w 287655"/>
                  <a:gd name="connsiteY14" fmla="*/ 11430 h 365759"/>
                  <a:gd name="connsiteX15" fmla="*/ 132397 w 287655"/>
                  <a:gd name="connsiteY15" fmla="*/ 2858 h 365759"/>
                  <a:gd name="connsiteX16" fmla="*/ 160020 w 287655"/>
                  <a:gd name="connsiteY16" fmla="*/ 0 h 365759"/>
                  <a:gd name="connsiteX17" fmla="*/ 216218 w 287655"/>
                  <a:gd name="connsiteY17" fmla="*/ 10478 h 365759"/>
                  <a:gd name="connsiteX18" fmla="*/ 256222 w 287655"/>
                  <a:gd name="connsiteY18" fmla="*/ 40958 h 365759"/>
                  <a:gd name="connsiteX19" fmla="*/ 280035 w 287655"/>
                  <a:gd name="connsiteY19" fmla="*/ 90488 h 365759"/>
                  <a:gd name="connsiteX20" fmla="*/ 287655 w 287655"/>
                  <a:gd name="connsiteY20" fmla="*/ 160972 h 365759"/>
                  <a:gd name="connsiteX21" fmla="*/ 287655 w 287655"/>
                  <a:gd name="connsiteY21" fmla="*/ 365760 h 365759"/>
                  <a:gd name="connsiteX22" fmla="*/ 218122 w 287655"/>
                  <a:gd name="connsiteY22" fmla="*/ 365760 h 36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87655" h="365759">
                    <a:moveTo>
                      <a:pt x="218122" y="365760"/>
                    </a:moveTo>
                    <a:lnTo>
                      <a:pt x="218122" y="162878"/>
                    </a:lnTo>
                    <a:cubicBezTo>
                      <a:pt x="218122" y="130492"/>
                      <a:pt x="212407" y="105728"/>
                      <a:pt x="200977" y="89535"/>
                    </a:cubicBezTo>
                    <a:cubicBezTo>
                      <a:pt x="189547" y="73342"/>
                      <a:pt x="170497" y="64770"/>
                      <a:pt x="144780" y="64770"/>
                    </a:cubicBezTo>
                    <a:cubicBezTo>
                      <a:pt x="133350" y="64770"/>
                      <a:pt x="122872" y="66675"/>
                      <a:pt x="113347" y="70485"/>
                    </a:cubicBezTo>
                    <a:cubicBezTo>
                      <a:pt x="103822" y="74295"/>
                      <a:pt x="96202" y="80963"/>
                      <a:pt x="89535" y="89535"/>
                    </a:cubicBezTo>
                    <a:cubicBezTo>
                      <a:pt x="82868" y="98108"/>
                      <a:pt x="78105" y="107633"/>
                      <a:pt x="75247" y="119063"/>
                    </a:cubicBezTo>
                    <a:cubicBezTo>
                      <a:pt x="72390" y="130492"/>
                      <a:pt x="70485" y="142875"/>
                      <a:pt x="70485" y="156210"/>
                    </a:cubicBezTo>
                    <a:lnTo>
                      <a:pt x="70485" y="365760"/>
                    </a:lnTo>
                    <a:lnTo>
                      <a:pt x="0" y="365760"/>
                    </a:lnTo>
                    <a:lnTo>
                      <a:pt x="0" y="7620"/>
                    </a:lnTo>
                    <a:lnTo>
                      <a:pt x="70485" y="7620"/>
                    </a:lnTo>
                    <a:lnTo>
                      <a:pt x="70485" y="41910"/>
                    </a:lnTo>
                    <a:cubicBezTo>
                      <a:pt x="75247" y="35242"/>
                      <a:pt x="80010" y="29528"/>
                      <a:pt x="86677" y="24765"/>
                    </a:cubicBezTo>
                    <a:cubicBezTo>
                      <a:pt x="93345" y="20003"/>
                      <a:pt x="100013" y="15240"/>
                      <a:pt x="107632" y="11430"/>
                    </a:cubicBezTo>
                    <a:cubicBezTo>
                      <a:pt x="115252" y="7620"/>
                      <a:pt x="123825" y="4763"/>
                      <a:pt x="132397" y="2858"/>
                    </a:cubicBezTo>
                    <a:cubicBezTo>
                      <a:pt x="140970" y="953"/>
                      <a:pt x="150495" y="0"/>
                      <a:pt x="160020" y="0"/>
                    </a:cubicBezTo>
                    <a:cubicBezTo>
                      <a:pt x="181927" y="0"/>
                      <a:pt x="200025" y="3810"/>
                      <a:pt x="216218" y="10478"/>
                    </a:cubicBezTo>
                    <a:cubicBezTo>
                      <a:pt x="232410" y="17145"/>
                      <a:pt x="245745" y="27622"/>
                      <a:pt x="256222" y="40958"/>
                    </a:cubicBezTo>
                    <a:cubicBezTo>
                      <a:pt x="266700" y="54292"/>
                      <a:pt x="274320" y="70485"/>
                      <a:pt x="280035" y="90488"/>
                    </a:cubicBezTo>
                    <a:cubicBezTo>
                      <a:pt x="285750" y="110490"/>
                      <a:pt x="287655" y="134303"/>
                      <a:pt x="287655" y="160972"/>
                    </a:cubicBezTo>
                    <a:lnTo>
                      <a:pt x="287655" y="365760"/>
                    </a:lnTo>
                    <a:lnTo>
                      <a:pt x="218122" y="365760"/>
                    </a:lnTo>
                    <a:close/>
                  </a:path>
                </a:pathLst>
              </a:custGeom>
              <a:solidFill>
                <a:srgbClr val="1A9AF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  <p:grpSp>
          <p:nvGrpSpPr>
            <p:cNvPr id="13" name="Graphic 4">
              <a:extLst>
                <a:ext uri="{FF2B5EF4-FFF2-40B4-BE49-F238E27FC236}">
                  <a16:creationId xmlns:a16="http://schemas.microsoft.com/office/drawing/2014/main" id="{9FD8CB9B-32DF-FE10-EFEA-B683BDC03DEE}"/>
                </a:ext>
              </a:extLst>
            </p:cNvPr>
            <p:cNvGrpSpPr/>
            <p:nvPr/>
          </p:nvGrpSpPr>
          <p:grpSpPr>
            <a:xfrm>
              <a:off x="9673094" y="5359719"/>
              <a:ext cx="1351597" cy="1383029"/>
              <a:chOff x="9673094" y="5359719"/>
              <a:chExt cx="1351597" cy="1383029"/>
            </a:xfrm>
          </p:grpSpPr>
          <p:sp>
            <p:nvSpPr>
              <p:cNvPr id="14" name="Freeform 9">
                <a:extLst>
                  <a:ext uri="{FF2B5EF4-FFF2-40B4-BE49-F238E27FC236}">
                    <a16:creationId xmlns:a16="http://schemas.microsoft.com/office/drawing/2014/main" id="{1351652A-A023-44FC-A39E-CDD3B02B25D6}"/>
                  </a:ext>
                </a:extLst>
              </p:cNvPr>
              <p:cNvSpPr/>
              <p:nvPr/>
            </p:nvSpPr>
            <p:spPr>
              <a:xfrm>
                <a:off x="9673094" y="5359719"/>
                <a:ext cx="1351597" cy="493394"/>
              </a:xfrm>
              <a:custGeom>
                <a:avLst/>
                <a:gdLst>
                  <a:gd name="connsiteX0" fmla="*/ 1351598 w 1351597"/>
                  <a:gd name="connsiteY0" fmla="*/ 0 h 493394"/>
                  <a:gd name="connsiteX1" fmla="*/ 0 w 1351597"/>
                  <a:gd name="connsiteY1" fmla="*/ 493395 h 493394"/>
                  <a:gd name="connsiteX2" fmla="*/ 1351598 w 1351597"/>
                  <a:gd name="connsiteY2" fmla="*/ 255270 h 493394"/>
                  <a:gd name="connsiteX3" fmla="*/ 1351598 w 1351597"/>
                  <a:gd name="connsiteY3" fmla="*/ 0 h 49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1597" h="493394">
                    <a:moveTo>
                      <a:pt x="1351598" y="0"/>
                    </a:moveTo>
                    <a:lnTo>
                      <a:pt x="0" y="493395"/>
                    </a:lnTo>
                    <a:lnTo>
                      <a:pt x="1351598" y="255270"/>
                    </a:lnTo>
                    <a:lnTo>
                      <a:pt x="1351598" y="0"/>
                    </a:lnTo>
                    <a:close/>
                  </a:path>
                </a:pathLst>
              </a:custGeom>
              <a:solidFill>
                <a:srgbClr val="FFE6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  <p:sp>
            <p:nvSpPr>
              <p:cNvPr id="15" name="Freeform 10">
                <a:extLst>
                  <a:ext uri="{FF2B5EF4-FFF2-40B4-BE49-F238E27FC236}">
                    <a16:creationId xmlns:a16="http://schemas.microsoft.com/office/drawing/2014/main" id="{0743AF3D-493F-42B6-B748-0106FFADD37F}"/>
                  </a:ext>
                </a:extLst>
              </p:cNvPr>
              <p:cNvSpPr/>
              <p:nvPr/>
            </p:nvSpPr>
            <p:spPr>
              <a:xfrm>
                <a:off x="9684524" y="6058854"/>
                <a:ext cx="1135379" cy="683894"/>
              </a:xfrm>
              <a:custGeom>
                <a:avLst/>
                <a:gdLst>
                  <a:gd name="connsiteX0" fmla="*/ 911543 w 1135379"/>
                  <a:gd name="connsiteY0" fmla="*/ 0 h 683894"/>
                  <a:gd name="connsiteX1" fmla="*/ 795338 w 1135379"/>
                  <a:gd name="connsiteY1" fmla="*/ 222885 h 683894"/>
                  <a:gd name="connsiteX2" fmla="*/ 679133 w 1135379"/>
                  <a:gd name="connsiteY2" fmla="*/ 0 h 683894"/>
                  <a:gd name="connsiteX3" fmla="*/ 452438 w 1135379"/>
                  <a:gd name="connsiteY3" fmla="*/ 0 h 683894"/>
                  <a:gd name="connsiteX4" fmla="*/ 691515 w 1135379"/>
                  <a:gd name="connsiteY4" fmla="*/ 413385 h 683894"/>
                  <a:gd name="connsiteX5" fmla="*/ 691515 w 1135379"/>
                  <a:gd name="connsiteY5" fmla="*/ 683895 h 683894"/>
                  <a:gd name="connsiteX6" fmla="*/ 896303 w 1135379"/>
                  <a:gd name="connsiteY6" fmla="*/ 683895 h 683894"/>
                  <a:gd name="connsiteX7" fmla="*/ 896303 w 1135379"/>
                  <a:gd name="connsiteY7" fmla="*/ 413385 h 683894"/>
                  <a:gd name="connsiteX8" fmla="*/ 1135380 w 1135379"/>
                  <a:gd name="connsiteY8" fmla="*/ 0 h 683894"/>
                  <a:gd name="connsiteX9" fmla="*/ 911543 w 1135379"/>
                  <a:gd name="connsiteY9" fmla="*/ 0 h 683894"/>
                  <a:gd name="connsiteX10" fmla="*/ 0 w 1135379"/>
                  <a:gd name="connsiteY10" fmla="*/ 0 h 683894"/>
                  <a:gd name="connsiteX11" fmla="*/ 0 w 1135379"/>
                  <a:gd name="connsiteY11" fmla="*/ 683895 h 683894"/>
                  <a:gd name="connsiteX12" fmla="*/ 546735 w 1135379"/>
                  <a:gd name="connsiteY12" fmla="*/ 683895 h 683894"/>
                  <a:gd name="connsiteX13" fmla="*/ 546735 w 1135379"/>
                  <a:gd name="connsiteY13" fmla="*/ 526732 h 683894"/>
                  <a:gd name="connsiteX14" fmla="*/ 204788 w 1135379"/>
                  <a:gd name="connsiteY14" fmla="*/ 526732 h 683894"/>
                  <a:gd name="connsiteX15" fmla="*/ 204788 w 1135379"/>
                  <a:gd name="connsiteY15" fmla="*/ 414338 h 683894"/>
                  <a:gd name="connsiteX16" fmla="*/ 452438 w 1135379"/>
                  <a:gd name="connsiteY16" fmla="*/ 414338 h 683894"/>
                  <a:gd name="connsiteX17" fmla="*/ 452438 w 1135379"/>
                  <a:gd name="connsiteY17" fmla="*/ 270510 h 683894"/>
                  <a:gd name="connsiteX18" fmla="*/ 204788 w 1135379"/>
                  <a:gd name="connsiteY18" fmla="*/ 270510 h 683894"/>
                  <a:gd name="connsiteX19" fmla="*/ 204788 w 1135379"/>
                  <a:gd name="connsiteY19" fmla="*/ 157163 h 683894"/>
                  <a:gd name="connsiteX20" fmla="*/ 479108 w 1135379"/>
                  <a:gd name="connsiteY20" fmla="*/ 157163 h 683894"/>
                  <a:gd name="connsiteX21" fmla="*/ 388620 w 1135379"/>
                  <a:gd name="connsiteY21" fmla="*/ 0 h 683894"/>
                  <a:gd name="connsiteX22" fmla="*/ 0 w 1135379"/>
                  <a:gd name="connsiteY22" fmla="*/ 0 h 683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35379" h="683894">
                    <a:moveTo>
                      <a:pt x="911543" y="0"/>
                    </a:moveTo>
                    <a:lnTo>
                      <a:pt x="795338" y="222885"/>
                    </a:lnTo>
                    <a:lnTo>
                      <a:pt x="679133" y="0"/>
                    </a:lnTo>
                    <a:lnTo>
                      <a:pt x="452438" y="0"/>
                    </a:lnTo>
                    <a:lnTo>
                      <a:pt x="691515" y="413385"/>
                    </a:lnTo>
                    <a:lnTo>
                      <a:pt x="691515" y="683895"/>
                    </a:lnTo>
                    <a:lnTo>
                      <a:pt x="896303" y="683895"/>
                    </a:lnTo>
                    <a:lnTo>
                      <a:pt x="896303" y="413385"/>
                    </a:lnTo>
                    <a:lnTo>
                      <a:pt x="1135380" y="0"/>
                    </a:lnTo>
                    <a:lnTo>
                      <a:pt x="911543" y="0"/>
                    </a:lnTo>
                    <a:close/>
                    <a:moveTo>
                      <a:pt x="0" y="0"/>
                    </a:moveTo>
                    <a:lnTo>
                      <a:pt x="0" y="683895"/>
                    </a:lnTo>
                    <a:lnTo>
                      <a:pt x="546735" y="683895"/>
                    </a:lnTo>
                    <a:lnTo>
                      <a:pt x="546735" y="526732"/>
                    </a:lnTo>
                    <a:lnTo>
                      <a:pt x="204788" y="526732"/>
                    </a:lnTo>
                    <a:lnTo>
                      <a:pt x="204788" y="414338"/>
                    </a:lnTo>
                    <a:lnTo>
                      <a:pt x="452438" y="414338"/>
                    </a:lnTo>
                    <a:lnTo>
                      <a:pt x="452438" y="270510"/>
                    </a:lnTo>
                    <a:lnTo>
                      <a:pt x="204788" y="270510"/>
                    </a:lnTo>
                    <a:lnTo>
                      <a:pt x="204788" y="157163"/>
                    </a:lnTo>
                    <a:lnTo>
                      <a:pt x="479108" y="157163"/>
                    </a:lnTo>
                    <a:lnTo>
                      <a:pt x="3886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pt-PT"/>
              </a:p>
            </p:txBody>
          </p:sp>
        </p:grpSp>
      </p:grpSp>
      <p:sp>
        <p:nvSpPr>
          <p:cNvPr id="25" name="Title Placeholder 1">
            <a:extLst>
              <a:ext uri="{FF2B5EF4-FFF2-40B4-BE49-F238E27FC236}">
                <a16:creationId xmlns:a16="http://schemas.microsoft.com/office/drawing/2014/main" id="{58FB573A-B217-FC76-5585-3692A1C962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1584" y="201168"/>
            <a:ext cx="11228832" cy="630936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/>
          <a:p>
            <a:r>
              <a:rPr lang="pt-PT" err="1"/>
              <a:t>Click</a:t>
            </a:r>
            <a:r>
              <a:rPr lang="pt-PT"/>
              <a:t> to </a:t>
            </a:r>
            <a:r>
              <a:rPr lang="pt-PT" err="1"/>
              <a:t>edit</a:t>
            </a:r>
            <a:r>
              <a:rPr lang="pt-PT"/>
              <a:t> </a:t>
            </a:r>
            <a:r>
              <a:rPr lang="pt-PT" err="1"/>
              <a:t>main</a:t>
            </a:r>
            <a:r>
              <a:rPr lang="pt-PT"/>
              <a:t> </a:t>
            </a:r>
            <a:r>
              <a:rPr lang="pt-PT" err="1"/>
              <a:t>title</a:t>
            </a:r>
            <a:r>
              <a:rPr lang="pt-PT"/>
              <a:t> </a:t>
            </a:r>
            <a:r>
              <a:rPr lang="pt-PT" err="1"/>
              <a:t>style</a:t>
            </a:r>
            <a:endParaRPr lang="pt-PT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B336E44-BE2A-6E3B-5DBA-6672C3F347D7}"/>
              </a:ext>
            </a:extLst>
          </p:cNvPr>
          <p:cNvSpPr txBox="1"/>
          <p:nvPr userDrawn="1"/>
        </p:nvSpPr>
        <p:spPr>
          <a:xfrm>
            <a:off x="11481043" y="6571472"/>
            <a:ext cx="228601" cy="123111"/>
          </a:xfrm>
          <a:prstGeom prst="rect">
            <a:avLst/>
          </a:prstGeom>
          <a:noFill/>
          <a:ln>
            <a:noFill/>
          </a:ln>
        </p:spPr>
        <p:txBody>
          <a:bodyPr vert="horz" wrap="none" lIns="0" tIns="0" rIns="0" bIns="0" rtlCol="0" anchor="ctr">
            <a:noAutofit/>
          </a:bodyPr>
          <a:lstStyle>
            <a:defPPr>
              <a:defRPr lang="en-US"/>
            </a:defPPr>
            <a:lvl1pPr algn="r">
              <a:defRPr sz="800">
                <a:solidFill>
                  <a:schemeClr val="bg1"/>
                </a:solidFill>
              </a:defRPr>
            </a:lvl1pPr>
          </a:lstStyle>
          <a:p>
            <a:pPr lvl="0" rtl="0"/>
            <a:fld id="{5896187B-FF73-4C83-8017-21324AB79308}" type="slidenum">
              <a:rPr lang="pt-PT" smtClean="0">
                <a:solidFill>
                  <a:schemeClr val="tx1"/>
                </a:solidFill>
              </a:rPr>
              <a:pPr lvl="0" rtl="0"/>
              <a:t>‹#›</a:t>
            </a:fld>
            <a:endParaRPr lang="pt-PT">
              <a:solidFill>
                <a:schemeClr val="tx1"/>
              </a:solidFill>
            </a:endParaRPr>
          </a:p>
        </p:txBody>
      </p:sp>
      <p:sp>
        <p:nvSpPr>
          <p:cNvPr id="34" name="Text Placeholder 2">
            <a:extLst>
              <a:ext uri="{FF2B5EF4-FFF2-40B4-BE49-F238E27FC236}">
                <a16:creationId xmlns:a16="http://schemas.microsoft.com/office/drawing/2014/main" id="{A06E55BC-DDC2-DA1A-A6C2-D90EF11069D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81584" y="1316735"/>
            <a:ext cx="11228832" cy="48463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pt-PT" err="1"/>
              <a:t>First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Arial</a:t>
            </a:r>
            <a:r>
              <a:rPr lang="pt-PT"/>
              <a:t> (Body) 16pt --&gt; </a:t>
            </a:r>
            <a:r>
              <a:rPr lang="pt-PT" err="1"/>
              <a:t>shift</a:t>
            </a:r>
            <a:r>
              <a:rPr lang="pt-PT"/>
              <a:t> + </a:t>
            </a:r>
            <a:r>
              <a:rPr lang="pt-PT" err="1"/>
              <a:t>alt</a:t>
            </a:r>
            <a:r>
              <a:rPr lang="pt-PT"/>
              <a:t> + </a:t>
            </a:r>
            <a:r>
              <a:rPr lang="pt-PT" err="1"/>
              <a:t>arrow</a:t>
            </a:r>
            <a:r>
              <a:rPr lang="pt-PT"/>
              <a:t> </a:t>
            </a:r>
            <a:r>
              <a:rPr lang="pt-PT" err="1"/>
              <a:t>key</a:t>
            </a:r>
            <a:r>
              <a:rPr lang="pt-PT"/>
              <a:t> to </a:t>
            </a:r>
            <a:r>
              <a:rPr lang="pt-PT" err="1"/>
              <a:t>jump</a:t>
            </a:r>
            <a:r>
              <a:rPr lang="pt-PT"/>
              <a:t> </a:t>
            </a:r>
            <a:r>
              <a:rPr lang="pt-PT" err="1"/>
              <a:t>bullet</a:t>
            </a:r>
            <a:r>
              <a:rPr lang="pt-PT"/>
              <a:t> </a:t>
            </a:r>
            <a:r>
              <a:rPr lang="pt-PT" err="1"/>
              <a:t>levels</a:t>
            </a:r>
            <a:endParaRPr lang="pt-PT"/>
          </a:p>
          <a:p>
            <a:pPr lvl="1"/>
            <a:r>
              <a:rPr lang="pt-PT" err="1"/>
              <a:t>Second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Arial</a:t>
            </a:r>
            <a:r>
              <a:rPr lang="pt-PT"/>
              <a:t> (Body) 14pt</a:t>
            </a:r>
          </a:p>
          <a:p>
            <a:pPr lvl="2"/>
            <a:r>
              <a:rPr lang="pt-PT" err="1"/>
              <a:t>Third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Arial</a:t>
            </a:r>
            <a:r>
              <a:rPr lang="pt-PT"/>
              <a:t> (Body) 14pt</a:t>
            </a:r>
          </a:p>
          <a:p>
            <a:pPr lvl="3"/>
            <a:r>
              <a:rPr lang="pt-PT" err="1"/>
              <a:t>Fourth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Arial</a:t>
            </a:r>
            <a:r>
              <a:rPr lang="pt-PT"/>
              <a:t> (Body) 12pt</a:t>
            </a:r>
          </a:p>
          <a:p>
            <a:pPr lvl="4"/>
            <a:r>
              <a:rPr lang="pt-PT" err="1"/>
              <a:t>Fifth</a:t>
            </a:r>
            <a:r>
              <a:rPr lang="pt-PT"/>
              <a:t> </a:t>
            </a:r>
            <a:r>
              <a:rPr lang="pt-PT" err="1"/>
              <a:t>level</a:t>
            </a:r>
            <a:r>
              <a:rPr lang="pt-PT"/>
              <a:t> </a:t>
            </a:r>
            <a:r>
              <a:rPr lang="pt-PT" err="1"/>
              <a:t>text</a:t>
            </a:r>
            <a:r>
              <a:rPr lang="pt-PT"/>
              <a:t> </a:t>
            </a:r>
            <a:r>
              <a:rPr lang="pt-PT" err="1"/>
              <a:t>style</a:t>
            </a:r>
            <a:r>
              <a:rPr lang="pt-PT"/>
              <a:t> </a:t>
            </a:r>
            <a:r>
              <a:rPr lang="pt-PT" err="1"/>
              <a:t>Arial</a:t>
            </a:r>
            <a:r>
              <a:rPr lang="pt-PT"/>
              <a:t> (Body) 12pt</a:t>
            </a:r>
          </a:p>
        </p:txBody>
      </p:sp>
    </p:spTree>
    <p:extLst>
      <p:ext uri="{BB962C8B-B14F-4D97-AF65-F5344CB8AC3E}">
        <p14:creationId xmlns:p14="http://schemas.microsoft.com/office/powerpoint/2010/main" val="30155195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4" r:id="rId1"/>
    <p:sldLayoutId id="2147483815" r:id="rId2"/>
    <p:sldLayoutId id="2147483816" r:id="rId3"/>
    <p:sldLayoutId id="2147483817" r:id="rId4"/>
    <p:sldLayoutId id="2147483818" r:id="rId5"/>
    <p:sldLayoutId id="2147483819" r:id="rId6"/>
    <p:sldLayoutId id="2147483820" r:id="rId7"/>
    <p:sldLayoutId id="2147483821" r:id="rId8"/>
    <p:sldLayoutId id="2147483822" r:id="rId9"/>
    <p:sldLayoutId id="2147483823" r:id="rId10"/>
    <p:sldLayoutId id="2147483824" r:id="rId11"/>
    <p:sldLayoutId id="2147483825" r:id="rId12"/>
    <p:sldLayoutId id="2147483826" r:id="rId13"/>
    <p:sldLayoutId id="2147483827" r:id="rId14"/>
    <p:sldLayoutId id="2147483828" r:id="rId15"/>
    <p:sldLayoutId id="2147483829" r:id="rId16"/>
    <p:sldLayoutId id="2147483830" r:id="rId17"/>
    <p:sldLayoutId id="2147483831" r:id="rId18"/>
    <p:sldLayoutId id="2147483832" r:id="rId19"/>
    <p:sldLayoutId id="2147483833" r:id="rId20"/>
    <p:sldLayoutId id="2147483834" r:id="rId21"/>
    <p:sldLayoutId id="2147483835" r:id="rId22"/>
    <p:sldLayoutId id="2147483836" r:id="rId23"/>
    <p:sldLayoutId id="2147483837" r:id="rId24"/>
    <p:sldLayoutId id="2147483838" r:id="rId25"/>
    <p:sldLayoutId id="2147483839" r:id="rId26"/>
    <p:sldLayoutId id="2147483840" r:id="rId27"/>
    <p:sldLayoutId id="2147483841" r:id="rId28"/>
    <p:sldLayoutId id="2147483842" r:id="rId29"/>
    <p:sldLayoutId id="2147483843" r:id="rId30"/>
    <p:sldLayoutId id="2147483844" r:id="rId31"/>
    <p:sldLayoutId id="2147483845" r:id="rId32"/>
    <p:sldLayoutId id="2147483846" r:id="rId33"/>
    <p:sldLayoutId id="2147483847" r:id="rId34"/>
    <p:sldLayoutId id="2147483848" r:id="rId35"/>
    <p:sldLayoutId id="2147483849" r:id="rId36"/>
    <p:sldLayoutId id="2147483850" r:id="rId37"/>
    <p:sldLayoutId id="2147483851" r:id="rId38"/>
    <p:sldLayoutId id="2147483852" r:id="rId39"/>
    <p:sldLayoutId id="2147483853" r:id="rId4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2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spcAft>
          <a:spcPts val="400"/>
        </a:spcAft>
        <a:buFont typeface="Arial" panose="020B0604020202020204" pitchFamily="34" charset="0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18288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36576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54864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73152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91440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09728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128016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1463040" indent="-182880" algn="l" defTabSz="914400" rtl="0" eaLnBrk="1" latinLnBrk="0" hangingPunct="1">
        <a:lnSpc>
          <a:spcPct val="100000"/>
        </a:lnSpc>
        <a:spcBef>
          <a:spcPts val="0"/>
        </a:spcBef>
        <a:spcAft>
          <a:spcPts val="400"/>
        </a:spcAft>
        <a:buClr>
          <a:schemeClr val="accent1"/>
        </a:buClr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04">
          <p15:clr>
            <a:srgbClr val="F26B43"/>
          </p15:clr>
        </p15:guide>
        <p15:guide id="2" pos="7378">
          <p15:clr>
            <a:srgbClr val="F26B43"/>
          </p15:clr>
        </p15:guide>
        <p15:guide id="3" orient="horz" pos="528">
          <p15:clr>
            <a:srgbClr val="F26B43"/>
          </p15:clr>
        </p15:guide>
        <p15:guide id="4" orient="horz" pos="3888">
          <p15:clr>
            <a:srgbClr val="F26B43"/>
          </p15:clr>
        </p15:guide>
        <p15:guide id="5" orient="horz" pos="822">
          <p15:clr>
            <a:srgbClr val="F26B43"/>
          </p15:clr>
        </p15:guide>
        <p15:guide id="6" orient="horz" pos="119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17.xml"/><Relationship Id="rId1" Type="http://schemas.openxmlformats.org/officeDocument/2006/relationships/tags" Target="../tags/tag102.xml"/><Relationship Id="rId6" Type="http://schemas.openxmlformats.org/officeDocument/2006/relationships/image" Target="../media/image2.emf"/><Relationship Id="rId5" Type="http://schemas.openxmlformats.org/officeDocument/2006/relationships/oleObject" Target="../embeddings/oleObject85.bin"/><Relationship Id="rId4" Type="http://schemas.openxmlformats.org/officeDocument/2006/relationships/image" Target="../media/image10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29.xml"/><Relationship Id="rId1" Type="http://schemas.openxmlformats.org/officeDocument/2006/relationships/tags" Target="../tags/tag103.xml"/><Relationship Id="rId6" Type="http://schemas.openxmlformats.org/officeDocument/2006/relationships/image" Target="../media/image2.emf"/><Relationship Id="rId5" Type="http://schemas.openxmlformats.org/officeDocument/2006/relationships/oleObject" Target="../embeddings/oleObject86.bin"/><Relationship Id="rId4" Type="http://schemas.openxmlformats.org/officeDocument/2006/relationships/image" Target="../media/image16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68.xml"/><Relationship Id="rId1" Type="http://schemas.openxmlformats.org/officeDocument/2006/relationships/tags" Target="../tags/tag104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87.bin"/><Relationship Id="rId4" Type="http://schemas.openxmlformats.org/officeDocument/2006/relationships/image" Target="../media/image16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24.xml"/><Relationship Id="rId1" Type="http://schemas.openxmlformats.org/officeDocument/2006/relationships/tags" Target="../tags/tag105.xml"/><Relationship Id="rId5" Type="http://schemas.openxmlformats.org/officeDocument/2006/relationships/image" Target="../media/image11.emf"/><Relationship Id="rId4" Type="http://schemas.openxmlformats.org/officeDocument/2006/relationships/oleObject" Target="../embeddings/oleObject88.bin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13" Type="http://schemas.openxmlformats.org/officeDocument/2006/relationships/image" Target="../media/image18.svg"/><Relationship Id="rId3" Type="http://schemas.openxmlformats.org/officeDocument/2006/relationships/tags" Target="../tags/tag108.xml"/><Relationship Id="rId7" Type="http://schemas.openxmlformats.org/officeDocument/2006/relationships/tags" Target="../tags/tag112.xml"/><Relationship Id="rId12" Type="http://schemas.openxmlformats.org/officeDocument/2006/relationships/image" Target="../media/image17.svg"/><Relationship Id="rId2" Type="http://schemas.openxmlformats.org/officeDocument/2006/relationships/tags" Target="../tags/tag107.xml"/><Relationship Id="rId1" Type="http://schemas.openxmlformats.org/officeDocument/2006/relationships/tags" Target="../tags/tag106.xml"/><Relationship Id="rId6" Type="http://schemas.openxmlformats.org/officeDocument/2006/relationships/tags" Target="../tags/tag111.xml"/><Relationship Id="rId11" Type="http://schemas.openxmlformats.org/officeDocument/2006/relationships/image" Target="../media/image11.emf"/><Relationship Id="rId5" Type="http://schemas.openxmlformats.org/officeDocument/2006/relationships/tags" Target="../tags/tag110.xml"/><Relationship Id="rId10" Type="http://schemas.openxmlformats.org/officeDocument/2006/relationships/oleObject" Target="../embeddings/oleObject89.bin"/><Relationship Id="rId4" Type="http://schemas.openxmlformats.org/officeDocument/2006/relationships/tags" Target="../tags/tag109.xml"/><Relationship Id="rId9" Type="http://schemas.openxmlformats.org/officeDocument/2006/relationships/notesSlide" Target="../notesSlides/notesSlide5.xml"/><Relationship Id="rId14" Type="http://schemas.openxmlformats.org/officeDocument/2006/relationships/image" Target="../media/image19.sv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68.xml"/><Relationship Id="rId1" Type="http://schemas.openxmlformats.org/officeDocument/2006/relationships/tags" Target="../tags/tag113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87.bin"/><Relationship Id="rId4" Type="http://schemas.openxmlformats.org/officeDocument/2006/relationships/image" Target="../media/image16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7" Type="http://schemas.openxmlformats.org/officeDocument/2006/relationships/image" Target="../media/image20.jpeg"/><Relationship Id="rId2" Type="http://schemas.openxmlformats.org/officeDocument/2006/relationships/tags" Target="../tags/tag115.xml"/><Relationship Id="rId1" Type="http://schemas.openxmlformats.org/officeDocument/2006/relationships/tags" Target="../tags/tag114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90.bin"/><Relationship Id="rId4" Type="http://schemas.openxmlformats.org/officeDocument/2006/relationships/notesSlide" Target="../notesSlides/notesSlide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1.bin"/><Relationship Id="rId2" Type="http://schemas.openxmlformats.org/officeDocument/2006/relationships/slideLayout" Target="../slideLayouts/slideLayout24.xml"/><Relationship Id="rId1" Type="http://schemas.openxmlformats.org/officeDocument/2006/relationships/tags" Target="../tags/tag116.xml"/><Relationship Id="rId4" Type="http://schemas.openxmlformats.org/officeDocument/2006/relationships/image" Target="../media/image11.emf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tags" Target="../tags/tag124.xml"/><Relationship Id="rId13" Type="http://schemas.openxmlformats.org/officeDocument/2006/relationships/image" Target="../media/image2.emf"/><Relationship Id="rId3" Type="http://schemas.openxmlformats.org/officeDocument/2006/relationships/tags" Target="../tags/tag119.xml"/><Relationship Id="rId7" Type="http://schemas.openxmlformats.org/officeDocument/2006/relationships/tags" Target="../tags/tag123.xml"/><Relationship Id="rId12" Type="http://schemas.openxmlformats.org/officeDocument/2006/relationships/oleObject" Target="../embeddings/oleObject92.bin"/><Relationship Id="rId2" Type="http://schemas.openxmlformats.org/officeDocument/2006/relationships/tags" Target="../tags/tag118.xml"/><Relationship Id="rId1" Type="http://schemas.openxmlformats.org/officeDocument/2006/relationships/tags" Target="../tags/tag117.xml"/><Relationship Id="rId6" Type="http://schemas.openxmlformats.org/officeDocument/2006/relationships/tags" Target="../tags/tag122.xml"/><Relationship Id="rId11" Type="http://schemas.openxmlformats.org/officeDocument/2006/relationships/notesSlide" Target="../notesSlides/notesSlide8.xml"/><Relationship Id="rId5" Type="http://schemas.openxmlformats.org/officeDocument/2006/relationships/tags" Target="../tags/tag121.xml"/><Relationship Id="rId10" Type="http://schemas.openxmlformats.org/officeDocument/2006/relationships/slideLayout" Target="../slideLayouts/slideLayout23.xml"/><Relationship Id="rId4" Type="http://schemas.openxmlformats.org/officeDocument/2006/relationships/tags" Target="../tags/tag120.xml"/><Relationship Id="rId9" Type="http://schemas.openxmlformats.org/officeDocument/2006/relationships/tags" Target="../tags/tag125.xml"/><Relationship Id="rId14" Type="http://schemas.openxmlformats.org/officeDocument/2006/relationships/chart" Target="../charts/char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2" Type="http://schemas.openxmlformats.org/officeDocument/2006/relationships/tags" Target="../tags/tag127.xml"/><Relationship Id="rId1" Type="http://schemas.openxmlformats.org/officeDocument/2006/relationships/tags" Target="../tags/tag126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93.bin"/><Relationship Id="rId4" Type="http://schemas.openxmlformats.org/officeDocument/2006/relationships/notesSlide" Target="../notesSlides/notesSlide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68.xml"/><Relationship Id="rId1" Type="http://schemas.openxmlformats.org/officeDocument/2006/relationships/tags" Target="../tags/tag128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94.bin"/><Relationship Id="rId4" Type="http://schemas.openxmlformats.org/officeDocument/2006/relationships/image" Target="../media/image16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7" Type="http://schemas.openxmlformats.org/officeDocument/2006/relationships/image" Target="../media/image21.png"/><Relationship Id="rId2" Type="http://schemas.openxmlformats.org/officeDocument/2006/relationships/tags" Target="../tags/tag130.xml"/><Relationship Id="rId1" Type="http://schemas.openxmlformats.org/officeDocument/2006/relationships/tags" Target="../tags/tag129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95.bin"/><Relationship Id="rId4" Type="http://schemas.openxmlformats.org/officeDocument/2006/relationships/notesSlide" Target="../notesSlides/notesSlide11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tags" Target="../tags/tag138.xml"/><Relationship Id="rId13" Type="http://schemas.openxmlformats.org/officeDocument/2006/relationships/tags" Target="../tags/tag143.xml"/><Relationship Id="rId18" Type="http://schemas.openxmlformats.org/officeDocument/2006/relationships/notesSlide" Target="../notesSlides/notesSlide12.xml"/><Relationship Id="rId26" Type="http://schemas.openxmlformats.org/officeDocument/2006/relationships/image" Target="../media/image24.svg"/><Relationship Id="rId3" Type="http://schemas.openxmlformats.org/officeDocument/2006/relationships/tags" Target="../tags/tag133.xml"/><Relationship Id="rId21" Type="http://schemas.openxmlformats.org/officeDocument/2006/relationships/image" Target="../media/image22.svg"/><Relationship Id="rId7" Type="http://schemas.openxmlformats.org/officeDocument/2006/relationships/tags" Target="../tags/tag137.xml"/><Relationship Id="rId12" Type="http://schemas.openxmlformats.org/officeDocument/2006/relationships/tags" Target="../tags/tag142.xml"/><Relationship Id="rId17" Type="http://schemas.openxmlformats.org/officeDocument/2006/relationships/slideLayout" Target="../slideLayouts/slideLayout24.xml"/><Relationship Id="rId25" Type="http://schemas.openxmlformats.org/officeDocument/2006/relationships/image" Target="../media/image23.svg"/><Relationship Id="rId2" Type="http://schemas.openxmlformats.org/officeDocument/2006/relationships/tags" Target="../tags/tag132.xml"/><Relationship Id="rId16" Type="http://schemas.openxmlformats.org/officeDocument/2006/relationships/tags" Target="../tags/tag146.xml"/><Relationship Id="rId20" Type="http://schemas.openxmlformats.org/officeDocument/2006/relationships/image" Target="../media/image11.emf"/><Relationship Id="rId1" Type="http://schemas.openxmlformats.org/officeDocument/2006/relationships/tags" Target="../tags/tag131.xml"/><Relationship Id="rId6" Type="http://schemas.openxmlformats.org/officeDocument/2006/relationships/tags" Target="../tags/tag136.xml"/><Relationship Id="rId11" Type="http://schemas.openxmlformats.org/officeDocument/2006/relationships/tags" Target="../tags/tag141.xml"/><Relationship Id="rId24" Type="http://schemas.openxmlformats.org/officeDocument/2006/relationships/chart" Target="../charts/chart4.xml"/><Relationship Id="rId5" Type="http://schemas.openxmlformats.org/officeDocument/2006/relationships/tags" Target="../tags/tag135.xml"/><Relationship Id="rId15" Type="http://schemas.openxmlformats.org/officeDocument/2006/relationships/tags" Target="../tags/tag145.xml"/><Relationship Id="rId23" Type="http://schemas.openxmlformats.org/officeDocument/2006/relationships/chart" Target="../charts/chart3.xml"/><Relationship Id="rId10" Type="http://schemas.openxmlformats.org/officeDocument/2006/relationships/tags" Target="../tags/tag140.xml"/><Relationship Id="rId19" Type="http://schemas.openxmlformats.org/officeDocument/2006/relationships/oleObject" Target="../embeddings/oleObject96.bin"/><Relationship Id="rId4" Type="http://schemas.openxmlformats.org/officeDocument/2006/relationships/tags" Target="../tags/tag134.xml"/><Relationship Id="rId9" Type="http://schemas.openxmlformats.org/officeDocument/2006/relationships/tags" Target="../tags/tag139.xml"/><Relationship Id="rId14" Type="http://schemas.openxmlformats.org/officeDocument/2006/relationships/tags" Target="../tags/tag144.xml"/><Relationship Id="rId22" Type="http://schemas.openxmlformats.org/officeDocument/2006/relationships/chart" Target="../charts/chart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3" Type="http://schemas.openxmlformats.org/officeDocument/2006/relationships/notesSlide" Target="../notesSlides/notesSlide13.xml"/><Relationship Id="rId7" Type="http://schemas.openxmlformats.org/officeDocument/2006/relationships/image" Target="../media/image26.svg"/><Relationship Id="rId2" Type="http://schemas.openxmlformats.org/officeDocument/2006/relationships/slideLayout" Target="../slideLayouts/slideLayout23.xml"/><Relationship Id="rId1" Type="http://schemas.openxmlformats.org/officeDocument/2006/relationships/tags" Target="../tags/tag147.xml"/><Relationship Id="rId6" Type="http://schemas.openxmlformats.org/officeDocument/2006/relationships/image" Target="../media/image25.svg"/><Relationship Id="rId5" Type="http://schemas.openxmlformats.org/officeDocument/2006/relationships/image" Target="../media/image11.emf"/><Relationship Id="rId4" Type="http://schemas.openxmlformats.org/officeDocument/2006/relationships/oleObject" Target="../embeddings/oleObject97.bin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svg"/><Relationship Id="rId3" Type="http://schemas.openxmlformats.org/officeDocument/2006/relationships/notesSlide" Target="../notesSlides/notesSlide14.xml"/><Relationship Id="rId7" Type="http://schemas.openxmlformats.org/officeDocument/2006/relationships/image" Target="../media/image29.svg"/><Relationship Id="rId2" Type="http://schemas.openxmlformats.org/officeDocument/2006/relationships/slideLayout" Target="../slideLayouts/slideLayout23.xml"/><Relationship Id="rId1" Type="http://schemas.openxmlformats.org/officeDocument/2006/relationships/tags" Target="../tags/tag148.xml"/><Relationship Id="rId6" Type="http://schemas.openxmlformats.org/officeDocument/2006/relationships/image" Target="../media/image28.svg"/><Relationship Id="rId5" Type="http://schemas.openxmlformats.org/officeDocument/2006/relationships/image" Target="../media/image11.emf"/><Relationship Id="rId4" Type="http://schemas.openxmlformats.org/officeDocument/2006/relationships/oleObject" Target="../embeddings/oleObject97.bin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emf"/><Relationship Id="rId3" Type="http://schemas.openxmlformats.org/officeDocument/2006/relationships/tags" Target="../tags/tag151.xml"/><Relationship Id="rId7" Type="http://schemas.openxmlformats.org/officeDocument/2006/relationships/oleObject" Target="../embeddings/oleObject98.bin"/><Relationship Id="rId2" Type="http://schemas.openxmlformats.org/officeDocument/2006/relationships/tags" Target="../tags/tag150.xml"/><Relationship Id="rId1" Type="http://schemas.openxmlformats.org/officeDocument/2006/relationships/tags" Target="../tags/tag149.xml"/><Relationship Id="rId6" Type="http://schemas.openxmlformats.org/officeDocument/2006/relationships/notesSlide" Target="../notesSlides/notesSlide15.xml"/><Relationship Id="rId5" Type="http://schemas.openxmlformats.org/officeDocument/2006/relationships/slideLayout" Target="../slideLayouts/slideLayout24.xml"/><Relationship Id="rId4" Type="http://schemas.openxmlformats.org/officeDocument/2006/relationships/tags" Target="../tags/tag15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68.xml"/><Relationship Id="rId1" Type="http://schemas.openxmlformats.org/officeDocument/2006/relationships/tags" Target="../tags/tag153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94.bin"/><Relationship Id="rId4" Type="http://schemas.openxmlformats.org/officeDocument/2006/relationships/image" Target="../media/image16.jpe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3" Type="http://schemas.openxmlformats.org/officeDocument/2006/relationships/tags" Target="../tags/tag156.xml"/><Relationship Id="rId7" Type="http://schemas.openxmlformats.org/officeDocument/2006/relationships/tags" Target="../tags/tag160.xml"/><Relationship Id="rId12" Type="http://schemas.openxmlformats.org/officeDocument/2006/relationships/chart" Target="../charts/chart5.xml"/><Relationship Id="rId2" Type="http://schemas.openxmlformats.org/officeDocument/2006/relationships/tags" Target="../tags/tag155.xml"/><Relationship Id="rId1" Type="http://schemas.openxmlformats.org/officeDocument/2006/relationships/tags" Target="../tags/tag154.xml"/><Relationship Id="rId6" Type="http://schemas.openxmlformats.org/officeDocument/2006/relationships/tags" Target="../tags/tag159.xml"/><Relationship Id="rId11" Type="http://schemas.openxmlformats.org/officeDocument/2006/relationships/image" Target="../media/image11.emf"/><Relationship Id="rId5" Type="http://schemas.openxmlformats.org/officeDocument/2006/relationships/tags" Target="../tags/tag158.xml"/><Relationship Id="rId10" Type="http://schemas.openxmlformats.org/officeDocument/2006/relationships/oleObject" Target="../embeddings/oleObject99.bin"/><Relationship Id="rId4" Type="http://schemas.openxmlformats.org/officeDocument/2006/relationships/tags" Target="../tags/tag157.xml"/><Relationship Id="rId9" Type="http://schemas.openxmlformats.org/officeDocument/2006/relationships/notesSlide" Target="../notesSlides/notesSlide17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13" Type="http://schemas.openxmlformats.org/officeDocument/2006/relationships/image" Target="../media/image32.png"/><Relationship Id="rId18" Type="http://schemas.openxmlformats.org/officeDocument/2006/relationships/image" Target="../media/image37.svg"/><Relationship Id="rId3" Type="http://schemas.openxmlformats.org/officeDocument/2006/relationships/tags" Target="../tags/tag163.xml"/><Relationship Id="rId7" Type="http://schemas.openxmlformats.org/officeDocument/2006/relationships/tags" Target="../tags/tag167.xml"/><Relationship Id="rId12" Type="http://schemas.openxmlformats.org/officeDocument/2006/relationships/image" Target="../media/image31.png"/><Relationship Id="rId17" Type="http://schemas.openxmlformats.org/officeDocument/2006/relationships/image" Target="../media/image36.png"/><Relationship Id="rId2" Type="http://schemas.openxmlformats.org/officeDocument/2006/relationships/tags" Target="../tags/tag162.xml"/><Relationship Id="rId16" Type="http://schemas.openxmlformats.org/officeDocument/2006/relationships/image" Target="../media/image35.png"/><Relationship Id="rId1" Type="http://schemas.openxmlformats.org/officeDocument/2006/relationships/tags" Target="../tags/tag161.xml"/><Relationship Id="rId6" Type="http://schemas.openxmlformats.org/officeDocument/2006/relationships/tags" Target="../tags/tag166.xml"/><Relationship Id="rId11" Type="http://schemas.openxmlformats.org/officeDocument/2006/relationships/image" Target="../media/image11.emf"/><Relationship Id="rId5" Type="http://schemas.openxmlformats.org/officeDocument/2006/relationships/tags" Target="../tags/tag165.xml"/><Relationship Id="rId15" Type="http://schemas.openxmlformats.org/officeDocument/2006/relationships/image" Target="../media/image34.png"/><Relationship Id="rId10" Type="http://schemas.openxmlformats.org/officeDocument/2006/relationships/oleObject" Target="../embeddings/oleObject100.bin"/><Relationship Id="rId19" Type="http://schemas.openxmlformats.org/officeDocument/2006/relationships/image" Target="../media/image38.svg"/><Relationship Id="rId4" Type="http://schemas.openxmlformats.org/officeDocument/2006/relationships/tags" Target="../tags/tag164.xml"/><Relationship Id="rId9" Type="http://schemas.openxmlformats.org/officeDocument/2006/relationships/notesSlide" Target="../notesSlides/notesSlide18.xml"/><Relationship Id="rId14" Type="http://schemas.openxmlformats.org/officeDocument/2006/relationships/image" Target="../media/image33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tags" Target="../tags/tag175.xml"/><Relationship Id="rId13" Type="http://schemas.openxmlformats.org/officeDocument/2006/relationships/oleObject" Target="../embeddings/oleObject101.bin"/><Relationship Id="rId3" Type="http://schemas.openxmlformats.org/officeDocument/2006/relationships/tags" Target="../tags/tag170.xml"/><Relationship Id="rId7" Type="http://schemas.openxmlformats.org/officeDocument/2006/relationships/tags" Target="../tags/tag174.xml"/><Relationship Id="rId12" Type="http://schemas.openxmlformats.org/officeDocument/2006/relationships/notesSlide" Target="../notesSlides/notesSlide19.xml"/><Relationship Id="rId2" Type="http://schemas.openxmlformats.org/officeDocument/2006/relationships/tags" Target="../tags/tag169.xml"/><Relationship Id="rId1" Type="http://schemas.openxmlformats.org/officeDocument/2006/relationships/tags" Target="../tags/tag168.xml"/><Relationship Id="rId6" Type="http://schemas.openxmlformats.org/officeDocument/2006/relationships/tags" Target="../tags/tag173.xml"/><Relationship Id="rId11" Type="http://schemas.openxmlformats.org/officeDocument/2006/relationships/slideLayout" Target="../slideLayouts/slideLayout24.xml"/><Relationship Id="rId5" Type="http://schemas.openxmlformats.org/officeDocument/2006/relationships/tags" Target="../tags/tag172.xml"/><Relationship Id="rId15" Type="http://schemas.openxmlformats.org/officeDocument/2006/relationships/chart" Target="../charts/chart6.xml"/><Relationship Id="rId10" Type="http://schemas.openxmlformats.org/officeDocument/2006/relationships/tags" Target="../tags/tag177.xml"/><Relationship Id="rId4" Type="http://schemas.openxmlformats.org/officeDocument/2006/relationships/tags" Target="../tags/tag171.xml"/><Relationship Id="rId9" Type="http://schemas.openxmlformats.org/officeDocument/2006/relationships/tags" Target="../tags/tag176.xml"/><Relationship Id="rId14" Type="http://schemas.openxmlformats.org/officeDocument/2006/relationships/image" Target="../media/image11.emf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02.bin"/><Relationship Id="rId3" Type="http://schemas.openxmlformats.org/officeDocument/2006/relationships/tags" Target="../tags/tag180.xml"/><Relationship Id="rId7" Type="http://schemas.openxmlformats.org/officeDocument/2006/relationships/notesSlide" Target="../notesSlides/notesSlide20.xml"/><Relationship Id="rId12" Type="http://schemas.openxmlformats.org/officeDocument/2006/relationships/image" Target="../media/image41.svg"/><Relationship Id="rId2" Type="http://schemas.openxmlformats.org/officeDocument/2006/relationships/tags" Target="../tags/tag179.xml"/><Relationship Id="rId1" Type="http://schemas.openxmlformats.org/officeDocument/2006/relationships/tags" Target="../tags/tag178.xml"/><Relationship Id="rId6" Type="http://schemas.openxmlformats.org/officeDocument/2006/relationships/slideLayout" Target="../slideLayouts/slideLayout24.xml"/><Relationship Id="rId11" Type="http://schemas.openxmlformats.org/officeDocument/2006/relationships/image" Target="../media/image40.svg"/><Relationship Id="rId5" Type="http://schemas.openxmlformats.org/officeDocument/2006/relationships/tags" Target="../tags/tag182.xml"/><Relationship Id="rId10" Type="http://schemas.openxmlformats.org/officeDocument/2006/relationships/image" Target="../media/image39.svg"/><Relationship Id="rId4" Type="http://schemas.openxmlformats.org/officeDocument/2006/relationships/tags" Target="../tags/tag181.xml"/><Relationship Id="rId9" Type="http://schemas.openxmlformats.org/officeDocument/2006/relationships/image" Target="../media/image11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68.xml"/><Relationship Id="rId1" Type="http://schemas.openxmlformats.org/officeDocument/2006/relationships/tags" Target="../tags/tag183.xml"/><Relationship Id="rId6" Type="http://schemas.openxmlformats.org/officeDocument/2006/relationships/image" Target="../media/image11.emf"/><Relationship Id="rId5" Type="http://schemas.openxmlformats.org/officeDocument/2006/relationships/oleObject" Target="../embeddings/oleObject103.bin"/><Relationship Id="rId4" Type="http://schemas.openxmlformats.org/officeDocument/2006/relationships/image" Target="../media/image16.jpe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tags" Target="../tags/tag191.xml"/><Relationship Id="rId13" Type="http://schemas.openxmlformats.org/officeDocument/2006/relationships/image" Target="../media/image11.emf"/><Relationship Id="rId3" Type="http://schemas.openxmlformats.org/officeDocument/2006/relationships/tags" Target="../tags/tag186.xml"/><Relationship Id="rId7" Type="http://schemas.openxmlformats.org/officeDocument/2006/relationships/tags" Target="../tags/tag190.xml"/><Relationship Id="rId12" Type="http://schemas.openxmlformats.org/officeDocument/2006/relationships/oleObject" Target="../embeddings/oleObject32.bin"/><Relationship Id="rId2" Type="http://schemas.openxmlformats.org/officeDocument/2006/relationships/tags" Target="../tags/tag185.xml"/><Relationship Id="rId1" Type="http://schemas.openxmlformats.org/officeDocument/2006/relationships/tags" Target="../tags/tag184.xml"/><Relationship Id="rId6" Type="http://schemas.openxmlformats.org/officeDocument/2006/relationships/tags" Target="../tags/tag189.xml"/><Relationship Id="rId11" Type="http://schemas.openxmlformats.org/officeDocument/2006/relationships/notesSlide" Target="../notesSlides/notesSlide22.xml"/><Relationship Id="rId5" Type="http://schemas.openxmlformats.org/officeDocument/2006/relationships/tags" Target="../tags/tag188.xml"/><Relationship Id="rId15" Type="http://schemas.openxmlformats.org/officeDocument/2006/relationships/image" Target="../media/image43.svg"/><Relationship Id="rId10" Type="http://schemas.openxmlformats.org/officeDocument/2006/relationships/slideLayout" Target="../slideLayouts/slideLayout24.xml"/><Relationship Id="rId4" Type="http://schemas.openxmlformats.org/officeDocument/2006/relationships/tags" Target="../tags/tag187.xml"/><Relationship Id="rId9" Type="http://schemas.openxmlformats.org/officeDocument/2006/relationships/tags" Target="../tags/tag192.xml"/><Relationship Id="rId14" Type="http://schemas.openxmlformats.org/officeDocument/2006/relationships/image" Target="../media/image42.sv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tags" Target="../tags/tag200.xml"/><Relationship Id="rId13" Type="http://schemas.openxmlformats.org/officeDocument/2006/relationships/slideLayout" Target="../slideLayouts/slideLayout24.xml"/><Relationship Id="rId18" Type="http://schemas.openxmlformats.org/officeDocument/2006/relationships/image" Target="../media/image45.svg"/><Relationship Id="rId3" Type="http://schemas.openxmlformats.org/officeDocument/2006/relationships/tags" Target="../tags/tag195.xml"/><Relationship Id="rId7" Type="http://schemas.openxmlformats.org/officeDocument/2006/relationships/tags" Target="../tags/tag199.xml"/><Relationship Id="rId12" Type="http://schemas.openxmlformats.org/officeDocument/2006/relationships/tags" Target="../tags/tag204.xml"/><Relationship Id="rId17" Type="http://schemas.openxmlformats.org/officeDocument/2006/relationships/image" Target="../media/image44.svg"/><Relationship Id="rId2" Type="http://schemas.openxmlformats.org/officeDocument/2006/relationships/tags" Target="../tags/tag194.xml"/><Relationship Id="rId16" Type="http://schemas.openxmlformats.org/officeDocument/2006/relationships/image" Target="../media/image11.emf"/><Relationship Id="rId1" Type="http://schemas.openxmlformats.org/officeDocument/2006/relationships/tags" Target="../tags/tag193.xml"/><Relationship Id="rId6" Type="http://schemas.openxmlformats.org/officeDocument/2006/relationships/tags" Target="../tags/tag198.xml"/><Relationship Id="rId11" Type="http://schemas.openxmlformats.org/officeDocument/2006/relationships/tags" Target="../tags/tag203.xml"/><Relationship Id="rId5" Type="http://schemas.openxmlformats.org/officeDocument/2006/relationships/tags" Target="../tags/tag197.xml"/><Relationship Id="rId15" Type="http://schemas.openxmlformats.org/officeDocument/2006/relationships/oleObject" Target="../embeddings/oleObject104.bin"/><Relationship Id="rId10" Type="http://schemas.openxmlformats.org/officeDocument/2006/relationships/tags" Target="../tags/tag202.xml"/><Relationship Id="rId4" Type="http://schemas.openxmlformats.org/officeDocument/2006/relationships/tags" Target="../tags/tag196.xml"/><Relationship Id="rId9" Type="http://schemas.openxmlformats.org/officeDocument/2006/relationships/tags" Target="../tags/tag201.xml"/><Relationship Id="rId14" Type="http://schemas.openxmlformats.org/officeDocument/2006/relationships/notesSlide" Target="../notesSlides/notesSlide2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16.xml"/><Relationship Id="rId1" Type="http://schemas.openxmlformats.org/officeDocument/2006/relationships/tags" Target="../tags/tag205.x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05.bin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6AAEA5E9-6ED2-5293-21B8-FECF4483C54B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9689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5" imgH="405" progId="TCLayout.ActiveDocument.1">
                  <p:embed/>
                </p:oleObj>
              </mc:Choice>
              <mc:Fallback>
                <p:oleObj name="think-cell Slide" r:id="rId5" imgW="405" imgH="405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AAEA5E9-6ED2-5293-21B8-FECF4483C54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387169-CE0C-036B-2567-325A74AD460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>
              <a:spcBef>
                <a:spcPts val="0"/>
              </a:spcBef>
              <a:spcAft>
                <a:spcPts val="0"/>
              </a:spcAft>
            </a:pPr>
            <a:r>
              <a:rPr lang="pt-PT" noProof="0"/>
              <a:t>ADRAL- AGÊNCIA DE DESENVOLVIMENTO REGIONAL DO ALENTEJO S.A.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76DA5C8-656F-27FB-C15D-57A5EA50E77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88144" y="4179490"/>
            <a:ext cx="4907628" cy="511939"/>
          </a:xfrm>
        </p:spPr>
        <p:txBody>
          <a:bodyPr/>
          <a:lstStyle/>
          <a:p>
            <a:r>
              <a:rPr lang="pt-PT" noProof="0">
                <a:latin typeface="EYInterstate" panose="02000503020000020004" pitchFamily="2" charset="0"/>
                <a:cs typeface="Arial" panose="020B0604020202020204" pitchFamily="34" charset="0"/>
              </a:rPr>
              <a:t>Apresentação</a:t>
            </a:r>
            <a:endParaRPr lang="pt-PT" sz="2000" noProof="0">
              <a:latin typeface="EYInterstate" panose="02000503020000020004" pitchFamily="2" charset="0"/>
              <a:cs typeface="Arial" panose="020B0604020202020204" pitchFamily="34" charset="0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D916C28-4209-80A5-6AD4-801B85125CB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pt-PT"/>
              <a:t>Agosto</a:t>
            </a:r>
            <a:r>
              <a:rPr lang="pt-PT" noProof="0"/>
              <a:t> 2026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F5386D3D-70FA-9395-7A6A-5B05868849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761" y="2108963"/>
            <a:ext cx="5154357" cy="1962076"/>
          </a:xfrm>
        </p:spPr>
        <p:txBody>
          <a:bodyPr vert="horz" wrap="square" rIns="0">
            <a:spAutoFit/>
          </a:bodyPr>
          <a:lstStyle/>
          <a:p>
            <a:r>
              <a:rPr lang="pt-PT" sz="3000" noProof="0">
                <a:latin typeface="EYInterstate" panose="02000503020000020004" pitchFamily="2" charset="0"/>
              </a:rPr>
              <a:t>Estudo sobre o Impacto Económico, Social e Externo do Complexo Portuário, Logístico e Industrial de Sines</a:t>
            </a:r>
          </a:p>
        </p:txBody>
      </p:sp>
    </p:spTree>
    <p:extLst>
      <p:ext uri="{BB962C8B-B14F-4D97-AF65-F5344CB8AC3E}">
        <p14:creationId xmlns:p14="http://schemas.microsoft.com/office/powerpoint/2010/main" val="30212900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3A44223-2772-06ED-23AD-E2A6E6E86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CC2D4365-CA66-76DA-FAD3-C772C7B6E48B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4519709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86" imgH="486" progId="TCLayout.ActiveDocument.1">
                  <p:embed/>
                </p:oleObj>
              </mc:Choice>
              <mc:Fallback>
                <p:oleObj name="think-cell Slide" r:id="rId5" imgW="486" imgH="486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C2D4365-CA66-76DA-FAD3-C772C7B6E48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C9FD2EB3-6C1B-9C21-3FBB-9854CD7A7F2C}"/>
              </a:ext>
            </a:extLst>
          </p:cNvPr>
          <p:cNvSpPr txBox="1">
            <a:spLocks/>
          </p:cNvSpPr>
          <p:nvPr/>
        </p:nvSpPr>
        <p:spPr>
          <a:xfrm>
            <a:off x="263502" y="390458"/>
            <a:ext cx="7151394" cy="1200217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pt-PT" sz="6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Índice</a:t>
            </a:r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598C9FC9-4BAF-E80F-FD44-0DDA246F9F46}"/>
              </a:ext>
            </a:extLst>
          </p:cNvPr>
          <p:cNvSpPr txBox="1">
            <a:spLocks/>
          </p:cNvSpPr>
          <p:nvPr/>
        </p:nvSpPr>
        <p:spPr>
          <a:xfrm>
            <a:off x="380150" y="1089912"/>
            <a:ext cx="2275668" cy="2031325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None/>
              <a:defRPr sz="13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1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1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F5AB3578-ECE3-40BB-EACF-ABB94B64F08A}"/>
              </a:ext>
            </a:extLst>
          </p:cNvPr>
          <p:cNvSpPr txBox="1">
            <a:spLocks/>
          </p:cNvSpPr>
          <p:nvPr/>
        </p:nvSpPr>
        <p:spPr>
          <a:xfrm>
            <a:off x="317261" y="3332137"/>
            <a:ext cx="1992567" cy="744564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252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Enquadramento</a:t>
            </a:r>
            <a:endParaRPr kumimoji="0" lang="pt-PT" sz="20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9" name="SmartArt Placeholder 16">
            <a:extLst>
              <a:ext uri="{FF2B5EF4-FFF2-40B4-BE49-F238E27FC236}">
                <a16:creationId xmlns:a16="http://schemas.microsoft.com/office/drawing/2014/main" id="{4D99C8AC-285D-D745-2DE1-A34DB3885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/>
          </p:cNvSpPr>
          <p:nvPr/>
        </p:nvSpPr>
        <p:spPr>
          <a:xfrm>
            <a:off x="2416943" y="1513849"/>
            <a:ext cx="3600" cy="4030662"/>
          </a:xfrm>
          <a:prstGeom prst="rect">
            <a:avLst/>
          </a:prstGeom>
          <a:solidFill>
            <a:srgbClr val="FFFFFF"/>
          </a:solidFill>
          <a:ln>
            <a:solidFill>
              <a:schemeClr val="accent1"/>
            </a:solidFill>
          </a:ln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None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2000" b="0" i="0" u="none" strike="noStrike" kern="1200" cap="none" spc="0" normalizeH="0" baseline="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 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DBB1F51A-E974-EF92-8F85-966B4001516A}"/>
              </a:ext>
            </a:extLst>
          </p:cNvPr>
          <p:cNvSpPr txBox="1">
            <a:spLocks/>
          </p:cNvSpPr>
          <p:nvPr/>
        </p:nvSpPr>
        <p:spPr>
          <a:xfrm>
            <a:off x="5017506" y="1089913"/>
            <a:ext cx="2322712" cy="2031325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None/>
              <a:defRPr sz="13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1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3</a:t>
            </a:r>
          </a:p>
        </p:txBody>
      </p:sp>
      <p:sp>
        <p:nvSpPr>
          <p:cNvPr id="16" name="Text Placeholder 11">
            <a:extLst>
              <a:ext uri="{FF2B5EF4-FFF2-40B4-BE49-F238E27FC236}">
                <a16:creationId xmlns:a16="http://schemas.microsoft.com/office/drawing/2014/main" id="{B3B41905-67DC-D3F1-773A-FB24BCB64BA2}"/>
              </a:ext>
            </a:extLst>
          </p:cNvPr>
          <p:cNvSpPr txBox="1">
            <a:spLocks/>
          </p:cNvSpPr>
          <p:nvPr/>
        </p:nvSpPr>
        <p:spPr>
          <a:xfrm flipH="1">
            <a:off x="5002429" y="3361867"/>
            <a:ext cx="1992567" cy="685104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252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Impacto futuro do Complexo</a:t>
            </a:r>
          </a:p>
        </p:txBody>
      </p:sp>
      <p:sp>
        <p:nvSpPr>
          <p:cNvPr id="14" name="SmartArt Placeholder 16">
            <a:extLst>
              <a:ext uri="{FF2B5EF4-FFF2-40B4-BE49-F238E27FC236}">
                <a16:creationId xmlns:a16="http://schemas.microsoft.com/office/drawing/2014/main" id="{36D5159F-DD30-81C8-B3C7-AA3EB8D9F37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/>
          </p:cNvSpPr>
          <p:nvPr/>
        </p:nvSpPr>
        <p:spPr>
          <a:xfrm>
            <a:off x="7117363" y="1513849"/>
            <a:ext cx="3600" cy="4030662"/>
          </a:xfrm>
          <a:prstGeom prst="rect">
            <a:avLst/>
          </a:prstGeom>
          <a:solidFill>
            <a:srgbClr val="FFFFFF"/>
          </a:solidFill>
          <a:ln>
            <a:solidFill>
              <a:schemeClr val="accent1"/>
            </a:solidFill>
          </a:ln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None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2000" b="0" i="0" u="none" strike="noStrike" kern="1200" cap="none" spc="0" normalizeH="0" baseline="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</a:t>
            </a:r>
          </a:p>
        </p:txBody>
      </p:sp>
      <p:sp>
        <p:nvSpPr>
          <p:cNvPr id="20" name="Text Placeholder 8">
            <a:extLst>
              <a:ext uri="{FF2B5EF4-FFF2-40B4-BE49-F238E27FC236}">
                <a16:creationId xmlns:a16="http://schemas.microsoft.com/office/drawing/2014/main" id="{451EB090-119D-3FF8-6EE8-7ECA9747038F}"/>
              </a:ext>
            </a:extLst>
          </p:cNvPr>
          <p:cNvSpPr txBox="1">
            <a:spLocks/>
          </p:cNvSpPr>
          <p:nvPr/>
        </p:nvSpPr>
        <p:spPr>
          <a:xfrm>
            <a:off x="2659286" y="1089913"/>
            <a:ext cx="2354752" cy="2031325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None/>
              <a:defRPr sz="13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1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2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5904FB62-BBB2-0C12-CD6E-FACC19D6A398}"/>
              </a:ext>
            </a:extLst>
          </p:cNvPr>
          <p:cNvSpPr txBox="1">
            <a:spLocks/>
          </p:cNvSpPr>
          <p:nvPr/>
        </p:nvSpPr>
        <p:spPr>
          <a:xfrm flipH="1">
            <a:off x="2663872" y="3361867"/>
            <a:ext cx="1992567" cy="685104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252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Impacto atual do Complexo</a:t>
            </a:r>
          </a:p>
        </p:txBody>
      </p:sp>
      <p:sp>
        <p:nvSpPr>
          <p:cNvPr id="19" name="SmartArt Placeholder 16">
            <a:extLst>
              <a:ext uri="{FF2B5EF4-FFF2-40B4-BE49-F238E27FC236}">
                <a16:creationId xmlns:a16="http://schemas.microsoft.com/office/drawing/2014/main" id="{A2B62525-DA63-605F-8213-D3D2A63149C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/>
          </p:cNvSpPr>
          <p:nvPr/>
        </p:nvSpPr>
        <p:spPr>
          <a:xfrm>
            <a:off x="4767153" y="1513849"/>
            <a:ext cx="3600" cy="4030662"/>
          </a:xfrm>
          <a:prstGeom prst="rect">
            <a:avLst/>
          </a:prstGeom>
          <a:solidFill>
            <a:srgbClr val="FFFFFF"/>
          </a:solidFill>
          <a:ln>
            <a:solidFill>
              <a:schemeClr val="accent1"/>
            </a:solidFill>
          </a:ln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None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2000" b="0" i="0" u="none" strike="noStrike" kern="1200" cap="none" spc="0" normalizeH="0" baseline="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</a:t>
            </a:r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029849A7-39C8-0D56-61A5-428186F3E750}"/>
              </a:ext>
            </a:extLst>
          </p:cNvPr>
          <p:cNvSpPr txBox="1">
            <a:spLocks/>
          </p:cNvSpPr>
          <p:nvPr/>
        </p:nvSpPr>
        <p:spPr>
          <a:xfrm>
            <a:off x="9637826" y="1035093"/>
            <a:ext cx="2290672" cy="2031325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None/>
              <a:defRPr sz="13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1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5</a:t>
            </a:r>
          </a:p>
        </p:txBody>
      </p:sp>
      <p:sp>
        <p:nvSpPr>
          <p:cNvPr id="26" name="Text Placeholder 11">
            <a:extLst>
              <a:ext uri="{FF2B5EF4-FFF2-40B4-BE49-F238E27FC236}">
                <a16:creationId xmlns:a16="http://schemas.microsoft.com/office/drawing/2014/main" id="{E2FB4E02-C66A-A278-9907-C6777036DF47}"/>
              </a:ext>
            </a:extLst>
          </p:cNvPr>
          <p:cNvSpPr txBox="1">
            <a:spLocks/>
          </p:cNvSpPr>
          <p:nvPr/>
        </p:nvSpPr>
        <p:spPr>
          <a:xfrm flipH="1">
            <a:off x="9687239" y="3361867"/>
            <a:ext cx="1992567" cy="685104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252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Conclusões</a:t>
            </a:r>
          </a:p>
        </p:txBody>
      </p:sp>
      <p:sp>
        <p:nvSpPr>
          <p:cNvPr id="24" name="SmartArt Placeholder 16">
            <a:extLst>
              <a:ext uri="{FF2B5EF4-FFF2-40B4-BE49-F238E27FC236}">
                <a16:creationId xmlns:a16="http://schemas.microsoft.com/office/drawing/2014/main" id="{14569FED-2481-6339-4F8E-C95BEB986F6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/>
          </p:cNvSpPr>
          <p:nvPr/>
        </p:nvSpPr>
        <p:spPr>
          <a:xfrm>
            <a:off x="11817783" y="1459029"/>
            <a:ext cx="3600" cy="4030662"/>
          </a:xfrm>
          <a:prstGeom prst="rect">
            <a:avLst/>
          </a:prstGeom>
          <a:solidFill>
            <a:srgbClr val="FFFFFF"/>
          </a:solidFill>
          <a:ln>
            <a:solidFill>
              <a:schemeClr val="accent1"/>
            </a:solidFill>
          </a:ln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None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2000" b="0" i="0" u="none" strike="noStrike" kern="1200" cap="none" spc="0" normalizeH="0" baseline="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</a:t>
            </a:r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13716BDD-20FC-DEA7-9D62-A9CB4878F790}"/>
              </a:ext>
            </a:extLst>
          </p:cNvPr>
          <p:cNvSpPr txBox="1">
            <a:spLocks/>
          </p:cNvSpPr>
          <p:nvPr/>
        </p:nvSpPr>
        <p:spPr>
          <a:xfrm>
            <a:off x="7343686" y="1070964"/>
            <a:ext cx="2290672" cy="2031325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None/>
              <a:defRPr sz="13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1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4</a:t>
            </a:r>
          </a:p>
        </p:txBody>
      </p:sp>
      <p:sp>
        <p:nvSpPr>
          <p:cNvPr id="31" name="Text Placeholder 11">
            <a:extLst>
              <a:ext uri="{FF2B5EF4-FFF2-40B4-BE49-F238E27FC236}">
                <a16:creationId xmlns:a16="http://schemas.microsoft.com/office/drawing/2014/main" id="{B6B9F18A-B61B-8D3C-D04D-71FCF391C4D5}"/>
              </a:ext>
            </a:extLst>
          </p:cNvPr>
          <p:cNvSpPr txBox="1">
            <a:spLocks/>
          </p:cNvSpPr>
          <p:nvPr/>
        </p:nvSpPr>
        <p:spPr>
          <a:xfrm flipH="1">
            <a:off x="7367891" y="3361867"/>
            <a:ext cx="1992567" cy="685104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252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Análise do Porto de Sines</a:t>
            </a:r>
          </a:p>
        </p:txBody>
      </p:sp>
      <p:sp>
        <p:nvSpPr>
          <p:cNvPr id="29" name="SmartArt Placeholder 16">
            <a:extLst>
              <a:ext uri="{FF2B5EF4-FFF2-40B4-BE49-F238E27FC236}">
                <a16:creationId xmlns:a16="http://schemas.microsoft.com/office/drawing/2014/main" id="{56AF3B0F-9FEF-6B93-9832-CB44718E3D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 txBox="1">
            <a:spLocks/>
          </p:cNvSpPr>
          <p:nvPr/>
        </p:nvSpPr>
        <p:spPr>
          <a:xfrm>
            <a:off x="9467573" y="1494900"/>
            <a:ext cx="3600" cy="4030662"/>
          </a:xfrm>
          <a:prstGeom prst="rect">
            <a:avLst/>
          </a:prstGeom>
          <a:solidFill>
            <a:srgbClr val="FFFFFF"/>
          </a:solidFill>
          <a:ln>
            <a:solidFill>
              <a:schemeClr val="accent1"/>
            </a:solidFill>
          </a:ln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None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226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2000" b="0" i="0" u="none" strike="noStrike" kern="1200" cap="none" spc="0" normalizeH="0" baseline="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4495653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52F3A71-8F75-1793-485F-07AFC8A078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D79AFAA-1E4E-EE5E-4EA5-1D5E1676720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9288635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D79AFAA-1E4E-EE5E-4EA5-1D5E1676720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C72E8495-6BEE-4DA8-9B92-FE76CCA39A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570" y="767472"/>
            <a:ext cx="5823323" cy="1654043"/>
          </a:xfrm>
        </p:spPr>
        <p:txBody>
          <a:bodyPr vert="horz" rIns="0"/>
          <a:lstStyle/>
          <a:p>
            <a:r>
              <a:rPr lang="pt-PT" sz="8000" noProof="0">
                <a:solidFill>
                  <a:schemeClr val="accent3">
                    <a:lumMod val="60000"/>
                    <a:lumOff val="40000"/>
                  </a:schemeClr>
                </a:solidFill>
              </a:rPr>
              <a:t>01</a:t>
            </a:r>
            <a:br>
              <a:rPr lang="pt-PT" sz="6000" noProof="0"/>
            </a:br>
            <a:r>
              <a:rPr lang="pt-PT" noProof="0"/>
              <a:t>Enquadramento</a:t>
            </a:r>
          </a:p>
        </p:txBody>
      </p:sp>
    </p:spTree>
    <p:extLst>
      <p:ext uri="{BB962C8B-B14F-4D97-AF65-F5344CB8AC3E}">
        <p14:creationId xmlns:p14="http://schemas.microsoft.com/office/powerpoint/2010/main" val="1850558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E0607285-01B5-4045-4117-0ABD94E57078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2258788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95" imgH="394" progId="TCLayout.ActiveDocument.1">
                  <p:embed/>
                </p:oleObj>
              </mc:Choice>
              <mc:Fallback>
                <p:oleObj name="think-cell Slide" r:id="rId4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607285-01B5-4045-4117-0ABD94E5707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86A4C5E6-EDF3-44E8-D75F-C129F0D1B9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O Complexo Portuário de Sines é uma plataforma integrada de três componentes, cujos efeitos económicos resultam da sua articulação funcional</a:t>
            </a:r>
          </a:p>
        </p:txBody>
      </p:sp>
      <p:grpSp>
        <p:nvGrpSpPr>
          <p:cNvPr id="181" name="Gruppieren 18">
            <a:extLst>
              <a:ext uri="{FF2B5EF4-FFF2-40B4-BE49-F238E27FC236}">
                <a16:creationId xmlns:a16="http://schemas.microsoft.com/office/drawing/2014/main" id="{C25364A5-3166-D1C1-C3AA-28D5E1E3B92E}"/>
              </a:ext>
            </a:extLst>
          </p:cNvPr>
          <p:cNvGrpSpPr>
            <a:grpSpLocks/>
          </p:cNvGrpSpPr>
          <p:nvPr/>
        </p:nvGrpSpPr>
        <p:grpSpPr>
          <a:xfrm>
            <a:off x="2213939" y="3629994"/>
            <a:ext cx="213534" cy="206014"/>
            <a:chOff x="2855595" y="1924050"/>
            <a:chExt cx="266700" cy="266700"/>
          </a:xfrm>
        </p:grpSpPr>
        <p:cxnSp>
          <p:nvCxnSpPr>
            <p:cNvPr id="182" name="Gerader Verbinder 19">
              <a:extLst>
                <a:ext uri="{FF2B5EF4-FFF2-40B4-BE49-F238E27FC236}">
                  <a16:creationId xmlns:a16="http://schemas.microsoft.com/office/drawing/2014/main" id="{932D6872-9E73-F187-8E3F-3B10ED2553CE}"/>
                </a:ext>
              </a:extLst>
            </p:cNvPr>
            <p:cNvCxnSpPr/>
            <p:nvPr/>
          </p:nvCxnSpPr>
          <p:spPr>
            <a:xfrm>
              <a:off x="2988945" y="1924050"/>
              <a:ext cx="0" cy="266700"/>
            </a:xfrm>
            <a:prstGeom prst="line">
              <a:avLst/>
            </a:prstGeom>
            <a:ln w="12700" cap="flat" cmpd="sng" algn="ctr">
              <a:solidFill>
                <a:srgbClr val="74748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Gerader Verbinder 20">
              <a:extLst>
                <a:ext uri="{FF2B5EF4-FFF2-40B4-BE49-F238E27FC236}">
                  <a16:creationId xmlns:a16="http://schemas.microsoft.com/office/drawing/2014/main" id="{A91A1AA8-799A-1A6F-3A9C-B0E79E50C443}"/>
                </a:ext>
              </a:extLst>
            </p:cNvPr>
            <p:cNvCxnSpPr/>
            <p:nvPr/>
          </p:nvCxnSpPr>
          <p:spPr>
            <a:xfrm rot="16200000" flipV="1">
              <a:off x="2988945" y="1924050"/>
              <a:ext cx="0" cy="266700"/>
            </a:xfrm>
            <a:prstGeom prst="line">
              <a:avLst/>
            </a:prstGeom>
            <a:ln w="12700" cap="flat" cmpd="sng" algn="ctr">
              <a:solidFill>
                <a:srgbClr val="747480"/>
              </a:solidFill>
              <a:prstDash val="solid"/>
              <a:miter lim="800000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84" name="Gerader Verbinder 24">
            <a:extLst>
              <a:ext uri="{FF2B5EF4-FFF2-40B4-BE49-F238E27FC236}">
                <a16:creationId xmlns:a16="http://schemas.microsoft.com/office/drawing/2014/main" id="{E00350DA-9C42-CC6F-2501-2DCB56402076}"/>
              </a:ext>
            </a:extLst>
          </p:cNvPr>
          <p:cNvCxnSpPr>
            <a:cxnSpLocks/>
          </p:cNvCxnSpPr>
          <p:nvPr/>
        </p:nvCxnSpPr>
        <p:spPr>
          <a:xfrm flipH="1" flipV="1">
            <a:off x="2290106" y="2225417"/>
            <a:ext cx="1225" cy="1524535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Gerader Verbinder 26">
            <a:extLst>
              <a:ext uri="{FF2B5EF4-FFF2-40B4-BE49-F238E27FC236}">
                <a16:creationId xmlns:a16="http://schemas.microsoft.com/office/drawing/2014/main" id="{090B5035-27FE-8CFE-A7A1-768378E55BF2}"/>
              </a:ext>
            </a:extLst>
          </p:cNvPr>
          <p:cNvCxnSpPr/>
          <p:nvPr/>
        </p:nvCxnSpPr>
        <p:spPr>
          <a:xfrm flipH="1" flipV="1">
            <a:off x="2306120" y="2404322"/>
            <a:ext cx="1280734" cy="2226295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Gerader Verbinder 28">
            <a:extLst>
              <a:ext uri="{FF2B5EF4-FFF2-40B4-BE49-F238E27FC236}">
                <a16:creationId xmlns:a16="http://schemas.microsoft.com/office/drawing/2014/main" id="{A9535BDD-08F7-D57F-1615-D687A126E6F7}"/>
              </a:ext>
            </a:extLst>
          </p:cNvPr>
          <p:cNvCxnSpPr>
            <a:cxnSpLocks/>
          </p:cNvCxnSpPr>
          <p:nvPr/>
        </p:nvCxnSpPr>
        <p:spPr>
          <a:xfrm flipV="1">
            <a:off x="993354" y="2225417"/>
            <a:ext cx="1296751" cy="2256265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Gerader Verbinder 30">
            <a:extLst>
              <a:ext uri="{FF2B5EF4-FFF2-40B4-BE49-F238E27FC236}">
                <a16:creationId xmlns:a16="http://schemas.microsoft.com/office/drawing/2014/main" id="{B54E71E9-6887-436B-1F98-432609B5B5CA}"/>
              </a:ext>
            </a:extLst>
          </p:cNvPr>
          <p:cNvCxnSpPr>
            <a:cxnSpLocks/>
          </p:cNvCxnSpPr>
          <p:nvPr/>
        </p:nvCxnSpPr>
        <p:spPr>
          <a:xfrm>
            <a:off x="2286472" y="3739231"/>
            <a:ext cx="1300385" cy="742449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Gerader Verbinder 32">
            <a:extLst>
              <a:ext uri="{FF2B5EF4-FFF2-40B4-BE49-F238E27FC236}">
                <a16:creationId xmlns:a16="http://schemas.microsoft.com/office/drawing/2014/main" id="{808CE3FD-E9BA-E4B6-5066-FD479FACE802}"/>
              </a:ext>
            </a:extLst>
          </p:cNvPr>
          <p:cNvCxnSpPr>
            <a:cxnSpLocks/>
          </p:cNvCxnSpPr>
          <p:nvPr/>
        </p:nvCxnSpPr>
        <p:spPr>
          <a:xfrm flipH="1">
            <a:off x="993353" y="3739231"/>
            <a:ext cx="1300385" cy="742449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" name="Gerader Verbinder 33">
            <a:extLst>
              <a:ext uri="{FF2B5EF4-FFF2-40B4-BE49-F238E27FC236}">
                <a16:creationId xmlns:a16="http://schemas.microsoft.com/office/drawing/2014/main" id="{8337F7E6-8978-5009-6F7B-63FA51594654}"/>
              </a:ext>
            </a:extLst>
          </p:cNvPr>
          <p:cNvCxnSpPr>
            <a:cxnSpLocks/>
          </p:cNvCxnSpPr>
          <p:nvPr/>
        </p:nvCxnSpPr>
        <p:spPr>
          <a:xfrm flipH="1">
            <a:off x="993353" y="4481681"/>
            <a:ext cx="2593501" cy="1"/>
          </a:xfrm>
          <a:prstGeom prst="line">
            <a:avLst/>
          </a:prstGeom>
          <a:ln w="9525" cap="flat" cmpd="sng" algn="ctr">
            <a:solidFill>
              <a:srgbClr val="C4C4CD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Freihandform 3">
            <a:extLst>
              <a:ext uri="{FF2B5EF4-FFF2-40B4-BE49-F238E27FC236}">
                <a16:creationId xmlns:a16="http://schemas.microsoft.com/office/drawing/2014/main" id="{F168C88F-195A-DDA3-FC94-657FD6738B5E}"/>
              </a:ext>
            </a:extLst>
          </p:cNvPr>
          <p:cNvSpPr>
            <a:spLocks noChangeAspect="1"/>
          </p:cNvSpPr>
          <p:nvPr/>
        </p:nvSpPr>
        <p:spPr>
          <a:xfrm>
            <a:off x="1545764" y="3055846"/>
            <a:ext cx="1404169" cy="1404169"/>
          </a:xfrm>
          <a:custGeom>
            <a:avLst/>
            <a:gdLst>
              <a:gd name="connsiteX0" fmla="*/ 0 w 1489769"/>
              <a:gd name="connsiteY0" fmla="*/ 744885 h 1489769"/>
              <a:gd name="connsiteX1" fmla="*/ 744885 w 1489769"/>
              <a:gd name="connsiteY1" fmla="*/ 0 h 1489769"/>
              <a:gd name="connsiteX2" fmla="*/ 1489770 w 1489769"/>
              <a:gd name="connsiteY2" fmla="*/ 744885 h 1489769"/>
              <a:gd name="connsiteX3" fmla="*/ 744885 w 1489769"/>
              <a:gd name="connsiteY3" fmla="*/ 1489770 h 1489769"/>
              <a:gd name="connsiteX4" fmla="*/ 0 w 1489769"/>
              <a:gd name="connsiteY4" fmla="*/ 744885 h 1489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89769" h="1489769">
                <a:moveTo>
                  <a:pt x="0" y="744885"/>
                </a:moveTo>
                <a:cubicBezTo>
                  <a:pt x="0" y="333496"/>
                  <a:pt x="333496" y="0"/>
                  <a:pt x="744885" y="0"/>
                </a:cubicBezTo>
                <a:cubicBezTo>
                  <a:pt x="1156274" y="0"/>
                  <a:pt x="1489770" y="333496"/>
                  <a:pt x="1489770" y="744885"/>
                </a:cubicBezTo>
                <a:cubicBezTo>
                  <a:pt x="1489770" y="1156274"/>
                  <a:pt x="1156274" y="1489770"/>
                  <a:pt x="744885" y="1489770"/>
                </a:cubicBezTo>
                <a:cubicBezTo>
                  <a:pt x="333496" y="1489770"/>
                  <a:pt x="0" y="1156274"/>
                  <a:pt x="0" y="744885"/>
                </a:cubicBezTo>
                <a:close/>
              </a:path>
            </a:pathLst>
          </a:custGeom>
          <a:solidFill>
            <a:srgbClr val="FFFFFF"/>
          </a:solidFill>
          <a:ln w="38100" cap="flat" cmpd="sng" algn="ctr">
            <a:solidFill>
              <a:srgbClr val="1A9AFA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pt-PT" noProof="0">
              <a:solidFill>
                <a:schemeClr val="accent6"/>
              </a:solidFill>
            </a:endParaRPr>
          </a:p>
        </p:txBody>
      </p:sp>
      <p:sp>
        <p:nvSpPr>
          <p:cNvPr id="191" name="Freihandform 6">
            <a:extLst>
              <a:ext uri="{FF2B5EF4-FFF2-40B4-BE49-F238E27FC236}">
                <a16:creationId xmlns:a16="http://schemas.microsoft.com/office/drawing/2014/main" id="{B99EA0BD-ED78-E7AD-2D64-F553974F043F}"/>
              </a:ext>
            </a:extLst>
          </p:cNvPr>
          <p:cNvSpPr>
            <a:spLocks/>
          </p:cNvSpPr>
          <p:nvPr/>
        </p:nvSpPr>
        <p:spPr>
          <a:xfrm>
            <a:off x="1715940" y="1660252"/>
            <a:ext cx="1061635" cy="1061636"/>
          </a:xfrm>
          <a:custGeom>
            <a:avLst/>
            <a:gdLst>
              <a:gd name="connsiteX0" fmla="*/ 0 w 1489769"/>
              <a:gd name="connsiteY0" fmla="*/ 744885 h 1489769"/>
              <a:gd name="connsiteX1" fmla="*/ 744885 w 1489769"/>
              <a:gd name="connsiteY1" fmla="*/ 0 h 1489769"/>
              <a:gd name="connsiteX2" fmla="*/ 1489770 w 1489769"/>
              <a:gd name="connsiteY2" fmla="*/ 744885 h 1489769"/>
              <a:gd name="connsiteX3" fmla="*/ 744885 w 1489769"/>
              <a:gd name="connsiteY3" fmla="*/ 1489770 h 1489769"/>
              <a:gd name="connsiteX4" fmla="*/ 0 w 1489769"/>
              <a:gd name="connsiteY4" fmla="*/ 744885 h 1489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89769" h="1489769">
                <a:moveTo>
                  <a:pt x="0" y="744885"/>
                </a:moveTo>
                <a:cubicBezTo>
                  <a:pt x="0" y="333496"/>
                  <a:pt x="333496" y="0"/>
                  <a:pt x="744885" y="0"/>
                </a:cubicBezTo>
                <a:cubicBezTo>
                  <a:pt x="1156274" y="0"/>
                  <a:pt x="1489770" y="333496"/>
                  <a:pt x="1489770" y="744885"/>
                </a:cubicBezTo>
                <a:cubicBezTo>
                  <a:pt x="1489770" y="1156274"/>
                  <a:pt x="1156274" y="1489770"/>
                  <a:pt x="744885" y="1489770"/>
                </a:cubicBezTo>
                <a:cubicBezTo>
                  <a:pt x="333496" y="1489770"/>
                  <a:pt x="0" y="1156274"/>
                  <a:pt x="0" y="744885"/>
                </a:cubicBezTo>
                <a:close/>
              </a:path>
            </a:pathLst>
          </a:custGeom>
          <a:solidFill>
            <a:srgbClr val="FFFFFF"/>
          </a:solidFill>
          <a:ln w="19050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39860" tIns="139860" rIns="139860" bIns="139860" numCol="1" spcCol="1270" anchor="ctr" anchorCtr="0">
            <a:noAutofit/>
          </a:bodyPr>
          <a:lstStyle/>
          <a:p>
            <a:pPr algn="ctr" defTabSz="1689100">
              <a:lnSpc>
                <a:spcPct val="90000"/>
              </a:lnSpc>
              <a:spcAft>
                <a:spcPct val="35000"/>
              </a:spcAft>
            </a:pPr>
            <a:endParaRPr lang="pt-PT" sz="1000" noProof="0">
              <a:solidFill>
                <a:schemeClr val="accent6"/>
              </a:solidFill>
            </a:endParaRPr>
          </a:p>
        </p:txBody>
      </p:sp>
      <p:sp>
        <p:nvSpPr>
          <p:cNvPr id="192" name="Freihandform 9">
            <a:extLst>
              <a:ext uri="{FF2B5EF4-FFF2-40B4-BE49-F238E27FC236}">
                <a16:creationId xmlns:a16="http://schemas.microsoft.com/office/drawing/2014/main" id="{E7BA3E68-6589-690F-666A-59F371F6661B}"/>
              </a:ext>
            </a:extLst>
          </p:cNvPr>
          <p:cNvSpPr>
            <a:spLocks/>
          </p:cNvSpPr>
          <p:nvPr/>
        </p:nvSpPr>
        <p:spPr>
          <a:xfrm>
            <a:off x="3033029" y="3906290"/>
            <a:ext cx="1061635" cy="1061636"/>
          </a:xfrm>
          <a:custGeom>
            <a:avLst/>
            <a:gdLst>
              <a:gd name="connsiteX0" fmla="*/ 0 w 1489769"/>
              <a:gd name="connsiteY0" fmla="*/ 744885 h 1489769"/>
              <a:gd name="connsiteX1" fmla="*/ 744885 w 1489769"/>
              <a:gd name="connsiteY1" fmla="*/ 0 h 1489769"/>
              <a:gd name="connsiteX2" fmla="*/ 1489770 w 1489769"/>
              <a:gd name="connsiteY2" fmla="*/ 744885 h 1489769"/>
              <a:gd name="connsiteX3" fmla="*/ 744885 w 1489769"/>
              <a:gd name="connsiteY3" fmla="*/ 1489770 h 1489769"/>
              <a:gd name="connsiteX4" fmla="*/ 0 w 1489769"/>
              <a:gd name="connsiteY4" fmla="*/ 744885 h 1489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89769" h="1489769">
                <a:moveTo>
                  <a:pt x="0" y="744885"/>
                </a:moveTo>
                <a:cubicBezTo>
                  <a:pt x="0" y="333496"/>
                  <a:pt x="333496" y="0"/>
                  <a:pt x="744885" y="0"/>
                </a:cubicBezTo>
                <a:cubicBezTo>
                  <a:pt x="1156274" y="0"/>
                  <a:pt x="1489770" y="333496"/>
                  <a:pt x="1489770" y="744885"/>
                </a:cubicBezTo>
                <a:cubicBezTo>
                  <a:pt x="1489770" y="1156274"/>
                  <a:pt x="1156274" y="1489770"/>
                  <a:pt x="744885" y="1489770"/>
                </a:cubicBezTo>
                <a:cubicBezTo>
                  <a:pt x="333496" y="1489770"/>
                  <a:pt x="0" y="1156274"/>
                  <a:pt x="0" y="744885"/>
                </a:cubicBezTo>
                <a:close/>
              </a:path>
            </a:pathLst>
          </a:custGeom>
          <a:solidFill>
            <a:srgbClr val="FFFFFF"/>
          </a:solidFill>
          <a:ln w="19050" cap="flat" cmpd="sng" algn="ctr">
            <a:solidFill>
              <a:srgbClr val="C4C4CD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39860" tIns="139860" rIns="139860" bIns="139860" numCol="1" spcCol="1270" anchor="ctr" anchorCtr="0">
            <a:noAutofit/>
          </a:bodyPr>
          <a:lstStyle/>
          <a:p>
            <a:pPr algn="ctr" defTabSz="1689100">
              <a:lnSpc>
                <a:spcPct val="90000"/>
              </a:lnSpc>
              <a:spcAft>
                <a:spcPct val="35000"/>
              </a:spcAft>
            </a:pPr>
            <a:endParaRPr lang="pt-PT" sz="1000" noProof="0">
              <a:solidFill>
                <a:schemeClr val="accent6"/>
              </a:solidFill>
            </a:endParaRPr>
          </a:p>
        </p:txBody>
      </p:sp>
      <p:sp>
        <p:nvSpPr>
          <p:cNvPr id="193" name="Freihandform 11">
            <a:extLst>
              <a:ext uri="{FF2B5EF4-FFF2-40B4-BE49-F238E27FC236}">
                <a16:creationId xmlns:a16="http://schemas.microsoft.com/office/drawing/2014/main" id="{0BAB60A1-7325-7257-0020-C8B784DFA4F0}"/>
              </a:ext>
            </a:extLst>
          </p:cNvPr>
          <p:cNvSpPr>
            <a:spLocks/>
          </p:cNvSpPr>
          <p:nvPr/>
        </p:nvSpPr>
        <p:spPr>
          <a:xfrm>
            <a:off x="411182" y="3906290"/>
            <a:ext cx="1061635" cy="1061636"/>
          </a:xfrm>
          <a:custGeom>
            <a:avLst/>
            <a:gdLst>
              <a:gd name="connsiteX0" fmla="*/ 0 w 1489769"/>
              <a:gd name="connsiteY0" fmla="*/ 744885 h 1489769"/>
              <a:gd name="connsiteX1" fmla="*/ 744885 w 1489769"/>
              <a:gd name="connsiteY1" fmla="*/ 0 h 1489769"/>
              <a:gd name="connsiteX2" fmla="*/ 1489770 w 1489769"/>
              <a:gd name="connsiteY2" fmla="*/ 744885 h 1489769"/>
              <a:gd name="connsiteX3" fmla="*/ 744885 w 1489769"/>
              <a:gd name="connsiteY3" fmla="*/ 1489770 h 1489769"/>
              <a:gd name="connsiteX4" fmla="*/ 0 w 1489769"/>
              <a:gd name="connsiteY4" fmla="*/ 744885 h 1489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89769" h="1489769">
                <a:moveTo>
                  <a:pt x="0" y="744885"/>
                </a:moveTo>
                <a:cubicBezTo>
                  <a:pt x="0" y="333496"/>
                  <a:pt x="333496" y="0"/>
                  <a:pt x="744885" y="0"/>
                </a:cubicBezTo>
                <a:cubicBezTo>
                  <a:pt x="1156274" y="0"/>
                  <a:pt x="1489770" y="333496"/>
                  <a:pt x="1489770" y="744885"/>
                </a:cubicBezTo>
                <a:cubicBezTo>
                  <a:pt x="1489770" y="1156274"/>
                  <a:pt x="1156274" y="1489770"/>
                  <a:pt x="744885" y="1489770"/>
                </a:cubicBezTo>
                <a:cubicBezTo>
                  <a:pt x="333496" y="1489770"/>
                  <a:pt x="0" y="1156274"/>
                  <a:pt x="0" y="744885"/>
                </a:cubicBezTo>
                <a:close/>
              </a:path>
            </a:pathLst>
          </a:custGeom>
          <a:solidFill>
            <a:srgbClr val="FFFFFF"/>
          </a:solidFill>
          <a:ln w="19050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39860" tIns="139860" rIns="139860" bIns="139860" numCol="1" spcCol="1270" anchor="ctr" anchorCtr="0">
            <a:noAutofit/>
          </a:bodyPr>
          <a:lstStyle/>
          <a:p>
            <a:pPr algn="ctr" defTabSz="1689100">
              <a:lnSpc>
                <a:spcPct val="90000"/>
              </a:lnSpc>
              <a:spcAft>
                <a:spcPct val="35000"/>
              </a:spcAft>
            </a:pPr>
            <a:endParaRPr lang="pt-PT" sz="1000" noProof="0">
              <a:solidFill>
                <a:schemeClr val="accent6"/>
              </a:solidFill>
            </a:endParaRPr>
          </a:p>
        </p:txBody>
      </p: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3138E6C2-67B8-D84C-2829-5BED4B794210}"/>
              </a:ext>
            </a:extLst>
          </p:cNvPr>
          <p:cNvGrpSpPr>
            <a:grpSpLocks noChangeAspect="1"/>
          </p:cNvGrpSpPr>
          <p:nvPr/>
        </p:nvGrpSpPr>
        <p:grpSpPr>
          <a:xfrm>
            <a:off x="1887019" y="3084697"/>
            <a:ext cx="721659" cy="415976"/>
            <a:chOff x="6963862" y="7468017"/>
            <a:chExt cx="5143826" cy="2964987"/>
          </a:xfrm>
        </p:grpSpPr>
        <p:sp>
          <p:nvSpPr>
            <p:cNvPr id="195" name="Freeform 136">
              <a:extLst>
                <a:ext uri="{FF2B5EF4-FFF2-40B4-BE49-F238E27FC236}">
                  <a16:creationId xmlns:a16="http://schemas.microsoft.com/office/drawing/2014/main" id="{1AA5EB16-6B50-97B6-3DDB-DD618C0A3E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3862" y="7468017"/>
              <a:ext cx="5143826" cy="2752992"/>
            </a:xfrm>
            <a:custGeom>
              <a:avLst/>
              <a:gdLst>
                <a:gd name="T0" fmla="*/ 1797 w 2040"/>
                <a:gd name="T1" fmla="*/ 173 h 1091"/>
                <a:gd name="T2" fmla="*/ 1947 w 2040"/>
                <a:gd name="T3" fmla="*/ 463 h 1091"/>
                <a:gd name="T4" fmla="*/ 2040 w 2040"/>
                <a:gd name="T5" fmla="*/ 704 h 1091"/>
                <a:gd name="T6" fmla="*/ 1851 w 2040"/>
                <a:gd name="T7" fmla="*/ 1091 h 1091"/>
                <a:gd name="T8" fmla="*/ 7 w 2040"/>
                <a:gd name="T9" fmla="*/ 591 h 1091"/>
                <a:gd name="T10" fmla="*/ 108 w 2040"/>
                <a:gd name="T11" fmla="*/ 561 h 1091"/>
                <a:gd name="T12" fmla="*/ 592 w 2040"/>
                <a:gd name="T13" fmla="*/ 788 h 1091"/>
                <a:gd name="T14" fmla="*/ 1683 w 2040"/>
                <a:gd name="T15" fmla="*/ 774 h 1091"/>
                <a:gd name="T16" fmla="*/ 1771 w 2040"/>
                <a:gd name="T17" fmla="*/ 703 h 1091"/>
                <a:gd name="T18" fmla="*/ 1779 w 2040"/>
                <a:gd name="T19" fmla="*/ 356 h 1091"/>
                <a:gd name="T20" fmla="*/ 1244 w 2040"/>
                <a:gd name="T21" fmla="*/ 120 h 1091"/>
                <a:gd name="T22" fmla="*/ 1181 w 2040"/>
                <a:gd name="T23" fmla="*/ 204 h 1091"/>
                <a:gd name="T24" fmla="*/ 1196 w 2040"/>
                <a:gd name="T25" fmla="*/ 194 h 1091"/>
                <a:gd name="T26" fmla="*/ 1209 w 2040"/>
                <a:gd name="T27" fmla="*/ 27 h 1091"/>
                <a:gd name="T28" fmla="*/ 1828 w 2040"/>
                <a:gd name="T29" fmla="*/ 466 h 1091"/>
                <a:gd name="T30" fmla="*/ 1931 w 2040"/>
                <a:gd name="T31" fmla="*/ 682 h 1091"/>
                <a:gd name="T32" fmla="*/ 1779 w 2040"/>
                <a:gd name="T33" fmla="*/ 271 h 1091"/>
                <a:gd name="T34" fmla="*/ 1753 w 2040"/>
                <a:gd name="T35" fmla="*/ 263 h 1091"/>
                <a:gd name="T36" fmla="*/ 1422 w 2040"/>
                <a:gd name="T37" fmla="*/ 85 h 1091"/>
                <a:gd name="T38" fmla="*/ 1427 w 2040"/>
                <a:gd name="T39" fmla="*/ 86 h 1091"/>
                <a:gd name="T40" fmla="*/ 1684 w 2040"/>
                <a:gd name="T41" fmla="*/ 242 h 1091"/>
                <a:gd name="T42" fmla="*/ 1653 w 2040"/>
                <a:gd name="T43" fmla="*/ 156 h 1091"/>
                <a:gd name="T44" fmla="*/ 1658 w 2040"/>
                <a:gd name="T45" fmla="*/ 157 h 1091"/>
                <a:gd name="T46" fmla="*/ 1529 w 2040"/>
                <a:gd name="T47" fmla="*/ 194 h 1091"/>
                <a:gd name="T48" fmla="*/ 1508 w 2040"/>
                <a:gd name="T49" fmla="*/ 187 h 1091"/>
                <a:gd name="T50" fmla="*/ 1508 w 2040"/>
                <a:gd name="T51" fmla="*/ 187 h 1091"/>
                <a:gd name="T52" fmla="*/ 1298 w 2040"/>
                <a:gd name="T53" fmla="*/ 122 h 1091"/>
                <a:gd name="T54" fmla="*/ 1272 w 2040"/>
                <a:gd name="T55" fmla="*/ 38 h 1091"/>
                <a:gd name="T56" fmla="*/ 1277 w 2040"/>
                <a:gd name="T57" fmla="*/ 115 h 1091"/>
                <a:gd name="T58" fmla="*/ 1854 w 2040"/>
                <a:gd name="T59" fmla="*/ 304 h 1091"/>
                <a:gd name="T60" fmla="*/ 1813 w 2040"/>
                <a:gd name="T61" fmla="*/ 304 h 1091"/>
                <a:gd name="T62" fmla="*/ 1914 w 2040"/>
                <a:gd name="T63" fmla="*/ 265 h 1091"/>
                <a:gd name="T64" fmla="*/ 1914 w 2040"/>
                <a:gd name="T65" fmla="*/ 319 h 1091"/>
                <a:gd name="T66" fmla="*/ 1914 w 2040"/>
                <a:gd name="T67" fmla="*/ 359 h 1091"/>
                <a:gd name="T68" fmla="*/ 1721 w 2040"/>
                <a:gd name="T69" fmla="*/ 173 h 1091"/>
                <a:gd name="T70" fmla="*/ 1516 w 2040"/>
                <a:gd name="T71" fmla="*/ 110 h 1091"/>
                <a:gd name="T72" fmla="*/ 1516 w 2040"/>
                <a:gd name="T73" fmla="*/ 110 h 1091"/>
                <a:gd name="T74" fmla="*/ 1335 w 2040"/>
                <a:gd name="T75" fmla="*/ 54 h 1091"/>
                <a:gd name="T76" fmla="*/ 1439 w 2040"/>
                <a:gd name="T77" fmla="*/ 86 h 1091"/>
                <a:gd name="T78" fmla="*/ 1366 w 2040"/>
                <a:gd name="T79" fmla="*/ 131 h 1091"/>
                <a:gd name="T80" fmla="*/ 1363 w 2040"/>
                <a:gd name="T81" fmla="*/ 63 h 1091"/>
                <a:gd name="T82" fmla="*/ 1855 w 2040"/>
                <a:gd name="T83" fmla="*/ 319 h 1091"/>
                <a:gd name="T84" fmla="*/ 1855 w 2040"/>
                <a:gd name="T85" fmla="*/ 359 h 1091"/>
                <a:gd name="T86" fmla="*/ 1643 w 2040"/>
                <a:gd name="T87" fmla="*/ 150 h 1091"/>
                <a:gd name="T88" fmla="*/ 1873 w 2040"/>
                <a:gd name="T89" fmla="*/ 251 h 1091"/>
                <a:gd name="T90" fmla="*/ 1873 w 2040"/>
                <a:gd name="T91" fmla="*/ 211 h 1091"/>
                <a:gd name="T92" fmla="*/ 1855 w 2040"/>
                <a:gd name="T93" fmla="*/ 212 h 1091"/>
                <a:gd name="T94" fmla="*/ 1224 w 2040"/>
                <a:gd name="T95" fmla="*/ 19 h 1091"/>
                <a:gd name="T96" fmla="*/ 1224 w 2040"/>
                <a:gd name="T97" fmla="*/ 19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40" h="1091">
                  <a:moveTo>
                    <a:pt x="1212" y="0"/>
                  </a:moveTo>
                  <a:cubicBezTo>
                    <a:pt x="1259" y="15"/>
                    <a:pt x="1307" y="30"/>
                    <a:pt x="1354" y="44"/>
                  </a:cubicBezTo>
                  <a:cubicBezTo>
                    <a:pt x="1502" y="87"/>
                    <a:pt x="1649" y="131"/>
                    <a:pt x="1797" y="173"/>
                  </a:cubicBezTo>
                  <a:cubicBezTo>
                    <a:pt x="1812" y="178"/>
                    <a:pt x="1828" y="180"/>
                    <a:pt x="1844" y="180"/>
                  </a:cubicBezTo>
                  <a:cubicBezTo>
                    <a:pt x="1878" y="181"/>
                    <a:pt x="1911" y="180"/>
                    <a:pt x="1947" y="180"/>
                  </a:cubicBezTo>
                  <a:cubicBezTo>
                    <a:pt x="1947" y="275"/>
                    <a:pt x="1947" y="368"/>
                    <a:pt x="1947" y="463"/>
                  </a:cubicBezTo>
                  <a:cubicBezTo>
                    <a:pt x="1939" y="464"/>
                    <a:pt x="1930" y="465"/>
                    <a:pt x="1920" y="466"/>
                  </a:cubicBezTo>
                  <a:cubicBezTo>
                    <a:pt x="1932" y="545"/>
                    <a:pt x="1944" y="624"/>
                    <a:pt x="1956" y="704"/>
                  </a:cubicBezTo>
                  <a:cubicBezTo>
                    <a:pt x="1984" y="704"/>
                    <a:pt x="2011" y="704"/>
                    <a:pt x="2040" y="704"/>
                  </a:cubicBezTo>
                  <a:cubicBezTo>
                    <a:pt x="2038" y="710"/>
                    <a:pt x="2037" y="715"/>
                    <a:pt x="2035" y="720"/>
                  </a:cubicBezTo>
                  <a:cubicBezTo>
                    <a:pt x="1983" y="838"/>
                    <a:pt x="1930" y="956"/>
                    <a:pt x="1879" y="1074"/>
                  </a:cubicBezTo>
                  <a:cubicBezTo>
                    <a:pt x="1873" y="1087"/>
                    <a:pt x="1865" y="1091"/>
                    <a:pt x="1851" y="1091"/>
                  </a:cubicBezTo>
                  <a:cubicBezTo>
                    <a:pt x="1334" y="1091"/>
                    <a:pt x="817" y="1091"/>
                    <a:pt x="300" y="1091"/>
                  </a:cubicBezTo>
                  <a:cubicBezTo>
                    <a:pt x="284" y="1091"/>
                    <a:pt x="274" y="1087"/>
                    <a:pt x="265" y="1074"/>
                  </a:cubicBezTo>
                  <a:cubicBezTo>
                    <a:pt x="158" y="924"/>
                    <a:pt x="66" y="767"/>
                    <a:pt x="7" y="591"/>
                  </a:cubicBezTo>
                  <a:cubicBezTo>
                    <a:pt x="4" y="584"/>
                    <a:pt x="2" y="576"/>
                    <a:pt x="0" y="569"/>
                  </a:cubicBezTo>
                  <a:cubicBezTo>
                    <a:pt x="0" y="567"/>
                    <a:pt x="1" y="566"/>
                    <a:pt x="2" y="561"/>
                  </a:cubicBezTo>
                  <a:cubicBezTo>
                    <a:pt x="36" y="561"/>
                    <a:pt x="72" y="560"/>
                    <a:pt x="108" y="561"/>
                  </a:cubicBezTo>
                  <a:cubicBezTo>
                    <a:pt x="266" y="567"/>
                    <a:pt x="420" y="594"/>
                    <a:pt x="571" y="640"/>
                  </a:cubicBezTo>
                  <a:cubicBezTo>
                    <a:pt x="588" y="645"/>
                    <a:pt x="593" y="652"/>
                    <a:pt x="593" y="669"/>
                  </a:cubicBezTo>
                  <a:cubicBezTo>
                    <a:pt x="591" y="708"/>
                    <a:pt x="592" y="747"/>
                    <a:pt x="592" y="788"/>
                  </a:cubicBezTo>
                  <a:cubicBezTo>
                    <a:pt x="604" y="788"/>
                    <a:pt x="611" y="788"/>
                    <a:pt x="617" y="788"/>
                  </a:cubicBezTo>
                  <a:cubicBezTo>
                    <a:pt x="962" y="788"/>
                    <a:pt x="1306" y="788"/>
                    <a:pt x="1651" y="788"/>
                  </a:cubicBezTo>
                  <a:cubicBezTo>
                    <a:pt x="1665" y="788"/>
                    <a:pt x="1674" y="785"/>
                    <a:pt x="1683" y="774"/>
                  </a:cubicBezTo>
                  <a:cubicBezTo>
                    <a:pt x="1699" y="756"/>
                    <a:pt x="1715" y="738"/>
                    <a:pt x="1733" y="722"/>
                  </a:cubicBezTo>
                  <a:cubicBezTo>
                    <a:pt x="1742" y="712"/>
                    <a:pt x="1755" y="706"/>
                    <a:pt x="1766" y="698"/>
                  </a:cubicBezTo>
                  <a:cubicBezTo>
                    <a:pt x="1768" y="700"/>
                    <a:pt x="1769" y="701"/>
                    <a:pt x="1771" y="703"/>
                  </a:cubicBezTo>
                  <a:cubicBezTo>
                    <a:pt x="1783" y="624"/>
                    <a:pt x="1795" y="545"/>
                    <a:pt x="1807" y="466"/>
                  </a:cubicBezTo>
                  <a:cubicBezTo>
                    <a:pt x="1797" y="465"/>
                    <a:pt x="1790" y="464"/>
                    <a:pt x="1779" y="463"/>
                  </a:cubicBezTo>
                  <a:cubicBezTo>
                    <a:pt x="1779" y="428"/>
                    <a:pt x="1780" y="392"/>
                    <a:pt x="1779" y="356"/>
                  </a:cubicBezTo>
                  <a:cubicBezTo>
                    <a:pt x="1779" y="336"/>
                    <a:pt x="1785" y="311"/>
                    <a:pt x="1775" y="298"/>
                  </a:cubicBezTo>
                  <a:cubicBezTo>
                    <a:pt x="1766" y="285"/>
                    <a:pt x="1740" y="283"/>
                    <a:pt x="1721" y="276"/>
                  </a:cubicBezTo>
                  <a:cubicBezTo>
                    <a:pt x="1562" y="224"/>
                    <a:pt x="1403" y="172"/>
                    <a:pt x="1244" y="120"/>
                  </a:cubicBezTo>
                  <a:cubicBezTo>
                    <a:pt x="1238" y="118"/>
                    <a:pt x="1232" y="116"/>
                    <a:pt x="1222" y="113"/>
                  </a:cubicBezTo>
                  <a:cubicBezTo>
                    <a:pt x="1222" y="137"/>
                    <a:pt x="1223" y="158"/>
                    <a:pt x="1222" y="180"/>
                  </a:cubicBezTo>
                  <a:cubicBezTo>
                    <a:pt x="1220" y="202"/>
                    <a:pt x="1199" y="214"/>
                    <a:pt x="1181" y="204"/>
                  </a:cubicBezTo>
                  <a:cubicBezTo>
                    <a:pt x="1169" y="197"/>
                    <a:pt x="1167" y="186"/>
                    <a:pt x="1176" y="175"/>
                  </a:cubicBezTo>
                  <a:cubicBezTo>
                    <a:pt x="1179" y="179"/>
                    <a:pt x="1180" y="184"/>
                    <a:pt x="1182" y="186"/>
                  </a:cubicBezTo>
                  <a:cubicBezTo>
                    <a:pt x="1186" y="190"/>
                    <a:pt x="1193" y="195"/>
                    <a:pt x="1196" y="194"/>
                  </a:cubicBezTo>
                  <a:cubicBezTo>
                    <a:pt x="1201" y="193"/>
                    <a:pt x="1207" y="186"/>
                    <a:pt x="1208" y="181"/>
                  </a:cubicBezTo>
                  <a:cubicBezTo>
                    <a:pt x="1210" y="173"/>
                    <a:pt x="1209" y="164"/>
                    <a:pt x="1209" y="155"/>
                  </a:cubicBezTo>
                  <a:cubicBezTo>
                    <a:pt x="1209" y="112"/>
                    <a:pt x="1209" y="70"/>
                    <a:pt x="1209" y="27"/>
                  </a:cubicBezTo>
                  <a:cubicBezTo>
                    <a:pt x="1209" y="18"/>
                    <a:pt x="1206" y="9"/>
                    <a:pt x="1204" y="0"/>
                  </a:cubicBezTo>
                  <a:cubicBezTo>
                    <a:pt x="1207" y="0"/>
                    <a:pt x="1209" y="0"/>
                    <a:pt x="1212" y="0"/>
                  </a:cubicBezTo>
                  <a:close/>
                  <a:moveTo>
                    <a:pt x="1828" y="466"/>
                  </a:moveTo>
                  <a:cubicBezTo>
                    <a:pt x="1816" y="545"/>
                    <a:pt x="1804" y="623"/>
                    <a:pt x="1792" y="703"/>
                  </a:cubicBezTo>
                  <a:cubicBezTo>
                    <a:pt x="1840" y="703"/>
                    <a:pt x="1886" y="703"/>
                    <a:pt x="1933" y="703"/>
                  </a:cubicBezTo>
                  <a:cubicBezTo>
                    <a:pt x="1933" y="695"/>
                    <a:pt x="1932" y="688"/>
                    <a:pt x="1931" y="682"/>
                  </a:cubicBezTo>
                  <a:cubicBezTo>
                    <a:pt x="1923" y="628"/>
                    <a:pt x="1915" y="575"/>
                    <a:pt x="1907" y="522"/>
                  </a:cubicBezTo>
                  <a:cubicBezTo>
                    <a:pt x="1897" y="458"/>
                    <a:pt x="1897" y="458"/>
                    <a:pt x="1828" y="466"/>
                  </a:cubicBezTo>
                  <a:close/>
                  <a:moveTo>
                    <a:pt x="1779" y="271"/>
                  </a:moveTo>
                  <a:cubicBezTo>
                    <a:pt x="1779" y="250"/>
                    <a:pt x="1779" y="231"/>
                    <a:pt x="1779" y="212"/>
                  </a:cubicBezTo>
                  <a:cubicBezTo>
                    <a:pt x="1779" y="189"/>
                    <a:pt x="1772" y="184"/>
                    <a:pt x="1748" y="187"/>
                  </a:cubicBezTo>
                  <a:cubicBezTo>
                    <a:pt x="1750" y="212"/>
                    <a:pt x="1751" y="237"/>
                    <a:pt x="1753" y="263"/>
                  </a:cubicBezTo>
                  <a:cubicBezTo>
                    <a:pt x="1761" y="265"/>
                    <a:pt x="1769" y="268"/>
                    <a:pt x="1779" y="271"/>
                  </a:cubicBezTo>
                  <a:close/>
                  <a:moveTo>
                    <a:pt x="1427" y="86"/>
                  </a:moveTo>
                  <a:cubicBezTo>
                    <a:pt x="1425" y="86"/>
                    <a:pt x="1423" y="85"/>
                    <a:pt x="1422" y="85"/>
                  </a:cubicBezTo>
                  <a:cubicBezTo>
                    <a:pt x="1407" y="105"/>
                    <a:pt x="1392" y="124"/>
                    <a:pt x="1375" y="146"/>
                  </a:cubicBezTo>
                  <a:cubicBezTo>
                    <a:pt x="1395" y="152"/>
                    <a:pt x="1412" y="157"/>
                    <a:pt x="1431" y="163"/>
                  </a:cubicBezTo>
                  <a:cubicBezTo>
                    <a:pt x="1429" y="135"/>
                    <a:pt x="1428" y="111"/>
                    <a:pt x="1427" y="86"/>
                  </a:cubicBezTo>
                  <a:close/>
                  <a:moveTo>
                    <a:pt x="1739" y="259"/>
                  </a:moveTo>
                  <a:cubicBezTo>
                    <a:pt x="1738" y="230"/>
                    <a:pt x="1736" y="206"/>
                    <a:pt x="1734" y="175"/>
                  </a:cubicBezTo>
                  <a:cubicBezTo>
                    <a:pt x="1715" y="200"/>
                    <a:pt x="1700" y="220"/>
                    <a:pt x="1684" y="242"/>
                  </a:cubicBezTo>
                  <a:cubicBezTo>
                    <a:pt x="1704" y="248"/>
                    <a:pt x="1720" y="253"/>
                    <a:pt x="1739" y="259"/>
                  </a:cubicBezTo>
                  <a:close/>
                  <a:moveTo>
                    <a:pt x="1658" y="157"/>
                  </a:moveTo>
                  <a:cubicBezTo>
                    <a:pt x="1656" y="157"/>
                    <a:pt x="1655" y="157"/>
                    <a:pt x="1653" y="156"/>
                  </a:cubicBezTo>
                  <a:cubicBezTo>
                    <a:pt x="1638" y="176"/>
                    <a:pt x="1623" y="196"/>
                    <a:pt x="1607" y="218"/>
                  </a:cubicBezTo>
                  <a:cubicBezTo>
                    <a:pt x="1626" y="224"/>
                    <a:pt x="1642" y="229"/>
                    <a:pt x="1662" y="235"/>
                  </a:cubicBezTo>
                  <a:cubicBezTo>
                    <a:pt x="1660" y="206"/>
                    <a:pt x="1659" y="182"/>
                    <a:pt x="1658" y="157"/>
                  </a:cubicBezTo>
                  <a:close/>
                  <a:moveTo>
                    <a:pt x="1581" y="134"/>
                  </a:moveTo>
                  <a:cubicBezTo>
                    <a:pt x="1579" y="133"/>
                    <a:pt x="1578" y="133"/>
                    <a:pt x="1576" y="132"/>
                  </a:cubicBezTo>
                  <a:cubicBezTo>
                    <a:pt x="1561" y="152"/>
                    <a:pt x="1546" y="172"/>
                    <a:pt x="1529" y="194"/>
                  </a:cubicBezTo>
                  <a:cubicBezTo>
                    <a:pt x="1550" y="200"/>
                    <a:pt x="1566" y="205"/>
                    <a:pt x="1585" y="211"/>
                  </a:cubicBezTo>
                  <a:cubicBezTo>
                    <a:pt x="1583" y="182"/>
                    <a:pt x="1582" y="158"/>
                    <a:pt x="1581" y="134"/>
                  </a:cubicBezTo>
                  <a:close/>
                  <a:moveTo>
                    <a:pt x="1508" y="187"/>
                  </a:moveTo>
                  <a:cubicBezTo>
                    <a:pt x="1506" y="159"/>
                    <a:pt x="1505" y="134"/>
                    <a:pt x="1503" y="104"/>
                  </a:cubicBezTo>
                  <a:cubicBezTo>
                    <a:pt x="1484" y="128"/>
                    <a:pt x="1469" y="148"/>
                    <a:pt x="1452" y="170"/>
                  </a:cubicBezTo>
                  <a:cubicBezTo>
                    <a:pt x="1472" y="176"/>
                    <a:pt x="1489" y="181"/>
                    <a:pt x="1508" y="187"/>
                  </a:cubicBezTo>
                  <a:close/>
                  <a:moveTo>
                    <a:pt x="1349" y="62"/>
                  </a:moveTo>
                  <a:cubicBezTo>
                    <a:pt x="1348" y="61"/>
                    <a:pt x="1346" y="61"/>
                    <a:pt x="1344" y="61"/>
                  </a:cubicBezTo>
                  <a:cubicBezTo>
                    <a:pt x="1329" y="81"/>
                    <a:pt x="1314" y="101"/>
                    <a:pt x="1298" y="122"/>
                  </a:cubicBezTo>
                  <a:cubicBezTo>
                    <a:pt x="1318" y="128"/>
                    <a:pt x="1334" y="133"/>
                    <a:pt x="1354" y="139"/>
                  </a:cubicBezTo>
                  <a:cubicBezTo>
                    <a:pt x="1352" y="110"/>
                    <a:pt x="1351" y="86"/>
                    <a:pt x="1349" y="62"/>
                  </a:cubicBezTo>
                  <a:close/>
                  <a:moveTo>
                    <a:pt x="1272" y="38"/>
                  </a:moveTo>
                  <a:cubicBezTo>
                    <a:pt x="1271" y="37"/>
                    <a:pt x="1269" y="37"/>
                    <a:pt x="1268" y="37"/>
                  </a:cubicBezTo>
                  <a:cubicBezTo>
                    <a:pt x="1253" y="57"/>
                    <a:pt x="1238" y="76"/>
                    <a:pt x="1221" y="98"/>
                  </a:cubicBezTo>
                  <a:cubicBezTo>
                    <a:pt x="1241" y="104"/>
                    <a:pt x="1257" y="109"/>
                    <a:pt x="1277" y="115"/>
                  </a:cubicBezTo>
                  <a:cubicBezTo>
                    <a:pt x="1275" y="87"/>
                    <a:pt x="1274" y="63"/>
                    <a:pt x="1272" y="38"/>
                  </a:cubicBezTo>
                  <a:close/>
                  <a:moveTo>
                    <a:pt x="1813" y="304"/>
                  </a:moveTo>
                  <a:cubicBezTo>
                    <a:pt x="1828" y="304"/>
                    <a:pt x="1841" y="304"/>
                    <a:pt x="1854" y="304"/>
                  </a:cubicBezTo>
                  <a:cubicBezTo>
                    <a:pt x="1854" y="290"/>
                    <a:pt x="1854" y="278"/>
                    <a:pt x="1854" y="265"/>
                  </a:cubicBezTo>
                  <a:cubicBezTo>
                    <a:pt x="1840" y="265"/>
                    <a:pt x="1827" y="265"/>
                    <a:pt x="1813" y="265"/>
                  </a:cubicBezTo>
                  <a:cubicBezTo>
                    <a:pt x="1813" y="278"/>
                    <a:pt x="1813" y="291"/>
                    <a:pt x="1813" y="304"/>
                  </a:cubicBezTo>
                  <a:close/>
                  <a:moveTo>
                    <a:pt x="1872" y="305"/>
                  </a:moveTo>
                  <a:cubicBezTo>
                    <a:pt x="1887" y="305"/>
                    <a:pt x="1900" y="305"/>
                    <a:pt x="1914" y="305"/>
                  </a:cubicBezTo>
                  <a:cubicBezTo>
                    <a:pt x="1914" y="291"/>
                    <a:pt x="1914" y="278"/>
                    <a:pt x="1914" y="265"/>
                  </a:cubicBezTo>
                  <a:cubicBezTo>
                    <a:pt x="1899" y="265"/>
                    <a:pt x="1886" y="265"/>
                    <a:pt x="1872" y="265"/>
                  </a:cubicBezTo>
                  <a:cubicBezTo>
                    <a:pt x="1872" y="278"/>
                    <a:pt x="1872" y="290"/>
                    <a:pt x="1872" y="305"/>
                  </a:cubicBezTo>
                  <a:close/>
                  <a:moveTo>
                    <a:pt x="1914" y="319"/>
                  </a:moveTo>
                  <a:cubicBezTo>
                    <a:pt x="1900" y="319"/>
                    <a:pt x="1886" y="319"/>
                    <a:pt x="1873" y="319"/>
                  </a:cubicBezTo>
                  <a:cubicBezTo>
                    <a:pt x="1873" y="333"/>
                    <a:pt x="1873" y="346"/>
                    <a:pt x="1873" y="359"/>
                  </a:cubicBezTo>
                  <a:cubicBezTo>
                    <a:pt x="1888" y="359"/>
                    <a:pt x="1901" y="359"/>
                    <a:pt x="1914" y="359"/>
                  </a:cubicBezTo>
                  <a:cubicBezTo>
                    <a:pt x="1914" y="345"/>
                    <a:pt x="1914" y="333"/>
                    <a:pt x="1914" y="319"/>
                  </a:cubicBezTo>
                  <a:close/>
                  <a:moveTo>
                    <a:pt x="1675" y="233"/>
                  </a:moveTo>
                  <a:cubicBezTo>
                    <a:pt x="1693" y="210"/>
                    <a:pt x="1706" y="193"/>
                    <a:pt x="1721" y="173"/>
                  </a:cubicBezTo>
                  <a:cubicBezTo>
                    <a:pt x="1703" y="168"/>
                    <a:pt x="1688" y="164"/>
                    <a:pt x="1671" y="159"/>
                  </a:cubicBezTo>
                  <a:cubicBezTo>
                    <a:pt x="1672" y="184"/>
                    <a:pt x="1674" y="205"/>
                    <a:pt x="1675" y="233"/>
                  </a:cubicBezTo>
                  <a:close/>
                  <a:moveTo>
                    <a:pt x="1516" y="110"/>
                  </a:moveTo>
                  <a:cubicBezTo>
                    <a:pt x="1518" y="136"/>
                    <a:pt x="1520" y="158"/>
                    <a:pt x="1521" y="185"/>
                  </a:cubicBezTo>
                  <a:cubicBezTo>
                    <a:pt x="1538" y="163"/>
                    <a:pt x="1551" y="145"/>
                    <a:pt x="1566" y="126"/>
                  </a:cubicBezTo>
                  <a:cubicBezTo>
                    <a:pt x="1549" y="121"/>
                    <a:pt x="1534" y="116"/>
                    <a:pt x="1516" y="110"/>
                  </a:cubicBezTo>
                  <a:close/>
                  <a:moveTo>
                    <a:pt x="1286" y="38"/>
                  </a:moveTo>
                  <a:cubicBezTo>
                    <a:pt x="1287" y="63"/>
                    <a:pt x="1288" y="85"/>
                    <a:pt x="1290" y="114"/>
                  </a:cubicBezTo>
                  <a:cubicBezTo>
                    <a:pt x="1307" y="91"/>
                    <a:pt x="1320" y="74"/>
                    <a:pt x="1335" y="54"/>
                  </a:cubicBezTo>
                  <a:cubicBezTo>
                    <a:pt x="1318" y="49"/>
                    <a:pt x="1304" y="44"/>
                    <a:pt x="1286" y="38"/>
                  </a:cubicBezTo>
                  <a:close/>
                  <a:moveTo>
                    <a:pt x="1489" y="102"/>
                  </a:moveTo>
                  <a:cubicBezTo>
                    <a:pt x="1471" y="96"/>
                    <a:pt x="1457" y="92"/>
                    <a:pt x="1439" y="86"/>
                  </a:cubicBezTo>
                  <a:cubicBezTo>
                    <a:pt x="1441" y="111"/>
                    <a:pt x="1442" y="133"/>
                    <a:pt x="1444" y="161"/>
                  </a:cubicBezTo>
                  <a:cubicBezTo>
                    <a:pt x="1461" y="138"/>
                    <a:pt x="1474" y="121"/>
                    <a:pt x="1489" y="102"/>
                  </a:cubicBezTo>
                  <a:close/>
                  <a:moveTo>
                    <a:pt x="1366" y="131"/>
                  </a:moveTo>
                  <a:cubicBezTo>
                    <a:pt x="1368" y="131"/>
                    <a:pt x="1369" y="131"/>
                    <a:pt x="1371" y="132"/>
                  </a:cubicBezTo>
                  <a:cubicBezTo>
                    <a:pt x="1384" y="114"/>
                    <a:pt x="1398" y="97"/>
                    <a:pt x="1412" y="78"/>
                  </a:cubicBezTo>
                  <a:cubicBezTo>
                    <a:pt x="1395" y="73"/>
                    <a:pt x="1380" y="68"/>
                    <a:pt x="1363" y="63"/>
                  </a:cubicBezTo>
                  <a:cubicBezTo>
                    <a:pt x="1364" y="87"/>
                    <a:pt x="1365" y="109"/>
                    <a:pt x="1366" y="131"/>
                  </a:cubicBezTo>
                  <a:close/>
                  <a:moveTo>
                    <a:pt x="1855" y="359"/>
                  </a:moveTo>
                  <a:cubicBezTo>
                    <a:pt x="1855" y="345"/>
                    <a:pt x="1855" y="333"/>
                    <a:pt x="1855" y="319"/>
                  </a:cubicBezTo>
                  <a:cubicBezTo>
                    <a:pt x="1840" y="319"/>
                    <a:pt x="1826" y="319"/>
                    <a:pt x="1813" y="319"/>
                  </a:cubicBezTo>
                  <a:cubicBezTo>
                    <a:pt x="1813" y="333"/>
                    <a:pt x="1813" y="346"/>
                    <a:pt x="1813" y="359"/>
                  </a:cubicBezTo>
                  <a:cubicBezTo>
                    <a:pt x="1827" y="359"/>
                    <a:pt x="1840" y="359"/>
                    <a:pt x="1855" y="359"/>
                  </a:cubicBezTo>
                  <a:close/>
                  <a:moveTo>
                    <a:pt x="1594" y="135"/>
                  </a:moveTo>
                  <a:cubicBezTo>
                    <a:pt x="1595" y="160"/>
                    <a:pt x="1597" y="182"/>
                    <a:pt x="1598" y="209"/>
                  </a:cubicBezTo>
                  <a:cubicBezTo>
                    <a:pt x="1615" y="187"/>
                    <a:pt x="1629" y="169"/>
                    <a:pt x="1643" y="150"/>
                  </a:cubicBezTo>
                  <a:cubicBezTo>
                    <a:pt x="1626" y="144"/>
                    <a:pt x="1612" y="140"/>
                    <a:pt x="1594" y="135"/>
                  </a:cubicBezTo>
                  <a:close/>
                  <a:moveTo>
                    <a:pt x="1873" y="211"/>
                  </a:moveTo>
                  <a:cubicBezTo>
                    <a:pt x="1873" y="226"/>
                    <a:pt x="1873" y="238"/>
                    <a:pt x="1873" y="251"/>
                  </a:cubicBezTo>
                  <a:cubicBezTo>
                    <a:pt x="1887" y="251"/>
                    <a:pt x="1900" y="251"/>
                    <a:pt x="1914" y="251"/>
                  </a:cubicBezTo>
                  <a:cubicBezTo>
                    <a:pt x="1914" y="237"/>
                    <a:pt x="1914" y="224"/>
                    <a:pt x="1914" y="211"/>
                  </a:cubicBezTo>
                  <a:cubicBezTo>
                    <a:pt x="1900" y="211"/>
                    <a:pt x="1887" y="211"/>
                    <a:pt x="1873" y="211"/>
                  </a:cubicBezTo>
                  <a:close/>
                  <a:moveTo>
                    <a:pt x="1813" y="251"/>
                  </a:moveTo>
                  <a:cubicBezTo>
                    <a:pt x="1828" y="251"/>
                    <a:pt x="1841" y="251"/>
                    <a:pt x="1855" y="251"/>
                  </a:cubicBezTo>
                  <a:cubicBezTo>
                    <a:pt x="1855" y="237"/>
                    <a:pt x="1855" y="225"/>
                    <a:pt x="1855" y="212"/>
                  </a:cubicBezTo>
                  <a:cubicBezTo>
                    <a:pt x="1840" y="212"/>
                    <a:pt x="1827" y="212"/>
                    <a:pt x="1813" y="212"/>
                  </a:cubicBezTo>
                  <a:cubicBezTo>
                    <a:pt x="1813" y="225"/>
                    <a:pt x="1813" y="238"/>
                    <a:pt x="1813" y="251"/>
                  </a:cubicBezTo>
                  <a:close/>
                  <a:moveTo>
                    <a:pt x="1224" y="19"/>
                  </a:moveTo>
                  <a:cubicBezTo>
                    <a:pt x="1224" y="37"/>
                    <a:pt x="1224" y="53"/>
                    <a:pt x="1224" y="74"/>
                  </a:cubicBezTo>
                  <a:cubicBezTo>
                    <a:pt x="1237" y="57"/>
                    <a:pt x="1247" y="44"/>
                    <a:pt x="1257" y="30"/>
                  </a:cubicBezTo>
                  <a:cubicBezTo>
                    <a:pt x="1245" y="26"/>
                    <a:pt x="1235" y="23"/>
                    <a:pt x="1224" y="19"/>
                  </a:cubicBezTo>
                  <a:close/>
                </a:path>
              </a:pathLst>
            </a:custGeom>
            <a:solidFill>
              <a:srgbClr val="1A9AF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196" name="Freeform 137">
              <a:extLst>
                <a:ext uri="{FF2B5EF4-FFF2-40B4-BE49-F238E27FC236}">
                  <a16:creationId xmlns:a16="http://schemas.microsoft.com/office/drawing/2014/main" id="{2B54B599-D88E-E26B-076B-173E4CA2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3741" y="10241619"/>
              <a:ext cx="4454842" cy="191385"/>
            </a:xfrm>
            <a:custGeom>
              <a:avLst/>
              <a:gdLst>
                <a:gd name="T0" fmla="*/ 85 w 1766"/>
                <a:gd name="T1" fmla="*/ 73 h 76"/>
                <a:gd name="T2" fmla="*/ 11 w 1766"/>
                <a:gd name="T3" fmla="*/ 32 h 76"/>
                <a:gd name="T4" fmla="*/ 0 w 1766"/>
                <a:gd name="T5" fmla="*/ 11 h 76"/>
                <a:gd name="T6" fmla="*/ 24 w 1766"/>
                <a:gd name="T7" fmla="*/ 18 h 76"/>
                <a:gd name="T8" fmla="*/ 200 w 1766"/>
                <a:gd name="T9" fmla="*/ 4 h 76"/>
                <a:gd name="T10" fmla="*/ 203 w 1766"/>
                <a:gd name="T11" fmla="*/ 2 h 76"/>
                <a:gd name="T12" fmla="*/ 397 w 1766"/>
                <a:gd name="T13" fmla="*/ 1 h 76"/>
                <a:gd name="T14" fmla="*/ 493 w 1766"/>
                <a:gd name="T15" fmla="*/ 53 h 76"/>
                <a:gd name="T16" fmla="*/ 591 w 1766"/>
                <a:gd name="T17" fmla="*/ 0 h 76"/>
                <a:gd name="T18" fmla="*/ 686 w 1766"/>
                <a:gd name="T19" fmla="*/ 53 h 76"/>
                <a:gd name="T20" fmla="*/ 784 w 1766"/>
                <a:gd name="T21" fmla="*/ 0 h 76"/>
                <a:gd name="T22" fmla="*/ 883 w 1766"/>
                <a:gd name="T23" fmla="*/ 53 h 76"/>
                <a:gd name="T24" fmla="*/ 981 w 1766"/>
                <a:gd name="T25" fmla="*/ 0 h 76"/>
                <a:gd name="T26" fmla="*/ 1077 w 1766"/>
                <a:gd name="T27" fmla="*/ 53 h 76"/>
                <a:gd name="T28" fmla="*/ 1175 w 1766"/>
                <a:gd name="T29" fmla="*/ 0 h 76"/>
                <a:gd name="T30" fmla="*/ 1270 w 1766"/>
                <a:gd name="T31" fmla="*/ 53 h 76"/>
                <a:gd name="T32" fmla="*/ 1368 w 1766"/>
                <a:gd name="T33" fmla="*/ 0 h 76"/>
                <a:gd name="T34" fmla="*/ 1466 w 1766"/>
                <a:gd name="T35" fmla="*/ 53 h 76"/>
                <a:gd name="T36" fmla="*/ 1560 w 1766"/>
                <a:gd name="T37" fmla="*/ 3 h 76"/>
                <a:gd name="T38" fmla="*/ 1611 w 1766"/>
                <a:gd name="T39" fmla="*/ 42 h 76"/>
                <a:gd name="T40" fmla="*/ 1737 w 1766"/>
                <a:gd name="T41" fmla="*/ 23 h 76"/>
                <a:gd name="T42" fmla="*/ 1766 w 1766"/>
                <a:gd name="T43" fmla="*/ 12 h 76"/>
                <a:gd name="T44" fmla="*/ 1681 w 1766"/>
                <a:gd name="T45" fmla="*/ 73 h 76"/>
                <a:gd name="T46" fmla="*/ 1637 w 1766"/>
                <a:gd name="T47" fmla="*/ 73 h 76"/>
                <a:gd name="T48" fmla="*/ 1562 w 1766"/>
                <a:gd name="T49" fmla="*/ 37 h 76"/>
                <a:gd name="T50" fmla="*/ 1489 w 1766"/>
                <a:gd name="T51" fmla="*/ 73 h 76"/>
                <a:gd name="T52" fmla="*/ 1441 w 1766"/>
                <a:gd name="T53" fmla="*/ 73 h 76"/>
                <a:gd name="T54" fmla="*/ 1370 w 1766"/>
                <a:gd name="T55" fmla="*/ 37 h 76"/>
                <a:gd name="T56" fmla="*/ 1293 w 1766"/>
                <a:gd name="T57" fmla="*/ 73 h 76"/>
                <a:gd name="T58" fmla="*/ 1249 w 1766"/>
                <a:gd name="T59" fmla="*/ 73 h 76"/>
                <a:gd name="T60" fmla="*/ 1175 w 1766"/>
                <a:gd name="T61" fmla="*/ 37 h 76"/>
                <a:gd name="T62" fmla="*/ 1101 w 1766"/>
                <a:gd name="T63" fmla="*/ 73 h 76"/>
                <a:gd name="T64" fmla="*/ 1053 w 1766"/>
                <a:gd name="T65" fmla="*/ 73 h 76"/>
                <a:gd name="T66" fmla="*/ 982 w 1766"/>
                <a:gd name="T67" fmla="*/ 37 h 76"/>
                <a:gd name="T68" fmla="*/ 905 w 1766"/>
                <a:gd name="T69" fmla="*/ 73 h 76"/>
                <a:gd name="T70" fmla="*/ 857 w 1766"/>
                <a:gd name="T71" fmla="*/ 73 h 76"/>
                <a:gd name="T72" fmla="*/ 786 w 1766"/>
                <a:gd name="T73" fmla="*/ 37 h 76"/>
                <a:gd name="T74" fmla="*/ 709 w 1766"/>
                <a:gd name="T75" fmla="*/ 73 h 76"/>
                <a:gd name="T76" fmla="*/ 665 w 1766"/>
                <a:gd name="T77" fmla="*/ 73 h 76"/>
                <a:gd name="T78" fmla="*/ 591 w 1766"/>
                <a:gd name="T79" fmla="*/ 37 h 76"/>
                <a:gd name="T80" fmla="*/ 517 w 1766"/>
                <a:gd name="T81" fmla="*/ 73 h 76"/>
                <a:gd name="T82" fmla="*/ 473 w 1766"/>
                <a:gd name="T83" fmla="*/ 73 h 76"/>
                <a:gd name="T84" fmla="*/ 397 w 1766"/>
                <a:gd name="T85" fmla="*/ 38 h 76"/>
                <a:gd name="T86" fmla="*/ 321 w 1766"/>
                <a:gd name="T87" fmla="*/ 73 h 76"/>
                <a:gd name="T88" fmla="*/ 277 w 1766"/>
                <a:gd name="T89" fmla="*/ 73 h 76"/>
                <a:gd name="T90" fmla="*/ 203 w 1766"/>
                <a:gd name="T91" fmla="*/ 37 h 76"/>
                <a:gd name="T92" fmla="*/ 129 w 1766"/>
                <a:gd name="T93" fmla="*/ 73 h 76"/>
                <a:gd name="T94" fmla="*/ 85 w 1766"/>
                <a:gd name="T95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66" h="76">
                  <a:moveTo>
                    <a:pt x="85" y="73"/>
                  </a:moveTo>
                  <a:cubicBezTo>
                    <a:pt x="57" y="65"/>
                    <a:pt x="31" y="54"/>
                    <a:pt x="11" y="32"/>
                  </a:cubicBezTo>
                  <a:cubicBezTo>
                    <a:pt x="6" y="27"/>
                    <a:pt x="2" y="21"/>
                    <a:pt x="0" y="11"/>
                  </a:cubicBezTo>
                  <a:cubicBezTo>
                    <a:pt x="8" y="13"/>
                    <a:pt x="19" y="13"/>
                    <a:pt x="24" y="18"/>
                  </a:cubicBezTo>
                  <a:cubicBezTo>
                    <a:pt x="69" y="68"/>
                    <a:pt x="155" y="67"/>
                    <a:pt x="200" y="4"/>
                  </a:cubicBezTo>
                  <a:cubicBezTo>
                    <a:pt x="200" y="3"/>
                    <a:pt x="202" y="2"/>
                    <a:pt x="203" y="2"/>
                  </a:cubicBezTo>
                  <a:cubicBezTo>
                    <a:pt x="262" y="76"/>
                    <a:pt x="349" y="65"/>
                    <a:pt x="397" y="1"/>
                  </a:cubicBezTo>
                  <a:cubicBezTo>
                    <a:pt x="421" y="32"/>
                    <a:pt x="452" y="53"/>
                    <a:pt x="493" y="53"/>
                  </a:cubicBezTo>
                  <a:cubicBezTo>
                    <a:pt x="534" y="53"/>
                    <a:pt x="565" y="34"/>
                    <a:pt x="591" y="0"/>
                  </a:cubicBezTo>
                  <a:cubicBezTo>
                    <a:pt x="615" y="32"/>
                    <a:pt x="645" y="53"/>
                    <a:pt x="686" y="53"/>
                  </a:cubicBezTo>
                  <a:cubicBezTo>
                    <a:pt x="728" y="54"/>
                    <a:pt x="759" y="34"/>
                    <a:pt x="784" y="0"/>
                  </a:cubicBezTo>
                  <a:cubicBezTo>
                    <a:pt x="811" y="30"/>
                    <a:pt x="840" y="53"/>
                    <a:pt x="883" y="53"/>
                  </a:cubicBezTo>
                  <a:cubicBezTo>
                    <a:pt x="924" y="53"/>
                    <a:pt x="954" y="31"/>
                    <a:pt x="981" y="0"/>
                  </a:cubicBezTo>
                  <a:cubicBezTo>
                    <a:pt x="1006" y="32"/>
                    <a:pt x="1036" y="53"/>
                    <a:pt x="1077" y="53"/>
                  </a:cubicBezTo>
                  <a:cubicBezTo>
                    <a:pt x="1118" y="53"/>
                    <a:pt x="1149" y="34"/>
                    <a:pt x="1175" y="0"/>
                  </a:cubicBezTo>
                  <a:cubicBezTo>
                    <a:pt x="1199" y="32"/>
                    <a:pt x="1229" y="53"/>
                    <a:pt x="1270" y="53"/>
                  </a:cubicBezTo>
                  <a:cubicBezTo>
                    <a:pt x="1312" y="53"/>
                    <a:pt x="1343" y="34"/>
                    <a:pt x="1368" y="0"/>
                  </a:cubicBezTo>
                  <a:cubicBezTo>
                    <a:pt x="1393" y="32"/>
                    <a:pt x="1424" y="53"/>
                    <a:pt x="1466" y="53"/>
                  </a:cubicBezTo>
                  <a:cubicBezTo>
                    <a:pt x="1507" y="53"/>
                    <a:pt x="1538" y="33"/>
                    <a:pt x="1560" y="3"/>
                  </a:cubicBezTo>
                  <a:cubicBezTo>
                    <a:pt x="1578" y="16"/>
                    <a:pt x="1593" y="32"/>
                    <a:pt x="1611" y="42"/>
                  </a:cubicBezTo>
                  <a:cubicBezTo>
                    <a:pt x="1653" y="64"/>
                    <a:pt x="1701" y="55"/>
                    <a:pt x="1737" y="23"/>
                  </a:cubicBezTo>
                  <a:cubicBezTo>
                    <a:pt x="1745" y="16"/>
                    <a:pt x="1755" y="14"/>
                    <a:pt x="1766" y="12"/>
                  </a:cubicBezTo>
                  <a:cubicBezTo>
                    <a:pt x="1748" y="48"/>
                    <a:pt x="1716" y="62"/>
                    <a:pt x="1681" y="73"/>
                  </a:cubicBezTo>
                  <a:cubicBezTo>
                    <a:pt x="1666" y="73"/>
                    <a:pt x="1652" y="73"/>
                    <a:pt x="1637" y="73"/>
                  </a:cubicBezTo>
                  <a:cubicBezTo>
                    <a:pt x="1612" y="61"/>
                    <a:pt x="1586" y="49"/>
                    <a:pt x="1562" y="37"/>
                  </a:cubicBezTo>
                  <a:cubicBezTo>
                    <a:pt x="1539" y="48"/>
                    <a:pt x="1514" y="61"/>
                    <a:pt x="1489" y="73"/>
                  </a:cubicBezTo>
                  <a:cubicBezTo>
                    <a:pt x="1473" y="73"/>
                    <a:pt x="1457" y="73"/>
                    <a:pt x="1441" y="73"/>
                  </a:cubicBezTo>
                  <a:cubicBezTo>
                    <a:pt x="1416" y="60"/>
                    <a:pt x="1391" y="48"/>
                    <a:pt x="1370" y="37"/>
                  </a:cubicBezTo>
                  <a:cubicBezTo>
                    <a:pt x="1344" y="49"/>
                    <a:pt x="1318" y="61"/>
                    <a:pt x="1293" y="73"/>
                  </a:cubicBezTo>
                  <a:cubicBezTo>
                    <a:pt x="1278" y="73"/>
                    <a:pt x="1264" y="73"/>
                    <a:pt x="1249" y="73"/>
                  </a:cubicBezTo>
                  <a:cubicBezTo>
                    <a:pt x="1224" y="61"/>
                    <a:pt x="1198" y="49"/>
                    <a:pt x="1175" y="37"/>
                  </a:cubicBezTo>
                  <a:cubicBezTo>
                    <a:pt x="1151" y="48"/>
                    <a:pt x="1126" y="61"/>
                    <a:pt x="1101" y="73"/>
                  </a:cubicBezTo>
                  <a:cubicBezTo>
                    <a:pt x="1085" y="73"/>
                    <a:pt x="1069" y="73"/>
                    <a:pt x="1053" y="73"/>
                  </a:cubicBezTo>
                  <a:cubicBezTo>
                    <a:pt x="1028" y="60"/>
                    <a:pt x="1003" y="48"/>
                    <a:pt x="982" y="37"/>
                  </a:cubicBezTo>
                  <a:cubicBezTo>
                    <a:pt x="956" y="49"/>
                    <a:pt x="930" y="61"/>
                    <a:pt x="905" y="73"/>
                  </a:cubicBezTo>
                  <a:cubicBezTo>
                    <a:pt x="889" y="73"/>
                    <a:pt x="873" y="73"/>
                    <a:pt x="857" y="73"/>
                  </a:cubicBezTo>
                  <a:cubicBezTo>
                    <a:pt x="832" y="60"/>
                    <a:pt x="807" y="48"/>
                    <a:pt x="786" y="37"/>
                  </a:cubicBezTo>
                  <a:cubicBezTo>
                    <a:pt x="760" y="49"/>
                    <a:pt x="734" y="61"/>
                    <a:pt x="709" y="73"/>
                  </a:cubicBezTo>
                  <a:cubicBezTo>
                    <a:pt x="694" y="73"/>
                    <a:pt x="680" y="73"/>
                    <a:pt x="665" y="73"/>
                  </a:cubicBezTo>
                  <a:cubicBezTo>
                    <a:pt x="640" y="61"/>
                    <a:pt x="614" y="49"/>
                    <a:pt x="591" y="37"/>
                  </a:cubicBezTo>
                  <a:cubicBezTo>
                    <a:pt x="567" y="48"/>
                    <a:pt x="542" y="61"/>
                    <a:pt x="517" y="73"/>
                  </a:cubicBezTo>
                  <a:cubicBezTo>
                    <a:pt x="502" y="73"/>
                    <a:pt x="488" y="73"/>
                    <a:pt x="473" y="73"/>
                  </a:cubicBezTo>
                  <a:cubicBezTo>
                    <a:pt x="447" y="61"/>
                    <a:pt x="421" y="49"/>
                    <a:pt x="397" y="38"/>
                  </a:cubicBezTo>
                  <a:cubicBezTo>
                    <a:pt x="373" y="49"/>
                    <a:pt x="347" y="61"/>
                    <a:pt x="321" y="73"/>
                  </a:cubicBezTo>
                  <a:cubicBezTo>
                    <a:pt x="306" y="73"/>
                    <a:pt x="292" y="73"/>
                    <a:pt x="277" y="73"/>
                  </a:cubicBezTo>
                  <a:cubicBezTo>
                    <a:pt x="252" y="61"/>
                    <a:pt x="227" y="49"/>
                    <a:pt x="203" y="37"/>
                  </a:cubicBezTo>
                  <a:cubicBezTo>
                    <a:pt x="179" y="48"/>
                    <a:pt x="154" y="61"/>
                    <a:pt x="129" y="73"/>
                  </a:cubicBezTo>
                  <a:cubicBezTo>
                    <a:pt x="114" y="73"/>
                    <a:pt x="100" y="73"/>
                    <a:pt x="85" y="73"/>
                  </a:cubicBezTo>
                  <a:close/>
                </a:path>
              </a:pathLst>
            </a:custGeom>
            <a:solidFill>
              <a:srgbClr val="1A9AF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197" name="Freeform 146">
              <a:extLst>
                <a:ext uri="{FF2B5EF4-FFF2-40B4-BE49-F238E27FC236}">
                  <a16:creationId xmlns:a16="http://schemas.microsoft.com/office/drawing/2014/main" id="{878C64AB-94F1-E590-EE9D-5C275C4060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3826" y="7915562"/>
              <a:ext cx="2511553" cy="1463356"/>
            </a:xfrm>
            <a:custGeom>
              <a:avLst/>
              <a:gdLst>
                <a:gd name="T0" fmla="*/ 996 w 996"/>
                <a:gd name="T1" fmla="*/ 581 h 581"/>
                <a:gd name="T2" fmla="*/ 0 w 996"/>
                <a:gd name="T3" fmla="*/ 581 h 581"/>
                <a:gd name="T4" fmla="*/ 0 w 996"/>
                <a:gd name="T5" fmla="*/ 383 h 581"/>
                <a:gd name="T6" fmla="*/ 92 w 996"/>
                <a:gd name="T7" fmla="*/ 383 h 581"/>
                <a:gd name="T8" fmla="*/ 92 w 996"/>
                <a:gd name="T9" fmla="*/ 168 h 581"/>
                <a:gd name="T10" fmla="*/ 308 w 996"/>
                <a:gd name="T11" fmla="*/ 168 h 581"/>
                <a:gd name="T12" fmla="*/ 308 w 996"/>
                <a:gd name="T13" fmla="*/ 0 h 581"/>
                <a:gd name="T14" fmla="*/ 361 w 996"/>
                <a:gd name="T15" fmla="*/ 0 h 581"/>
                <a:gd name="T16" fmla="*/ 361 w 996"/>
                <a:gd name="T17" fmla="*/ 167 h 581"/>
                <a:gd name="T18" fmla="*/ 401 w 996"/>
                <a:gd name="T19" fmla="*/ 167 h 581"/>
                <a:gd name="T20" fmla="*/ 401 w 996"/>
                <a:gd name="T21" fmla="*/ 381 h 581"/>
                <a:gd name="T22" fmla="*/ 451 w 996"/>
                <a:gd name="T23" fmla="*/ 381 h 581"/>
                <a:gd name="T24" fmla="*/ 451 w 996"/>
                <a:gd name="T25" fmla="*/ 268 h 581"/>
                <a:gd name="T26" fmla="*/ 706 w 996"/>
                <a:gd name="T27" fmla="*/ 268 h 581"/>
                <a:gd name="T28" fmla="*/ 706 w 996"/>
                <a:gd name="T29" fmla="*/ 382 h 581"/>
                <a:gd name="T30" fmla="*/ 996 w 996"/>
                <a:gd name="T31" fmla="*/ 382 h 581"/>
                <a:gd name="T32" fmla="*/ 996 w 996"/>
                <a:gd name="T33" fmla="*/ 581 h 581"/>
                <a:gd name="T34" fmla="*/ 919 w 996"/>
                <a:gd name="T35" fmla="*/ 537 h 581"/>
                <a:gd name="T36" fmla="*/ 919 w 996"/>
                <a:gd name="T37" fmla="*/ 427 h 581"/>
                <a:gd name="T38" fmla="*/ 814 w 996"/>
                <a:gd name="T39" fmla="*/ 427 h 581"/>
                <a:gd name="T40" fmla="*/ 814 w 996"/>
                <a:gd name="T41" fmla="*/ 537 h 581"/>
                <a:gd name="T42" fmla="*/ 919 w 996"/>
                <a:gd name="T43" fmla="*/ 537 h 581"/>
                <a:gd name="T44" fmla="*/ 629 w 996"/>
                <a:gd name="T45" fmla="*/ 537 h 581"/>
                <a:gd name="T46" fmla="*/ 736 w 996"/>
                <a:gd name="T47" fmla="*/ 537 h 581"/>
                <a:gd name="T48" fmla="*/ 736 w 996"/>
                <a:gd name="T49" fmla="*/ 427 h 581"/>
                <a:gd name="T50" fmla="*/ 629 w 996"/>
                <a:gd name="T51" fmla="*/ 427 h 581"/>
                <a:gd name="T52" fmla="*/ 629 w 996"/>
                <a:gd name="T53" fmla="*/ 537 h 581"/>
                <a:gd name="T54" fmla="*/ 445 w 996"/>
                <a:gd name="T55" fmla="*/ 537 h 581"/>
                <a:gd name="T56" fmla="*/ 552 w 996"/>
                <a:gd name="T57" fmla="*/ 537 h 581"/>
                <a:gd name="T58" fmla="*/ 552 w 996"/>
                <a:gd name="T59" fmla="*/ 427 h 581"/>
                <a:gd name="T60" fmla="*/ 445 w 996"/>
                <a:gd name="T61" fmla="*/ 427 h 581"/>
                <a:gd name="T62" fmla="*/ 445 w 996"/>
                <a:gd name="T63" fmla="*/ 537 h 581"/>
                <a:gd name="T64" fmla="*/ 367 w 996"/>
                <a:gd name="T65" fmla="*/ 537 h 581"/>
                <a:gd name="T66" fmla="*/ 367 w 996"/>
                <a:gd name="T67" fmla="*/ 427 h 581"/>
                <a:gd name="T68" fmla="*/ 261 w 996"/>
                <a:gd name="T69" fmla="*/ 427 h 581"/>
                <a:gd name="T70" fmla="*/ 261 w 996"/>
                <a:gd name="T71" fmla="*/ 537 h 581"/>
                <a:gd name="T72" fmla="*/ 367 w 996"/>
                <a:gd name="T73" fmla="*/ 537 h 581"/>
                <a:gd name="T74" fmla="*/ 183 w 996"/>
                <a:gd name="T75" fmla="*/ 537 h 581"/>
                <a:gd name="T76" fmla="*/ 183 w 996"/>
                <a:gd name="T77" fmla="*/ 428 h 581"/>
                <a:gd name="T78" fmla="*/ 77 w 996"/>
                <a:gd name="T79" fmla="*/ 428 h 581"/>
                <a:gd name="T80" fmla="*/ 77 w 996"/>
                <a:gd name="T81" fmla="*/ 537 h 581"/>
                <a:gd name="T82" fmla="*/ 183 w 996"/>
                <a:gd name="T83" fmla="*/ 537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96" h="581">
                  <a:moveTo>
                    <a:pt x="996" y="581"/>
                  </a:moveTo>
                  <a:cubicBezTo>
                    <a:pt x="664" y="581"/>
                    <a:pt x="333" y="581"/>
                    <a:pt x="0" y="581"/>
                  </a:cubicBezTo>
                  <a:cubicBezTo>
                    <a:pt x="0" y="515"/>
                    <a:pt x="0" y="450"/>
                    <a:pt x="0" y="383"/>
                  </a:cubicBezTo>
                  <a:cubicBezTo>
                    <a:pt x="31" y="383"/>
                    <a:pt x="60" y="383"/>
                    <a:pt x="92" y="383"/>
                  </a:cubicBezTo>
                  <a:cubicBezTo>
                    <a:pt x="92" y="311"/>
                    <a:pt x="92" y="241"/>
                    <a:pt x="92" y="168"/>
                  </a:cubicBezTo>
                  <a:cubicBezTo>
                    <a:pt x="165" y="168"/>
                    <a:pt x="235" y="168"/>
                    <a:pt x="308" y="168"/>
                  </a:cubicBezTo>
                  <a:cubicBezTo>
                    <a:pt x="308" y="111"/>
                    <a:pt x="308" y="56"/>
                    <a:pt x="308" y="0"/>
                  </a:cubicBezTo>
                  <a:cubicBezTo>
                    <a:pt x="326" y="0"/>
                    <a:pt x="343" y="0"/>
                    <a:pt x="361" y="0"/>
                  </a:cubicBezTo>
                  <a:cubicBezTo>
                    <a:pt x="361" y="55"/>
                    <a:pt x="361" y="110"/>
                    <a:pt x="361" y="167"/>
                  </a:cubicBezTo>
                  <a:cubicBezTo>
                    <a:pt x="375" y="167"/>
                    <a:pt x="387" y="167"/>
                    <a:pt x="401" y="167"/>
                  </a:cubicBezTo>
                  <a:cubicBezTo>
                    <a:pt x="401" y="239"/>
                    <a:pt x="401" y="309"/>
                    <a:pt x="401" y="381"/>
                  </a:cubicBezTo>
                  <a:cubicBezTo>
                    <a:pt x="418" y="381"/>
                    <a:pt x="434" y="381"/>
                    <a:pt x="451" y="381"/>
                  </a:cubicBezTo>
                  <a:cubicBezTo>
                    <a:pt x="451" y="343"/>
                    <a:pt x="451" y="306"/>
                    <a:pt x="451" y="268"/>
                  </a:cubicBezTo>
                  <a:cubicBezTo>
                    <a:pt x="537" y="268"/>
                    <a:pt x="620" y="268"/>
                    <a:pt x="706" y="268"/>
                  </a:cubicBezTo>
                  <a:cubicBezTo>
                    <a:pt x="706" y="305"/>
                    <a:pt x="706" y="343"/>
                    <a:pt x="706" y="382"/>
                  </a:cubicBezTo>
                  <a:cubicBezTo>
                    <a:pt x="804" y="382"/>
                    <a:pt x="899" y="382"/>
                    <a:pt x="996" y="382"/>
                  </a:cubicBezTo>
                  <a:cubicBezTo>
                    <a:pt x="996" y="448"/>
                    <a:pt x="996" y="513"/>
                    <a:pt x="996" y="581"/>
                  </a:cubicBezTo>
                  <a:close/>
                  <a:moveTo>
                    <a:pt x="919" y="537"/>
                  </a:moveTo>
                  <a:cubicBezTo>
                    <a:pt x="919" y="499"/>
                    <a:pt x="919" y="463"/>
                    <a:pt x="919" y="427"/>
                  </a:cubicBezTo>
                  <a:cubicBezTo>
                    <a:pt x="883" y="427"/>
                    <a:pt x="849" y="427"/>
                    <a:pt x="814" y="427"/>
                  </a:cubicBezTo>
                  <a:cubicBezTo>
                    <a:pt x="814" y="464"/>
                    <a:pt x="814" y="500"/>
                    <a:pt x="814" y="537"/>
                  </a:cubicBezTo>
                  <a:cubicBezTo>
                    <a:pt x="850" y="537"/>
                    <a:pt x="884" y="537"/>
                    <a:pt x="919" y="537"/>
                  </a:cubicBezTo>
                  <a:close/>
                  <a:moveTo>
                    <a:pt x="629" y="537"/>
                  </a:moveTo>
                  <a:cubicBezTo>
                    <a:pt x="666" y="537"/>
                    <a:pt x="700" y="537"/>
                    <a:pt x="736" y="537"/>
                  </a:cubicBezTo>
                  <a:cubicBezTo>
                    <a:pt x="736" y="500"/>
                    <a:pt x="736" y="464"/>
                    <a:pt x="736" y="427"/>
                  </a:cubicBezTo>
                  <a:cubicBezTo>
                    <a:pt x="700" y="427"/>
                    <a:pt x="665" y="427"/>
                    <a:pt x="629" y="427"/>
                  </a:cubicBezTo>
                  <a:cubicBezTo>
                    <a:pt x="629" y="464"/>
                    <a:pt x="629" y="500"/>
                    <a:pt x="629" y="537"/>
                  </a:cubicBezTo>
                  <a:close/>
                  <a:moveTo>
                    <a:pt x="445" y="537"/>
                  </a:moveTo>
                  <a:cubicBezTo>
                    <a:pt x="482" y="537"/>
                    <a:pt x="517" y="537"/>
                    <a:pt x="552" y="537"/>
                  </a:cubicBezTo>
                  <a:cubicBezTo>
                    <a:pt x="552" y="499"/>
                    <a:pt x="552" y="464"/>
                    <a:pt x="552" y="427"/>
                  </a:cubicBezTo>
                  <a:cubicBezTo>
                    <a:pt x="516" y="427"/>
                    <a:pt x="481" y="427"/>
                    <a:pt x="445" y="427"/>
                  </a:cubicBezTo>
                  <a:cubicBezTo>
                    <a:pt x="445" y="464"/>
                    <a:pt x="445" y="499"/>
                    <a:pt x="445" y="537"/>
                  </a:cubicBezTo>
                  <a:close/>
                  <a:moveTo>
                    <a:pt x="367" y="537"/>
                  </a:moveTo>
                  <a:cubicBezTo>
                    <a:pt x="367" y="500"/>
                    <a:pt x="367" y="464"/>
                    <a:pt x="367" y="427"/>
                  </a:cubicBezTo>
                  <a:cubicBezTo>
                    <a:pt x="331" y="427"/>
                    <a:pt x="297" y="427"/>
                    <a:pt x="261" y="427"/>
                  </a:cubicBezTo>
                  <a:cubicBezTo>
                    <a:pt x="261" y="464"/>
                    <a:pt x="261" y="500"/>
                    <a:pt x="261" y="537"/>
                  </a:cubicBezTo>
                  <a:cubicBezTo>
                    <a:pt x="296" y="537"/>
                    <a:pt x="331" y="537"/>
                    <a:pt x="367" y="537"/>
                  </a:cubicBezTo>
                  <a:close/>
                  <a:moveTo>
                    <a:pt x="183" y="537"/>
                  </a:moveTo>
                  <a:cubicBezTo>
                    <a:pt x="183" y="499"/>
                    <a:pt x="183" y="463"/>
                    <a:pt x="183" y="428"/>
                  </a:cubicBezTo>
                  <a:cubicBezTo>
                    <a:pt x="147" y="428"/>
                    <a:pt x="112" y="428"/>
                    <a:pt x="77" y="428"/>
                  </a:cubicBezTo>
                  <a:cubicBezTo>
                    <a:pt x="77" y="465"/>
                    <a:pt x="77" y="500"/>
                    <a:pt x="77" y="537"/>
                  </a:cubicBezTo>
                  <a:cubicBezTo>
                    <a:pt x="113" y="537"/>
                    <a:pt x="147" y="537"/>
                    <a:pt x="183" y="537"/>
                  </a:cubicBezTo>
                  <a:close/>
                </a:path>
              </a:pathLst>
            </a:custGeom>
            <a:solidFill>
              <a:srgbClr val="1A9AF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198" name="Freeform 147">
              <a:extLst>
                <a:ext uri="{FF2B5EF4-FFF2-40B4-BE49-F238E27FC236}">
                  <a16:creationId xmlns:a16="http://schemas.microsoft.com/office/drawing/2014/main" id="{AF8D61F2-BBF2-B5B2-B9E6-1AA12C1F9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3354" y="8363107"/>
              <a:ext cx="244382" cy="200218"/>
            </a:xfrm>
            <a:custGeom>
              <a:avLst/>
              <a:gdLst>
                <a:gd name="T0" fmla="*/ 97 w 97"/>
                <a:gd name="T1" fmla="*/ 0 h 79"/>
                <a:gd name="T2" fmla="*/ 97 w 97"/>
                <a:gd name="T3" fmla="*/ 79 h 79"/>
                <a:gd name="T4" fmla="*/ 0 w 97"/>
                <a:gd name="T5" fmla="*/ 79 h 79"/>
                <a:gd name="T6" fmla="*/ 0 w 97"/>
                <a:gd name="T7" fmla="*/ 0 h 79"/>
                <a:gd name="T8" fmla="*/ 97 w 97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9">
                  <a:moveTo>
                    <a:pt x="97" y="0"/>
                  </a:moveTo>
                  <a:cubicBezTo>
                    <a:pt x="97" y="27"/>
                    <a:pt x="97" y="52"/>
                    <a:pt x="97" y="79"/>
                  </a:cubicBezTo>
                  <a:cubicBezTo>
                    <a:pt x="65" y="79"/>
                    <a:pt x="33" y="79"/>
                    <a:pt x="0" y="79"/>
                  </a:cubicBezTo>
                  <a:cubicBezTo>
                    <a:pt x="0" y="52"/>
                    <a:pt x="0" y="27"/>
                    <a:pt x="0" y="0"/>
                  </a:cubicBezTo>
                  <a:cubicBezTo>
                    <a:pt x="32" y="0"/>
                    <a:pt x="64" y="0"/>
                    <a:pt x="97" y="0"/>
                  </a:cubicBezTo>
                  <a:close/>
                </a:path>
              </a:pathLst>
            </a:custGeom>
            <a:solidFill>
              <a:srgbClr val="1A9AF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199" name="Freeform 148">
              <a:extLst>
                <a:ext uri="{FF2B5EF4-FFF2-40B4-BE49-F238E27FC236}">
                  <a16:creationId xmlns:a16="http://schemas.microsoft.com/office/drawing/2014/main" id="{0DBDFCD9-D925-D156-686C-BF7FCB83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3681" y="8363107"/>
              <a:ext cx="244382" cy="200218"/>
            </a:xfrm>
            <a:custGeom>
              <a:avLst/>
              <a:gdLst>
                <a:gd name="T0" fmla="*/ 97 w 97"/>
                <a:gd name="T1" fmla="*/ 79 h 79"/>
                <a:gd name="T2" fmla="*/ 0 w 97"/>
                <a:gd name="T3" fmla="*/ 79 h 79"/>
                <a:gd name="T4" fmla="*/ 0 w 97"/>
                <a:gd name="T5" fmla="*/ 0 h 79"/>
                <a:gd name="T6" fmla="*/ 97 w 97"/>
                <a:gd name="T7" fmla="*/ 0 h 79"/>
                <a:gd name="T8" fmla="*/ 97 w 97"/>
                <a:gd name="T9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9">
                  <a:moveTo>
                    <a:pt x="97" y="79"/>
                  </a:moveTo>
                  <a:cubicBezTo>
                    <a:pt x="64" y="79"/>
                    <a:pt x="33" y="79"/>
                    <a:pt x="0" y="79"/>
                  </a:cubicBezTo>
                  <a:cubicBezTo>
                    <a:pt x="0" y="52"/>
                    <a:pt x="0" y="27"/>
                    <a:pt x="0" y="0"/>
                  </a:cubicBezTo>
                  <a:cubicBezTo>
                    <a:pt x="32" y="0"/>
                    <a:pt x="64" y="0"/>
                    <a:pt x="97" y="0"/>
                  </a:cubicBezTo>
                  <a:cubicBezTo>
                    <a:pt x="97" y="26"/>
                    <a:pt x="97" y="52"/>
                    <a:pt x="97" y="79"/>
                  </a:cubicBezTo>
                  <a:close/>
                </a:path>
              </a:pathLst>
            </a:custGeom>
            <a:solidFill>
              <a:srgbClr val="1A9AF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A30265EA-94C7-6590-D17E-64DB8BA44706}"/>
              </a:ext>
            </a:extLst>
          </p:cNvPr>
          <p:cNvSpPr txBox="1"/>
          <p:nvPr/>
        </p:nvSpPr>
        <p:spPr>
          <a:xfrm>
            <a:off x="1581274" y="3572020"/>
            <a:ext cx="1333148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t-PT" sz="1600" b="1" noProof="0">
                <a:solidFill>
                  <a:schemeClr val="tx2"/>
                </a:solidFill>
              </a:rPr>
              <a:t>Complexo Portuário de Sines</a:t>
            </a:r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4B645F3-5FDF-57C0-9D5E-BF7D6FFD7207}"/>
              </a:ext>
            </a:extLst>
          </p:cNvPr>
          <p:cNvGrpSpPr>
            <a:grpSpLocks noChangeAspect="1"/>
          </p:cNvGrpSpPr>
          <p:nvPr/>
        </p:nvGrpSpPr>
        <p:grpSpPr>
          <a:xfrm>
            <a:off x="1889594" y="1922984"/>
            <a:ext cx="682732" cy="563402"/>
            <a:chOff x="4495800" y="1516063"/>
            <a:chExt cx="554037" cy="457201"/>
          </a:xfrm>
        </p:grpSpPr>
        <p:sp>
          <p:nvSpPr>
            <p:cNvPr id="202" name="Freeform 51">
              <a:extLst>
                <a:ext uri="{FF2B5EF4-FFF2-40B4-BE49-F238E27FC236}">
                  <a16:creationId xmlns:a16="http://schemas.microsoft.com/office/drawing/2014/main" id="{7CFB9D86-7803-6C5E-D122-7D922A370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975" y="1600201"/>
              <a:ext cx="144462" cy="155575"/>
            </a:xfrm>
            <a:custGeom>
              <a:avLst/>
              <a:gdLst>
                <a:gd name="T0" fmla="*/ 0 w 91"/>
                <a:gd name="T1" fmla="*/ 0 h 98"/>
                <a:gd name="T2" fmla="*/ 76 w 91"/>
                <a:gd name="T3" fmla="*/ 0 h 98"/>
                <a:gd name="T4" fmla="*/ 76 w 91"/>
                <a:gd name="T5" fmla="*/ 22 h 98"/>
                <a:gd name="T6" fmla="*/ 91 w 91"/>
                <a:gd name="T7" fmla="*/ 22 h 98"/>
                <a:gd name="T8" fmla="*/ 91 w 91"/>
                <a:gd name="T9" fmla="*/ 53 h 98"/>
                <a:gd name="T10" fmla="*/ 76 w 91"/>
                <a:gd name="T11" fmla="*/ 53 h 98"/>
                <a:gd name="T12" fmla="*/ 76 w 91"/>
                <a:gd name="T1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1" h="98">
                  <a:moveTo>
                    <a:pt x="0" y="0"/>
                  </a:moveTo>
                  <a:lnTo>
                    <a:pt x="76" y="0"/>
                  </a:lnTo>
                  <a:lnTo>
                    <a:pt x="76" y="22"/>
                  </a:lnTo>
                  <a:lnTo>
                    <a:pt x="91" y="22"/>
                  </a:lnTo>
                  <a:lnTo>
                    <a:pt x="91" y="53"/>
                  </a:lnTo>
                  <a:lnTo>
                    <a:pt x="76" y="53"/>
                  </a:lnTo>
                  <a:lnTo>
                    <a:pt x="76" y="98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03" name="Line 52">
              <a:extLst>
                <a:ext uri="{FF2B5EF4-FFF2-40B4-BE49-F238E27FC236}">
                  <a16:creationId xmlns:a16="http://schemas.microsoft.com/office/drawing/2014/main" id="{A923E18A-754D-9DFD-1ADD-F14952630C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6813" y="1516063"/>
              <a:ext cx="0" cy="84138"/>
            </a:xfrm>
            <a:prstGeom prst="line">
              <a:avLst/>
            </a:pr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04" name="Line 53">
              <a:extLst>
                <a:ext uri="{FF2B5EF4-FFF2-40B4-BE49-F238E27FC236}">
                  <a16:creationId xmlns:a16="http://schemas.microsoft.com/office/drawing/2014/main" id="{FBC1CA17-EC1B-DC6F-D330-BDB1B0EC3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9188" y="1563688"/>
              <a:ext cx="0" cy="36513"/>
            </a:xfrm>
            <a:prstGeom prst="line">
              <a:avLst/>
            </a:pr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05" name="Freeform 54">
              <a:extLst>
                <a:ext uri="{FF2B5EF4-FFF2-40B4-BE49-F238E27FC236}">
                  <a16:creationId xmlns:a16="http://schemas.microsoft.com/office/drawing/2014/main" id="{20F60657-E63B-3A0B-07D0-F28CD6F35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775" y="1660526"/>
              <a:ext cx="119062" cy="71438"/>
            </a:xfrm>
            <a:custGeom>
              <a:avLst/>
              <a:gdLst>
                <a:gd name="T0" fmla="*/ 75 w 75"/>
                <a:gd name="T1" fmla="*/ 0 h 45"/>
                <a:gd name="T2" fmla="*/ 0 w 75"/>
                <a:gd name="T3" fmla="*/ 0 h 45"/>
                <a:gd name="T4" fmla="*/ 0 w 75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45">
                  <a:moveTo>
                    <a:pt x="75" y="0"/>
                  </a:moveTo>
                  <a:lnTo>
                    <a:pt x="0" y="0"/>
                  </a:lnTo>
                  <a:lnTo>
                    <a:pt x="0" y="45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06" name="Freeform 55">
              <a:extLst>
                <a:ext uri="{FF2B5EF4-FFF2-40B4-BE49-F238E27FC236}">
                  <a16:creationId xmlns:a16="http://schemas.microsoft.com/office/drawing/2014/main" id="{3E0F0748-4E8A-4B6C-3549-A03288FD4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838" y="1660526"/>
              <a:ext cx="120650" cy="95250"/>
            </a:xfrm>
            <a:custGeom>
              <a:avLst/>
              <a:gdLst>
                <a:gd name="T0" fmla="*/ 76 w 76"/>
                <a:gd name="T1" fmla="*/ 60 h 60"/>
                <a:gd name="T2" fmla="*/ 76 w 76"/>
                <a:gd name="T3" fmla="*/ 0 h 60"/>
                <a:gd name="T4" fmla="*/ 0 w 76"/>
                <a:gd name="T5" fmla="*/ 0 h 60"/>
                <a:gd name="T6" fmla="*/ 0 w 76"/>
                <a:gd name="T7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60">
                  <a:moveTo>
                    <a:pt x="76" y="60"/>
                  </a:moveTo>
                  <a:lnTo>
                    <a:pt x="76" y="0"/>
                  </a:lnTo>
                  <a:lnTo>
                    <a:pt x="0" y="0"/>
                  </a:lnTo>
                  <a:lnTo>
                    <a:pt x="0" y="60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07" name="Freeform 56">
              <a:extLst>
                <a:ext uri="{FF2B5EF4-FFF2-40B4-BE49-F238E27FC236}">
                  <a16:creationId xmlns:a16="http://schemas.microsoft.com/office/drawing/2014/main" id="{9584D900-C90E-2858-4673-28868E4AC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5" y="1660526"/>
              <a:ext cx="120650" cy="71438"/>
            </a:xfrm>
            <a:custGeom>
              <a:avLst/>
              <a:gdLst>
                <a:gd name="T0" fmla="*/ 76 w 76"/>
                <a:gd name="T1" fmla="*/ 0 h 45"/>
                <a:gd name="T2" fmla="*/ 0 w 76"/>
                <a:gd name="T3" fmla="*/ 0 h 45"/>
                <a:gd name="T4" fmla="*/ 0 w 76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" h="45">
                  <a:moveTo>
                    <a:pt x="76" y="0"/>
                  </a:moveTo>
                  <a:lnTo>
                    <a:pt x="0" y="0"/>
                  </a:lnTo>
                  <a:lnTo>
                    <a:pt x="0" y="45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08" name="Freeform 57">
              <a:extLst>
                <a:ext uri="{FF2B5EF4-FFF2-40B4-BE49-F238E27FC236}">
                  <a16:creationId xmlns:a16="http://schemas.microsoft.com/office/drawing/2014/main" id="{6290369F-4A1D-F815-9F31-0C1ACF60B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100" y="1574801"/>
              <a:ext cx="119062" cy="85725"/>
            </a:xfrm>
            <a:custGeom>
              <a:avLst/>
              <a:gdLst>
                <a:gd name="T0" fmla="*/ 75 w 75"/>
                <a:gd name="T1" fmla="*/ 54 h 54"/>
                <a:gd name="T2" fmla="*/ 75 w 75"/>
                <a:gd name="T3" fmla="*/ 0 h 54"/>
                <a:gd name="T4" fmla="*/ 0 w 7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54">
                  <a:moveTo>
                    <a:pt x="75" y="54"/>
                  </a:moveTo>
                  <a:lnTo>
                    <a:pt x="75" y="0"/>
                  </a:lnTo>
                  <a:lnTo>
                    <a:pt x="0" y="0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09" name="Freeform 58">
              <a:extLst>
                <a:ext uri="{FF2B5EF4-FFF2-40B4-BE49-F238E27FC236}">
                  <a16:creationId xmlns:a16="http://schemas.microsoft.com/office/drawing/2014/main" id="{5BA3A4AC-5CE0-D113-2CF7-4FA9EB264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450" y="1574801"/>
              <a:ext cx="120650" cy="85725"/>
            </a:xfrm>
            <a:custGeom>
              <a:avLst/>
              <a:gdLst>
                <a:gd name="T0" fmla="*/ 76 w 76"/>
                <a:gd name="T1" fmla="*/ 54 h 54"/>
                <a:gd name="T2" fmla="*/ 76 w 76"/>
                <a:gd name="T3" fmla="*/ 0 h 54"/>
                <a:gd name="T4" fmla="*/ 0 w 76"/>
                <a:gd name="T5" fmla="*/ 0 h 54"/>
                <a:gd name="T6" fmla="*/ 0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76" y="54"/>
                  </a:moveTo>
                  <a:lnTo>
                    <a:pt x="76" y="0"/>
                  </a:lnTo>
                  <a:lnTo>
                    <a:pt x="0" y="0"/>
                  </a:lnTo>
                  <a:lnTo>
                    <a:pt x="0" y="54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10" name="Freeform 59">
              <a:extLst>
                <a:ext uri="{FF2B5EF4-FFF2-40B4-BE49-F238E27FC236}">
                  <a16:creationId xmlns:a16="http://schemas.microsoft.com/office/drawing/2014/main" id="{8EA2890E-133F-988C-D92C-75CFF6644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800" y="1731963"/>
              <a:ext cx="528637" cy="141288"/>
            </a:xfrm>
            <a:custGeom>
              <a:avLst/>
              <a:gdLst>
                <a:gd name="T0" fmla="*/ 30 w 176"/>
                <a:gd name="T1" fmla="*/ 47 h 47"/>
                <a:gd name="T2" fmla="*/ 0 w 176"/>
                <a:gd name="T3" fmla="*/ 0 h 47"/>
                <a:gd name="T4" fmla="*/ 72 w 176"/>
                <a:gd name="T5" fmla="*/ 0 h 47"/>
                <a:gd name="T6" fmla="*/ 90 w 176"/>
                <a:gd name="T7" fmla="*/ 8 h 47"/>
                <a:gd name="T8" fmla="*/ 176 w 176"/>
                <a:gd name="T9" fmla="*/ 8 h 47"/>
                <a:gd name="T10" fmla="*/ 176 w 176"/>
                <a:gd name="T11" fmla="*/ 32 h 47"/>
                <a:gd name="T12" fmla="*/ 174 w 176"/>
                <a:gd name="T13" fmla="*/ 4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6" h="47">
                  <a:moveTo>
                    <a:pt x="30" y="47"/>
                  </a:moveTo>
                  <a:cubicBezTo>
                    <a:pt x="30" y="24"/>
                    <a:pt x="0" y="24"/>
                    <a:pt x="0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0" y="8"/>
                    <a:pt x="164" y="8"/>
                    <a:pt x="176" y="8"/>
                  </a:cubicBezTo>
                  <a:cubicBezTo>
                    <a:pt x="176" y="32"/>
                    <a:pt x="176" y="32"/>
                    <a:pt x="176" y="32"/>
                  </a:cubicBezTo>
                  <a:cubicBezTo>
                    <a:pt x="176" y="38"/>
                    <a:pt x="176" y="41"/>
                    <a:pt x="174" y="44"/>
                  </a:cubicBez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11" name="Freeform 60">
              <a:extLst>
                <a:ext uri="{FF2B5EF4-FFF2-40B4-BE49-F238E27FC236}">
                  <a16:creationId xmlns:a16="http://schemas.microsoft.com/office/drawing/2014/main" id="{9A4DB88A-D9F3-BF4B-C12F-1631BEAFC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650" y="1852613"/>
              <a:ext cx="484187" cy="38100"/>
            </a:xfrm>
            <a:custGeom>
              <a:avLst/>
              <a:gdLst>
                <a:gd name="T0" fmla="*/ 0 w 161"/>
                <a:gd name="T1" fmla="*/ 13 h 13"/>
                <a:gd name="T2" fmla="*/ 13 w 161"/>
                <a:gd name="T3" fmla="*/ 3 h 13"/>
                <a:gd name="T4" fmla="*/ 22 w 161"/>
                <a:gd name="T5" fmla="*/ 3 h 13"/>
                <a:gd name="T6" fmla="*/ 27 w 161"/>
                <a:gd name="T7" fmla="*/ 8 h 13"/>
                <a:gd name="T8" fmla="*/ 37 w 161"/>
                <a:gd name="T9" fmla="*/ 9 h 13"/>
                <a:gd name="T10" fmla="*/ 44 w 161"/>
                <a:gd name="T11" fmla="*/ 3 h 13"/>
                <a:gd name="T12" fmla="*/ 54 w 161"/>
                <a:gd name="T13" fmla="*/ 3 h 13"/>
                <a:gd name="T14" fmla="*/ 60 w 161"/>
                <a:gd name="T15" fmla="*/ 9 h 13"/>
                <a:gd name="T16" fmla="*/ 69 w 161"/>
                <a:gd name="T17" fmla="*/ 9 h 13"/>
                <a:gd name="T18" fmla="*/ 76 w 161"/>
                <a:gd name="T19" fmla="*/ 3 h 13"/>
                <a:gd name="T20" fmla="*/ 86 w 161"/>
                <a:gd name="T21" fmla="*/ 3 h 13"/>
                <a:gd name="T22" fmla="*/ 92 w 161"/>
                <a:gd name="T23" fmla="*/ 9 h 13"/>
                <a:gd name="T24" fmla="*/ 102 w 161"/>
                <a:gd name="T25" fmla="*/ 9 h 13"/>
                <a:gd name="T26" fmla="*/ 108 w 161"/>
                <a:gd name="T27" fmla="*/ 3 h 13"/>
                <a:gd name="T28" fmla="*/ 117 w 161"/>
                <a:gd name="T29" fmla="*/ 3 h 13"/>
                <a:gd name="T30" fmla="*/ 124 w 161"/>
                <a:gd name="T31" fmla="*/ 9 h 13"/>
                <a:gd name="T32" fmla="*/ 134 w 161"/>
                <a:gd name="T33" fmla="*/ 8 h 13"/>
                <a:gd name="T34" fmla="*/ 139 w 161"/>
                <a:gd name="T35" fmla="*/ 3 h 13"/>
                <a:gd name="T36" fmla="*/ 149 w 161"/>
                <a:gd name="T37" fmla="*/ 3 h 13"/>
                <a:gd name="T38" fmla="*/ 161 w 161"/>
                <a:gd name="T3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1" h="13">
                  <a:moveTo>
                    <a:pt x="0" y="13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16" y="0"/>
                    <a:pt x="20" y="1"/>
                    <a:pt x="22" y="3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30" y="11"/>
                    <a:pt x="34" y="11"/>
                    <a:pt x="37" y="9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7" y="0"/>
                    <a:pt x="51" y="1"/>
                    <a:pt x="54" y="3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2" y="11"/>
                    <a:pt x="66" y="11"/>
                    <a:pt x="69" y="9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9" y="0"/>
                    <a:pt x="83" y="0"/>
                    <a:pt x="86" y="3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5" y="11"/>
                    <a:pt x="99" y="11"/>
                    <a:pt x="102" y="9"/>
                  </a:cubicBezTo>
                  <a:cubicBezTo>
                    <a:pt x="108" y="3"/>
                    <a:pt x="108" y="3"/>
                    <a:pt x="108" y="3"/>
                  </a:cubicBezTo>
                  <a:cubicBezTo>
                    <a:pt x="110" y="0"/>
                    <a:pt x="114" y="0"/>
                    <a:pt x="117" y="3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27" y="11"/>
                    <a:pt x="131" y="11"/>
                    <a:pt x="134" y="8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42" y="1"/>
                    <a:pt x="146" y="0"/>
                    <a:pt x="149" y="3"/>
                  </a:cubicBezTo>
                  <a:cubicBezTo>
                    <a:pt x="161" y="13"/>
                    <a:pt x="161" y="13"/>
                    <a:pt x="161" y="13"/>
                  </a:cubicBez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12" name="Freeform 61">
              <a:extLst>
                <a:ext uri="{FF2B5EF4-FFF2-40B4-BE49-F238E27FC236}">
                  <a16:creationId xmlns:a16="http://schemas.microsoft.com/office/drawing/2014/main" id="{2A351BC0-8D8E-E519-6DF5-4236F96C5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800" y="1933576"/>
              <a:ext cx="457200" cy="39688"/>
            </a:xfrm>
            <a:custGeom>
              <a:avLst/>
              <a:gdLst>
                <a:gd name="T0" fmla="*/ 0 w 152"/>
                <a:gd name="T1" fmla="*/ 5 h 13"/>
                <a:gd name="T2" fmla="*/ 3 w 152"/>
                <a:gd name="T3" fmla="*/ 3 h 13"/>
                <a:gd name="T4" fmla="*/ 13 w 152"/>
                <a:gd name="T5" fmla="*/ 3 h 13"/>
                <a:gd name="T6" fmla="*/ 18 w 152"/>
                <a:gd name="T7" fmla="*/ 8 h 13"/>
                <a:gd name="T8" fmla="*/ 28 w 152"/>
                <a:gd name="T9" fmla="*/ 9 h 13"/>
                <a:gd name="T10" fmla="*/ 35 w 152"/>
                <a:gd name="T11" fmla="*/ 3 h 13"/>
                <a:gd name="T12" fmla="*/ 45 w 152"/>
                <a:gd name="T13" fmla="*/ 3 h 13"/>
                <a:gd name="T14" fmla="*/ 50 w 152"/>
                <a:gd name="T15" fmla="*/ 8 h 13"/>
                <a:gd name="T16" fmla="*/ 60 w 152"/>
                <a:gd name="T17" fmla="*/ 9 h 13"/>
                <a:gd name="T18" fmla="*/ 67 w 152"/>
                <a:gd name="T19" fmla="*/ 3 h 13"/>
                <a:gd name="T20" fmla="*/ 76 w 152"/>
                <a:gd name="T21" fmla="*/ 3 h 13"/>
                <a:gd name="T22" fmla="*/ 83 w 152"/>
                <a:gd name="T23" fmla="*/ 9 h 13"/>
                <a:gd name="T24" fmla="*/ 92 w 152"/>
                <a:gd name="T25" fmla="*/ 9 h 13"/>
                <a:gd name="T26" fmla="*/ 98 w 152"/>
                <a:gd name="T27" fmla="*/ 3 h 13"/>
                <a:gd name="T28" fmla="*/ 108 w 152"/>
                <a:gd name="T29" fmla="*/ 3 h 13"/>
                <a:gd name="T30" fmla="*/ 115 w 152"/>
                <a:gd name="T31" fmla="*/ 9 h 13"/>
                <a:gd name="T32" fmla="*/ 125 w 152"/>
                <a:gd name="T33" fmla="*/ 8 h 13"/>
                <a:gd name="T34" fmla="*/ 130 w 152"/>
                <a:gd name="T35" fmla="*/ 3 h 13"/>
                <a:gd name="T36" fmla="*/ 139 w 152"/>
                <a:gd name="T37" fmla="*/ 3 h 13"/>
                <a:gd name="T38" fmla="*/ 152 w 152"/>
                <a:gd name="T3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2" h="13">
                  <a:moveTo>
                    <a:pt x="0" y="5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6" y="0"/>
                    <a:pt x="10" y="1"/>
                    <a:pt x="13" y="3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21" y="11"/>
                    <a:pt x="25" y="11"/>
                    <a:pt x="28" y="9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8" y="0"/>
                    <a:pt x="42" y="0"/>
                    <a:pt x="45" y="3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3" y="11"/>
                    <a:pt x="57" y="11"/>
                    <a:pt x="60" y="9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70" y="0"/>
                    <a:pt x="73" y="0"/>
                    <a:pt x="76" y="3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5" y="11"/>
                    <a:pt x="89" y="11"/>
                    <a:pt x="92" y="9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101" y="0"/>
                    <a:pt x="105" y="0"/>
                    <a:pt x="108" y="3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18" y="11"/>
                    <a:pt x="122" y="11"/>
                    <a:pt x="125" y="8"/>
                  </a:cubicBezTo>
                  <a:cubicBezTo>
                    <a:pt x="130" y="3"/>
                    <a:pt x="130" y="3"/>
                    <a:pt x="130" y="3"/>
                  </a:cubicBezTo>
                  <a:cubicBezTo>
                    <a:pt x="133" y="0"/>
                    <a:pt x="136" y="0"/>
                    <a:pt x="139" y="3"/>
                  </a:cubicBezTo>
                  <a:cubicBezTo>
                    <a:pt x="152" y="13"/>
                    <a:pt x="152" y="13"/>
                    <a:pt x="152" y="13"/>
                  </a:cubicBez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213" name="Line 62">
              <a:extLst>
                <a:ext uri="{FF2B5EF4-FFF2-40B4-BE49-F238E27FC236}">
                  <a16:creationId xmlns:a16="http://schemas.microsoft.com/office/drawing/2014/main" id="{1652F188-19B2-9CC7-3BDE-32CB2C08F7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6775" y="1779588"/>
              <a:ext cx="23812" cy="0"/>
            </a:xfrm>
            <a:prstGeom prst="line">
              <a:avLst/>
            </a:pr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91E81FCD-066F-CA27-AD90-875E13C2051A}"/>
              </a:ext>
            </a:extLst>
          </p:cNvPr>
          <p:cNvGrpSpPr>
            <a:grpSpLocks noChangeAspect="1"/>
          </p:cNvGrpSpPr>
          <p:nvPr/>
        </p:nvGrpSpPr>
        <p:grpSpPr>
          <a:xfrm>
            <a:off x="689933" y="4098109"/>
            <a:ext cx="491027" cy="617953"/>
            <a:chOff x="11363716" y="192242"/>
            <a:chExt cx="506250" cy="720001"/>
          </a:xfrm>
          <a:solidFill>
            <a:schemeClr val="tx2">
              <a:lumMod val="60000"/>
              <a:lumOff val="40000"/>
            </a:schemeClr>
          </a:solidFill>
        </p:grpSpPr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0CD8DE14-B89D-456C-F1CE-254E6F42AAEC}"/>
                </a:ext>
              </a:extLst>
            </p:cNvPr>
            <p:cNvSpPr/>
            <p:nvPr/>
          </p:nvSpPr>
          <p:spPr>
            <a:xfrm>
              <a:off x="11363716" y="192242"/>
              <a:ext cx="506250" cy="720001"/>
            </a:xfrm>
            <a:custGeom>
              <a:avLst/>
              <a:gdLst>
                <a:gd name="connsiteX0" fmla="*/ 252780 w 506250"/>
                <a:gd name="connsiteY0" fmla="*/ -78 h 720000"/>
                <a:gd name="connsiteX1" fmla="*/ 463755 w 506250"/>
                <a:gd name="connsiteY1" fmla="*/ -78 h 720000"/>
                <a:gd name="connsiteX2" fmla="*/ 463755 w 506250"/>
                <a:gd name="connsiteY2" fmla="*/ 42297 h 720000"/>
                <a:gd name="connsiteX3" fmla="*/ 422018 w 506250"/>
                <a:gd name="connsiteY3" fmla="*/ 42297 h 720000"/>
                <a:gd name="connsiteX4" fmla="*/ 422018 w 506250"/>
                <a:gd name="connsiteY4" fmla="*/ 86003 h 720000"/>
                <a:gd name="connsiteX5" fmla="*/ 505568 w 506250"/>
                <a:gd name="connsiteY5" fmla="*/ 86003 h 720000"/>
                <a:gd name="connsiteX6" fmla="*/ 505568 w 506250"/>
                <a:gd name="connsiteY6" fmla="*/ 128059 h 720000"/>
                <a:gd name="connsiteX7" fmla="*/ 463755 w 506250"/>
                <a:gd name="connsiteY7" fmla="*/ 128059 h 720000"/>
                <a:gd name="connsiteX8" fmla="*/ 463868 w 506250"/>
                <a:gd name="connsiteY8" fmla="*/ 177953 h 720000"/>
                <a:gd name="connsiteX9" fmla="*/ 447686 w 506250"/>
                <a:gd name="connsiteY9" fmla="*/ 233210 h 720000"/>
                <a:gd name="connsiteX10" fmla="*/ 463811 w 506250"/>
                <a:gd name="connsiteY10" fmla="*/ 278210 h 720000"/>
                <a:gd name="connsiteX11" fmla="*/ 463811 w 506250"/>
                <a:gd name="connsiteY11" fmla="*/ 526403 h 720000"/>
                <a:gd name="connsiteX12" fmla="*/ 462855 w 506250"/>
                <a:gd name="connsiteY12" fmla="*/ 538253 h 720000"/>
                <a:gd name="connsiteX13" fmla="*/ 449599 w 506250"/>
                <a:gd name="connsiteY13" fmla="*/ 573091 h 720000"/>
                <a:gd name="connsiteX14" fmla="*/ 463961 w 506250"/>
                <a:gd name="connsiteY14" fmla="*/ 621710 h 720000"/>
                <a:gd name="connsiteX15" fmla="*/ 463868 w 506250"/>
                <a:gd name="connsiteY15" fmla="*/ 671641 h 720000"/>
                <a:gd name="connsiteX16" fmla="*/ 464318 w 506250"/>
                <a:gd name="connsiteY16" fmla="*/ 678091 h 720000"/>
                <a:gd name="connsiteX17" fmla="*/ 505905 w 506250"/>
                <a:gd name="connsiteY17" fmla="*/ 678091 h 720000"/>
                <a:gd name="connsiteX18" fmla="*/ 505905 w 506250"/>
                <a:gd name="connsiteY18" fmla="*/ 719922 h 720000"/>
                <a:gd name="connsiteX19" fmla="*/ -345 w 506250"/>
                <a:gd name="connsiteY19" fmla="*/ 719922 h 720000"/>
                <a:gd name="connsiteX20" fmla="*/ -345 w 506250"/>
                <a:gd name="connsiteY20" fmla="*/ 677585 h 720000"/>
                <a:gd name="connsiteX21" fmla="*/ 41861 w 506250"/>
                <a:gd name="connsiteY21" fmla="*/ 677585 h 720000"/>
                <a:gd name="connsiteX22" fmla="*/ 41749 w 506250"/>
                <a:gd name="connsiteY22" fmla="*/ 628835 h 720000"/>
                <a:gd name="connsiteX23" fmla="*/ 58136 w 506250"/>
                <a:gd name="connsiteY23" fmla="*/ 570953 h 720000"/>
                <a:gd name="connsiteX24" fmla="*/ 41711 w 506250"/>
                <a:gd name="connsiteY24" fmla="*/ 518866 h 720000"/>
                <a:gd name="connsiteX25" fmla="*/ 41899 w 506250"/>
                <a:gd name="connsiteY25" fmla="*/ 279935 h 720000"/>
                <a:gd name="connsiteX26" fmla="*/ 42874 w 506250"/>
                <a:gd name="connsiteY26" fmla="*/ 266003 h 720000"/>
                <a:gd name="connsiteX27" fmla="*/ 56130 w 506250"/>
                <a:gd name="connsiteY27" fmla="*/ 231222 h 720000"/>
                <a:gd name="connsiteX28" fmla="*/ 41749 w 506250"/>
                <a:gd name="connsiteY28" fmla="*/ 183316 h 720000"/>
                <a:gd name="connsiteX29" fmla="*/ 41843 w 506250"/>
                <a:gd name="connsiteY29" fmla="*/ 134135 h 720000"/>
                <a:gd name="connsiteX30" fmla="*/ 41393 w 506250"/>
                <a:gd name="connsiteY30" fmla="*/ 127666 h 720000"/>
                <a:gd name="connsiteX31" fmla="*/ 143 w 506250"/>
                <a:gd name="connsiteY31" fmla="*/ 127666 h 720000"/>
                <a:gd name="connsiteX32" fmla="*/ 143 w 506250"/>
                <a:gd name="connsiteY32" fmla="*/ 85403 h 720000"/>
                <a:gd name="connsiteX33" fmla="*/ 294649 w 506250"/>
                <a:gd name="connsiteY33" fmla="*/ 85403 h 720000"/>
                <a:gd name="connsiteX34" fmla="*/ 294649 w 506250"/>
                <a:gd name="connsiteY34" fmla="*/ 42016 h 720000"/>
                <a:gd name="connsiteX35" fmla="*/ 252780 w 506250"/>
                <a:gd name="connsiteY35" fmla="*/ 42016 h 720000"/>
                <a:gd name="connsiteX36" fmla="*/ 253305 w 506250"/>
                <a:gd name="connsiteY36" fmla="*/ 254453 h 720000"/>
                <a:gd name="connsiteX37" fmla="*/ 108555 w 506250"/>
                <a:gd name="connsiteY37" fmla="*/ 254453 h 720000"/>
                <a:gd name="connsiteX38" fmla="*/ 84049 w 506250"/>
                <a:gd name="connsiteY38" fmla="*/ 279128 h 720000"/>
                <a:gd name="connsiteX39" fmla="*/ 84049 w 506250"/>
                <a:gd name="connsiteY39" fmla="*/ 525091 h 720000"/>
                <a:gd name="connsiteX40" fmla="*/ 108555 w 506250"/>
                <a:gd name="connsiteY40" fmla="*/ 549766 h 720000"/>
                <a:gd name="connsiteX41" fmla="*/ 396705 w 506250"/>
                <a:gd name="connsiteY41" fmla="*/ 549766 h 720000"/>
                <a:gd name="connsiteX42" fmla="*/ 421568 w 506250"/>
                <a:gd name="connsiteY42" fmla="*/ 524735 h 720000"/>
                <a:gd name="connsiteX43" fmla="*/ 421568 w 506250"/>
                <a:gd name="connsiteY43" fmla="*/ 279466 h 720000"/>
                <a:gd name="connsiteX44" fmla="*/ 396705 w 506250"/>
                <a:gd name="connsiteY44" fmla="*/ 254453 h 720000"/>
                <a:gd name="connsiteX45" fmla="*/ 421530 w 506250"/>
                <a:gd name="connsiteY45" fmla="*/ 677453 h 720000"/>
                <a:gd name="connsiteX46" fmla="*/ 421530 w 506250"/>
                <a:gd name="connsiteY46" fmla="*/ 615578 h 720000"/>
                <a:gd name="connsiteX47" fmla="*/ 398111 w 506250"/>
                <a:gd name="connsiteY47" fmla="*/ 591953 h 720000"/>
                <a:gd name="connsiteX48" fmla="*/ 107167 w 506250"/>
                <a:gd name="connsiteY48" fmla="*/ 591953 h 720000"/>
                <a:gd name="connsiteX49" fmla="*/ 84049 w 506250"/>
                <a:gd name="connsiteY49" fmla="*/ 615166 h 720000"/>
                <a:gd name="connsiteX50" fmla="*/ 84049 w 506250"/>
                <a:gd name="connsiteY50" fmla="*/ 672072 h 720000"/>
                <a:gd name="connsiteX51" fmla="*/ 84536 w 506250"/>
                <a:gd name="connsiteY51" fmla="*/ 677435 h 720000"/>
                <a:gd name="connsiteX52" fmla="*/ 84030 w 506250"/>
                <a:gd name="connsiteY52" fmla="*/ 128078 h 720000"/>
                <a:gd name="connsiteX53" fmla="*/ 84030 w 506250"/>
                <a:gd name="connsiteY53" fmla="*/ 189784 h 720000"/>
                <a:gd name="connsiteX54" fmla="*/ 106530 w 506250"/>
                <a:gd name="connsiteY54" fmla="*/ 212172 h 720000"/>
                <a:gd name="connsiteX55" fmla="*/ 398861 w 506250"/>
                <a:gd name="connsiteY55" fmla="*/ 212172 h 720000"/>
                <a:gd name="connsiteX56" fmla="*/ 421474 w 506250"/>
                <a:gd name="connsiteY56" fmla="*/ 189147 h 720000"/>
                <a:gd name="connsiteX57" fmla="*/ 421474 w 506250"/>
                <a:gd name="connsiteY57" fmla="*/ 133647 h 720000"/>
                <a:gd name="connsiteX58" fmla="*/ 421042 w 506250"/>
                <a:gd name="connsiteY58" fmla="*/ 128022 h 720000"/>
                <a:gd name="connsiteX59" fmla="*/ 337755 w 506250"/>
                <a:gd name="connsiteY59" fmla="*/ 42203 h 720000"/>
                <a:gd name="connsiteX60" fmla="*/ 337755 w 506250"/>
                <a:gd name="connsiteY60" fmla="*/ 85235 h 720000"/>
                <a:gd name="connsiteX61" fmla="*/ 378817 w 506250"/>
                <a:gd name="connsiteY61" fmla="*/ 85235 h 720000"/>
                <a:gd name="connsiteX62" fmla="*/ 378817 w 506250"/>
                <a:gd name="connsiteY62" fmla="*/ 42260 h 72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06250" h="720000">
                  <a:moveTo>
                    <a:pt x="252780" y="-78"/>
                  </a:moveTo>
                  <a:lnTo>
                    <a:pt x="463755" y="-78"/>
                  </a:lnTo>
                  <a:lnTo>
                    <a:pt x="463755" y="42297"/>
                  </a:lnTo>
                  <a:lnTo>
                    <a:pt x="422018" y="42297"/>
                  </a:lnTo>
                  <a:lnTo>
                    <a:pt x="422018" y="86003"/>
                  </a:lnTo>
                  <a:lnTo>
                    <a:pt x="505568" y="86003"/>
                  </a:lnTo>
                  <a:lnTo>
                    <a:pt x="505568" y="128059"/>
                  </a:lnTo>
                  <a:lnTo>
                    <a:pt x="463755" y="128059"/>
                  </a:lnTo>
                  <a:cubicBezTo>
                    <a:pt x="463755" y="145197"/>
                    <a:pt x="463342" y="161585"/>
                    <a:pt x="463868" y="177953"/>
                  </a:cubicBezTo>
                  <a:cubicBezTo>
                    <a:pt x="464524" y="198147"/>
                    <a:pt x="462105" y="217328"/>
                    <a:pt x="447686" y="233210"/>
                  </a:cubicBezTo>
                  <a:cubicBezTo>
                    <a:pt x="458351" y="245751"/>
                    <a:pt x="464083" y="261749"/>
                    <a:pt x="463811" y="278210"/>
                  </a:cubicBezTo>
                  <a:cubicBezTo>
                    <a:pt x="463699" y="360935"/>
                    <a:pt x="463699" y="443665"/>
                    <a:pt x="463811" y="526403"/>
                  </a:cubicBezTo>
                  <a:cubicBezTo>
                    <a:pt x="463811" y="530378"/>
                    <a:pt x="464093" y="534616"/>
                    <a:pt x="462855" y="538253"/>
                  </a:cubicBezTo>
                  <a:cubicBezTo>
                    <a:pt x="458955" y="549503"/>
                    <a:pt x="454399" y="560753"/>
                    <a:pt x="449599" y="573091"/>
                  </a:cubicBezTo>
                  <a:cubicBezTo>
                    <a:pt x="460736" y="585897"/>
                    <a:pt x="464599" y="602997"/>
                    <a:pt x="463961" y="621710"/>
                  </a:cubicBezTo>
                  <a:cubicBezTo>
                    <a:pt x="463455" y="638341"/>
                    <a:pt x="463849" y="654991"/>
                    <a:pt x="463868" y="671641"/>
                  </a:cubicBezTo>
                  <a:cubicBezTo>
                    <a:pt x="463868" y="673628"/>
                    <a:pt x="464130" y="675616"/>
                    <a:pt x="464318" y="678091"/>
                  </a:cubicBezTo>
                  <a:lnTo>
                    <a:pt x="505905" y="678091"/>
                  </a:lnTo>
                  <a:lnTo>
                    <a:pt x="505905" y="719922"/>
                  </a:lnTo>
                  <a:lnTo>
                    <a:pt x="-345" y="719922"/>
                  </a:lnTo>
                  <a:lnTo>
                    <a:pt x="-345" y="677585"/>
                  </a:lnTo>
                  <a:lnTo>
                    <a:pt x="41861" y="677585"/>
                  </a:lnTo>
                  <a:cubicBezTo>
                    <a:pt x="41861" y="660972"/>
                    <a:pt x="42255" y="644866"/>
                    <a:pt x="41749" y="628835"/>
                  </a:cubicBezTo>
                  <a:cubicBezTo>
                    <a:pt x="41093" y="607797"/>
                    <a:pt x="42649" y="587585"/>
                    <a:pt x="58136" y="570953"/>
                  </a:cubicBezTo>
                  <a:cubicBezTo>
                    <a:pt x="44524" y="555672"/>
                    <a:pt x="41618" y="537991"/>
                    <a:pt x="41711" y="518866"/>
                  </a:cubicBezTo>
                  <a:cubicBezTo>
                    <a:pt x="42049" y="439234"/>
                    <a:pt x="41843" y="359585"/>
                    <a:pt x="41899" y="279935"/>
                  </a:cubicBezTo>
                  <a:cubicBezTo>
                    <a:pt x="41899" y="275266"/>
                    <a:pt x="41449" y="270297"/>
                    <a:pt x="42874" y="266003"/>
                  </a:cubicBezTo>
                  <a:cubicBezTo>
                    <a:pt x="46624" y="254753"/>
                    <a:pt x="51330" y="243616"/>
                    <a:pt x="56130" y="231222"/>
                  </a:cubicBezTo>
                  <a:cubicBezTo>
                    <a:pt x="45180" y="218622"/>
                    <a:pt x="41130" y="201803"/>
                    <a:pt x="41749" y="183316"/>
                  </a:cubicBezTo>
                  <a:cubicBezTo>
                    <a:pt x="42236" y="166947"/>
                    <a:pt x="41861" y="150522"/>
                    <a:pt x="41843" y="134135"/>
                  </a:cubicBezTo>
                  <a:cubicBezTo>
                    <a:pt x="41843" y="132128"/>
                    <a:pt x="41580" y="130141"/>
                    <a:pt x="41393" y="127666"/>
                  </a:cubicBezTo>
                  <a:lnTo>
                    <a:pt x="143" y="127666"/>
                  </a:lnTo>
                  <a:lnTo>
                    <a:pt x="143" y="85403"/>
                  </a:lnTo>
                  <a:lnTo>
                    <a:pt x="294649" y="85403"/>
                  </a:lnTo>
                  <a:lnTo>
                    <a:pt x="294649" y="42016"/>
                  </a:lnTo>
                  <a:lnTo>
                    <a:pt x="252780" y="42016"/>
                  </a:lnTo>
                  <a:close/>
                  <a:moveTo>
                    <a:pt x="253305" y="254453"/>
                  </a:moveTo>
                  <a:lnTo>
                    <a:pt x="108555" y="254453"/>
                  </a:lnTo>
                  <a:cubicBezTo>
                    <a:pt x="92186" y="254453"/>
                    <a:pt x="84049" y="262647"/>
                    <a:pt x="84049" y="279128"/>
                  </a:cubicBezTo>
                  <a:cubicBezTo>
                    <a:pt x="84049" y="361103"/>
                    <a:pt x="84049" y="443091"/>
                    <a:pt x="84049" y="525091"/>
                  </a:cubicBezTo>
                  <a:cubicBezTo>
                    <a:pt x="84049" y="541553"/>
                    <a:pt x="92186" y="549766"/>
                    <a:pt x="108555" y="549766"/>
                  </a:cubicBezTo>
                  <a:lnTo>
                    <a:pt x="396705" y="549766"/>
                  </a:lnTo>
                  <a:cubicBezTo>
                    <a:pt x="413580" y="549766"/>
                    <a:pt x="421568" y="541666"/>
                    <a:pt x="421568" y="524735"/>
                  </a:cubicBezTo>
                  <a:lnTo>
                    <a:pt x="421568" y="279466"/>
                  </a:lnTo>
                  <a:cubicBezTo>
                    <a:pt x="421568" y="262591"/>
                    <a:pt x="413542" y="254453"/>
                    <a:pt x="396705" y="254453"/>
                  </a:cubicBezTo>
                  <a:close/>
                  <a:moveTo>
                    <a:pt x="421530" y="677453"/>
                  </a:moveTo>
                  <a:cubicBezTo>
                    <a:pt x="421530" y="656322"/>
                    <a:pt x="421530" y="635960"/>
                    <a:pt x="421530" y="615578"/>
                  </a:cubicBezTo>
                  <a:cubicBezTo>
                    <a:pt x="421530" y="600578"/>
                    <a:pt x="413055" y="591953"/>
                    <a:pt x="398111" y="591953"/>
                  </a:cubicBezTo>
                  <a:cubicBezTo>
                    <a:pt x="301136" y="591953"/>
                    <a:pt x="204156" y="591953"/>
                    <a:pt x="107167" y="591953"/>
                  </a:cubicBezTo>
                  <a:cubicBezTo>
                    <a:pt x="92655" y="591953"/>
                    <a:pt x="84086" y="600597"/>
                    <a:pt x="84049" y="615166"/>
                  </a:cubicBezTo>
                  <a:cubicBezTo>
                    <a:pt x="84049" y="634141"/>
                    <a:pt x="84049" y="653097"/>
                    <a:pt x="84049" y="672072"/>
                  </a:cubicBezTo>
                  <a:cubicBezTo>
                    <a:pt x="84049" y="673853"/>
                    <a:pt x="84367" y="675635"/>
                    <a:pt x="84536" y="677435"/>
                  </a:cubicBezTo>
                  <a:close/>
                  <a:moveTo>
                    <a:pt x="84030" y="128078"/>
                  </a:moveTo>
                  <a:cubicBezTo>
                    <a:pt x="84030" y="149097"/>
                    <a:pt x="83936" y="169441"/>
                    <a:pt x="84030" y="189784"/>
                  </a:cubicBezTo>
                  <a:cubicBezTo>
                    <a:pt x="84030" y="203397"/>
                    <a:pt x="92899" y="212172"/>
                    <a:pt x="106530" y="212172"/>
                  </a:cubicBezTo>
                  <a:cubicBezTo>
                    <a:pt x="204030" y="212172"/>
                    <a:pt x="301474" y="212172"/>
                    <a:pt x="398861" y="212172"/>
                  </a:cubicBezTo>
                  <a:cubicBezTo>
                    <a:pt x="412849" y="212172"/>
                    <a:pt x="421361" y="203341"/>
                    <a:pt x="421474" y="189147"/>
                  </a:cubicBezTo>
                  <a:cubicBezTo>
                    <a:pt x="421474" y="170641"/>
                    <a:pt x="421474" y="152153"/>
                    <a:pt x="421474" y="133647"/>
                  </a:cubicBezTo>
                  <a:cubicBezTo>
                    <a:pt x="421474" y="131772"/>
                    <a:pt x="421211" y="130066"/>
                    <a:pt x="421042" y="128022"/>
                  </a:cubicBezTo>
                  <a:close/>
                  <a:moveTo>
                    <a:pt x="337755" y="42203"/>
                  </a:moveTo>
                  <a:lnTo>
                    <a:pt x="337755" y="85235"/>
                  </a:lnTo>
                  <a:lnTo>
                    <a:pt x="378817" y="85235"/>
                  </a:lnTo>
                  <a:lnTo>
                    <a:pt x="378817" y="42260"/>
                  </a:lnTo>
                  <a:close/>
                </a:path>
              </a:pathLst>
            </a:custGeom>
            <a:grpFill/>
            <a:ln w="1870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8E9FCAB7-7705-2884-1987-66B0D5C8C6E6}"/>
                </a:ext>
              </a:extLst>
            </p:cNvPr>
            <p:cNvSpPr/>
            <p:nvPr/>
          </p:nvSpPr>
          <p:spPr>
            <a:xfrm>
              <a:off x="11553612" y="515156"/>
              <a:ext cx="126358" cy="184719"/>
            </a:xfrm>
            <a:custGeom>
              <a:avLst/>
              <a:gdLst>
                <a:gd name="connsiteX0" fmla="*/ 62897 w 126358"/>
                <a:gd name="connsiteY0" fmla="*/ -78 h 184719"/>
                <a:gd name="connsiteX1" fmla="*/ 121959 w 126358"/>
                <a:gd name="connsiteY1" fmla="*/ 100535 h 184719"/>
                <a:gd name="connsiteX2" fmla="*/ 82134 w 126358"/>
                <a:gd name="connsiteY2" fmla="*/ 181628 h 184719"/>
                <a:gd name="connsiteX3" fmla="*/ 2606 w 126358"/>
                <a:gd name="connsiteY3" fmla="*/ 140586 h 184719"/>
                <a:gd name="connsiteX4" fmla="*/ 1734 w 126358"/>
                <a:gd name="connsiteY4" fmla="*/ 137603 h 184719"/>
                <a:gd name="connsiteX5" fmla="*/ 4528 w 126358"/>
                <a:gd name="connsiteY5" fmla="*/ 98453 h 184719"/>
                <a:gd name="connsiteX6" fmla="*/ 43547 w 126358"/>
                <a:gd name="connsiteY6" fmla="*/ 27991 h 184719"/>
                <a:gd name="connsiteX7" fmla="*/ 62897 w 126358"/>
                <a:gd name="connsiteY7" fmla="*/ -78 h 184719"/>
                <a:gd name="connsiteX8" fmla="*/ 64491 w 126358"/>
                <a:gd name="connsiteY8" fmla="*/ 77059 h 184719"/>
                <a:gd name="connsiteX9" fmla="*/ 61134 w 126358"/>
                <a:gd name="connsiteY9" fmla="*/ 77210 h 184719"/>
                <a:gd name="connsiteX10" fmla="*/ 42797 w 126358"/>
                <a:gd name="connsiteY10" fmla="*/ 117222 h 184719"/>
                <a:gd name="connsiteX11" fmla="*/ 50878 w 126358"/>
                <a:gd name="connsiteY11" fmla="*/ 138578 h 184719"/>
                <a:gd name="connsiteX12" fmla="*/ 75140 w 126358"/>
                <a:gd name="connsiteY12" fmla="*/ 138372 h 184719"/>
                <a:gd name="connsiteX13" fmla="*/ 82978 w 126358"/>
                <a:gd name="connsiteY13" fmla="*/ 117541 h 184719"/>
                <a:gd name="connsiteX14" fmla="*/ 64566 w 126358"/>
                <a:gd name="connsiteY14" fmla="*/ 77059 h 184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358" h="184719">
                  <a:moveTo>
                    <a:pt x="62897" y="-78"/>
                  </a:moveTo>
                  <a:cubicBezTo>
                    <a:pt x="85397" y="32735"/>
                    <a:pt x="107897" y="64160"/>
                    <a:pt x="121959" y="100535"/>
                  </a:cubicBezTo>
                  <a:cubicBezTo>
                    <a:pt x="134915" y="133928"/>
                    <a:pt x="115528" y="170960"/>
                    <a:pt x="82134" y="181628"/>
                  </a:cubicBezTo>
                  <a:cubicBezTo>
                    <a:pt x="48840" y="192256"/>
                    <a:pt x="13234" y="173881"/>
                    <a:pt x="2606" y="140586"/>
                  </a:cubicBezTo>
                  <a:cubicBezTo>
                    <a:pt x="2291" y="139600"/>
                    <a:pt x="2000" y="138604"/>
                    <a:pt x="1734" y="137603"/>
                  </a:cubicBezTo>
                  <a:cubicBezTo>
                    <a:pt x="-2016" y="124160"/>
                    <a:pt x="-460" y="111241"/>
                    <a:pt x="4528" y="98453"/>
                  </a:cubicBezTo>
                  <a:cubicBezTo>
                    <a:pt x="14372" y="73197"/>
                    <a:pt x="28734" y="50453"/>
                    <a:pt x="43547" y="27991"/>
                  </a:cubicBezTo>
                  <a:cubicBezTo>
                    <a:pt x="49659" y="18841"/>
                    <a:pt x="56053" y="9934"/>
                    <a:pt x="62897" y="-78"/>
                  </a:cubicBezTo>
                  <a:close/>
                  <a:moveTo>
                    <a:pt x="64491" y="77059"/>
                  </a:moveTo>
                  <a:lnTo>
                    <a:pt x="61134" y="77210"/>
                  </a:lnTo>
                  <a:cubicBezTo>
                    <a:pt x="54965" y="90522"/>
                    <a:pt x="48384" y="103666"/>
                    <a:pt x="42797" y="117222"/>
                  </a:cubicBezTo>
                  <a:cubicBezTo>
                    <a:pt x="39703" y="124722"/>
                    <a:pt x="43697" y="133535"/>
                    <a:pt x="50878" y="138578"/>
                  </a:cubicBezTo>
                  <a:cubicBezTo>
                    <a:pt x="58138" y="143830"/>
                    <a:pt x="67970" y="143748"/>
                    <a:pt x="75140" y="138372"/>
                  </a:cubicBezTo>
                  <a:cubicBezTo>
                    <a:pt x="81909" y="133497"/>
                    <a:pt x="85941" y="124722"/>
                    <a:pt x="82978" y="117541"/>
                  </a:cubicBezTo>
                  <a:cubicBezTo>
                    <a:pt x="77409" y="103835"/>
                    <a:pt x="70790" y="90522"/>
                    <a:pt x="64566" y="77059"/>
                  </a:cubicBezTo>
                  <a:close/>
                </a:path>
              </a:pathLst>
            </a:custGeom>
            <a:grpFill/>
            <a:ln w="1870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 noProof="0"/>
            </a:p>
          </p:txBody>
        </p:sp>
      </p:grpSp>
      <p:sp>
        <p:nvSpPr>
          <p:cNvPr id="217" name="Rechteck 41">
            <a:extLst>
              <a:ext uri="{FF2B5EF4-FFF2-40B4-BE49-F238E27FC236}">
                <a16:creationId xmlns:a16="http://schemas.microsoft.com/office/drawing/2014/main" id="{DA98BC14-A847-BF6A-BBF1-37196D85086F}"/>
              </a:ext>
            </a:extLst>
          </p:cNvPr>
          <p:cNvSpPr>
            <a:spLocks/>
          </p:cNvSpPr>
          <p:nvPr/>
        </p:nvSpPr>
        <p:spPr bwMode="gray">
          <a:xfrm>
            <a:off x="294197" y="4976189"/>
            <a:ext cx="1291303" cy="1077218"/>
          </a:xfrm>
          <a:prstGeom prst="rect">
            <a:avLst/>
          </a:prstGeom>
          <a:noFill/>
        </p:spPr>
        <p:txBody>
          <a:bodyPr vert="horz" wrap="square" lIns="36000" tIns="0" rIns="35986" bIns="0" rtlCol="0">
            <a:spAutoFit/>
          </a:bodyPr>
          <a:lstStyle/>
          <a:p>
            <a:pPr marL="0" lvl="1" algn="ctr" defTabSz="914034" fontAlgn="base">
              <a:spcBef>
                <a:spcPts val="400"/>
              </a:spcBef>
              <a:spcAft>
                <a:spcPct val="0"/>
              </a:spcAft>
              <a:buClr>
                <a:srgbClr val="5496B8"/>
              </a:buClr>
              <a:buSzPct val="80000"/>
              <a:defRPr/>
            </a:pPr>
            <a:r>
              <a:rPr lang="pt-PT" sz="1400" b="1" noProof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rPr>
              <a:t>Zona Industrial e Logística de Sines</a:t>
            </a:r>
            <a:br>
              <a:rPr lang="pt-PT" sz="1400" noProof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rPr>
            </a:br>
            <a:r>
              <a:rPr lang="pt-PT" sz="1400" noProof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rPr>
              <a:t>(ZILS)</a:t>
            </a:r>
          </a:p>
        </p:txBody>
      </p:sp>
      <p:sp>
        <p:nvSpPr>
          <p:cNvPr id="218" name="Rechteck 41">
            <a:extLst>
              <a:ext uri="{FF2B5EF4-FFF2-40B4-BE49-F238E27FC236}">
                <a16:creationId xmlns:a16="http://schemas.microsoft.com/office/drawing/2014/main" id="{2032A98A-AB24-5A7C-3D3B-EE1ED1A302E9}"/>
              </a:ext>
            </a:extLst>
          </p:cNvPr>
          <p:cNvSpPr>
            <a:spLocks/>
          </p:cNvSpPr>
          <p:nvPr/>
        </p:nvSpPr>
        <p:spPr bwMode="gray">
          <a:xfrm>
            <a:off x="1545764" y="1422198"/>
            <a:ext cx="1402944" cy="215444"/>
          </a:xfrm>
          <a:prstGeom prst="rect">
            <a:avLst/>
          </a:prstGeom>
          <a:noFill/>
        </p:spPr>
        <p:txBody>
          <a:bodyPr vert="horz" wrap="square" lIns="36000" tIns="0" rIns="35986" bIns="0" rtlCol="0">
            <a:spAutoFit/>
          </a:bodyPr>
          <a:lstStyle/>
          <a:p>
            <a:pPr marL="0" lvl="1" algn="ctr" defTabSz="914034" fontAlgn="base">
              <a:spcBef>
                <a:spcPts val="400"/>
              </a:spcBef>
              <a:spcAft>
                <a:spcPct val="0"/>
              </a:spcAft>
              <a:buClr>
                <a:srgbClr val="5496B8"/>
              </a:buClr>
              <a:buSzPct val="80000"/>
              <a:defRPr/>
            </a:pPr>
            <a:r>
              <a:rPr lang="pt-PT" sz="1400" b="1" noProof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rPr>
              <a:t>Porto de Sines</a:t>
            </a:r>
          </a:p>
        </p:txBody>
      </p:sp>
      <p:sp>
        <p:nvSpPr>
          <p:cNvPr id="219" name="Rechteck 41">
            <a:extLst>
              <a:ext uri="{FF2B5EF4-FFF2-40B4-BE49-F238E27FC236}">
                <a16:creationId xmlns:a16="http://schemas.microsoft.com/office/drawing/2014/main" id="{01BB171D-1FB5-883A-DBBC-BC15E1D44FCC}"/>
              </a:ext>
            </a:extLst>
          </p:cNvPr>
          <p:cNvSpPr>
            <a:spLocks/>
          </p:cNvSpPr>
          <p:nvPr/>
        </p:nvSpPr>
        <p:spPr bwMode="gray">
          <a:xfrm>
            <a:off x="2874509" y="4993690"/>
            <a:ext cx="1375692" cy="913070"/>
          </a:xfrm>
          <a:prstGeom prst="rect">
            <a:avLst/>
          </a:prstGeom>
          <a:noFill/>
        </p:spPr>
        <p:txBody>
          <a:bodyPr vert="horz" wrap="square" lIns="36000" tIns="0" rIns="35986" bIns="0" rtlCol="0">
            <a:spAutoFit/>
          </a:bodyPr>
          <a:lstStyle/>
          <a:p>
            <a:pPr marL="0" lvl="1" algn="ctr" defTabSz="914034" fontAlgn="base">
              <a:spcBef>
                <a:spcPts val="400"/>
              </a:spcBef>
              <a:spcAft>
                <a:spcPct val="0"/>
              </a:spcAft>
              <a:buClr>
                <a:srgbClr val="5496B8"/>
              </a:buClr>
              <a:buSzPct val="80000"/>
              <a:defRPr/>
            </a:pPr>
            <a:r>
              <a:rPr lang="pt-PT" sz="1400" b="1" noProof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rPr>
              <a:t>Zonas de Indústria Ligeira</a:t>
            </a:r>
          </a:p>
          <a:p>
            <a:pPr marL="0" lvl="1" algn="ctr" defTabSz="914034" fontAlgn="base">
              <a:spcBef>
                <a:spcPts val="400"/>
              </a:spcBef>
              <a:spcAft>
                <a:spcPct val="0"/>
              </a:spcAft>
              <a:buClr>
                <a:srgbClr val="5496B8"/>
              </a:buClr>
              <a:buSzPct val="80000"/>
              <a:defRPr/>
            </a:pPr>
            <a:r>
              <a:rPr lang="pt-PT" sz="1400" noProof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rPr>
              <a:t>(Municipais)</a:t>
            </a:r>
            <a:endParaRPr lang="pt-PT" sz="1400" b="1" noProof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ea typeface="Verdana" pitchFamily="34" charset="0"/>
              <a:cs typeface="Arial" panose="020B0604020202020204" pitchFamily="34" charset="0"/>
            </a:endParaRPr>
          </a:p>
        </p:txBody>
      </p: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45C69908-FC00-0A96-CCCD-DE73E6DA6FB7}"/>
              </a:ext>
            </a:extLst>
          </p:cNvPr>
          <p:cNvGrpSpPr>
            <a:grpSpLocks noChangeAspect="1"/>
          </p:cNvGrpSpPr>
          <p:nvPr/>
        </p:nvGrpSpPr>
        <p:grpSpPr>
          <a:xfrm>
            <a:off x="3265058" y="4025189"/>
            <a:ext cx="643591" cy="700131"/>
            <a:chOff x="5043488" y="4652963"/>
            <a:chExt cx="1228725" cy="1336675"/>
          </a:xfrm>
          <a:solidFill>
            <a:schemeClr val="tx2">
              <a:lumMod val="60000"/>
              <a:lumOff val="40000"/>
            </a:schemeClr>
          </a:solidFill>
        </p:grpSpPr>
        <p:sp>
          <p:nvSpPr>
            <p:cNvPr id="221" name="Freeform 23">
              <a:extLst>
                <a:ext uri="{FF2B5EF4-FFF2-40B4-BE49-F238E27FC236}">
                  <a16:creationId xmlns:a16="http://schemas.microsoft.com/office/drawing/2014/main" id="{C7596DA6-352E-8B54-1D77-E44B9DD7B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2863" y="5516563"/>
              <a:ext cx="1066800" cy="406400"/>
            </a:xfrm>
            <a:custGeom>
              <a:avLst/>
              <a:gdLst>
                <a:gd name="T0" fmla="*/ 662 w 672"/>
                <a:gd name="T1" fmla="*/ 256 h 256"/>
                <a:gd name="T2" fmla="*/ 10 w 672"/>
                <a:gd name="T3" fmla="*/ 256 h 256"/>
                <a:gd name="T4" fmla="*/ 10 w 672"/>
                <a:gd name="T5" fmla="*/ 256 h 256"/>
                <a:gd name="T6" fmla="*/ 6 w 672"/>
                <a:gd name="T7" fmla="*/ 256 h 256"/>
                <a:gd name="T8" fmla="*/ 4 w 672"/>
                <a:gd name="T9" fmla="*/ 254 h 256"/>
                <a:gd name="T10" fmla="*/ 2 w 672"/>
                <a:gd name="T11" fmla="*/ 252 h 256"/>
                <a:gd name="T12" fmla="*/ 0 w 672"/>
                <a:gd name="T13" fmla="*/ 248 h 256"/>
                <a:gd name="T14" fmla="*/ 0 w 672"/>
                <a:gd name="T15" fmla="*/ 10 h 256"/>
                <a:gd name="T16" fmla="*/ 0 w 672"/>
                <a:gd name="T17" fmla="*/ 10 h 256"/>
                <a:gd name="T18" fmla="*/ 2 w 672"/>
                <a:gd name="T19" fmla="*/ 6 h 256"/>
                <a:gd name="T20" fmla="*/ 4 w 672"/>
                <a:gd name="T21" fmla="*/ 2 h 256"/>
                <a:gd name="T22" fmla="*/ 6 w 672"/>
                <a:gd name="T23" fmla="*/ 0 h 256"/>
                <a:gd name="T24" fmla="*/ 10 w 672"/>
                <a:gd name="T25" fmla="*/ 0 h 256"/>
                <a:gd name="T26" fmla="*/ 662 w 672"/>
                <a:gd name="T27" fmla="*/ 0 h 256"/>
                <a:gd name="T28" fmla="*/ 662 w 672"/>
                <a:gd name="T29" fmla="*/ 0 h 256"/>
                <a:gd name="T30" fmla="*/ 666 w 672"/>
                <a:gd name="T31" fmla="*/ 0 h 256"/>
                <a:gd name="T32" fmla="*/ 670 w 672"/>
                <a:gd name="T33" fmla="*/ 2 h 256"/>
                <a:gd name="T34" fmla="*/ 672 w 672"/>
                <a:gd name="T35" fmla="*/ 6 h 256"/>
                <a:gd name="T36" fmla="*/ 672 w 672"/>
                <a:gd name="T37" fmla="*/ 10 h 256"/>
                <a:gd name="T38" fmla="*/ 672 w 672"/>
                <a:gd name="T39" fmla="*/ 248 h 256"/>
                <a:gd name="T40" fmla="*/ 672 w 672"/>
                <a:gd name="T41" fmla="*/ 248 h 256"/>
                <a:gd name="T42" fmla="*/ 672 w 672"/>
                <a:gd name="T43" fmla="*/ 252 h 256"/>
                <a:gd name="T44" fmla="*/ 670 w 672"/>
                <a:gd name="T45" fmla="*/ 254 h 256"/>
                <a:gd name="T46" fmla="*/ 666 w 672"/>
                <a:gd name="T47" fmla="*/ 256 h 256"/>
                <a:gd name="T48" fmla="*/ 662 w 672"/>
                <a:gd name="T49" fmla="*/ 256 h 256"/>
                <a:gd name="T50" fmla="*/ 662 w 672"/>
                <a:gd name="T51" fmla="*/ 256 h 256"/>
                <a:gd name="T52" fmla="*/ 18 w 672"/>
                <a:gd name="T53" fmla="*/ 238 h 256"/>
                <a:gd name="T54" fmla="*/ 654 w 672"/>
                <a:gd name="T55" fmla="*/ 238 h 256"/>
                <a:gd name="T56" fmla="*/ 654 w 672"/>
                <a:gd name="T57" fmla="*/ 18 h 256"/>
                <a:gd name="T58" fmla="*/ 18 w 672"/>
                <a:gd name="T59" fmla="*/ 18 h 256"/>
                <a:gd name="T60" fmla="*/ 18 w 672"/>
                <a:gd name="T61" fmla="*/ 23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72" h="256">
                  <a:moveTo>
                    <a:pt x="662" y="256"/>
                  </a:moveTo>
                  <a:lnTo>
                    <a:pt x="10" y="256"/>
                  </a:lnTo>
                  <a:lnTo>
                    <a:pt x="10" y="256"/>
                  </a:lnTo>
                  <a:lnTo>
                    <a:pt x="6" y="256"/>
                  </a:lnTo>
                  <a:lnTo>
                    <a:pt x="4" y="254"/>
                  </a:lnTo>
                  <a:lnTo>
                    <a:pt x="2" y="252"/>
                  </a:lnTo>
                  <a:lnTo>
                    <a:pt x="0" y="24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6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662" y="0"/>
                  </a:lnTo>
                  <a:lnTo>
                    <a:pt x="662" y="0"/>
                  </a:lnTo>
                  <a:lnTo>
                    <a:pt x="666" y="0"/>
                  </a:lnTo>
                  <a:lnTo>
                    <a:pt x="670" y="2"/>
                  </a:lnTo>
                  <a:lnTo>
                    <a:pt x="672" y="6"/>
                  </a:lnTo>
                  <a:lnTo>
                    <a:pt x="672" y="10"/>
                  </a:lnTo>
                  <a:lnTo>
                    <a:pt x="672" y="248"/>
                  </a:lnTo>
                  <a:lnTo>
                    <a:pt x="672" y="248"/>
                  </a:lnTo>
                  <a:lnTo>
                    <a:pt x="672" y="252"/>
                  </a:lnTo>
                  <a:lnTo>
                    <a:pt x="670" y="254"/>
                  </a:lnTo>
                  <a:lnTo>
                    <a:pt x="666" y="256"/>
                  </a:lnTo>
                  <a:lnTo>
                    <a:pt x="662" y="256"/>
                  </a:lnTo>
                  <a:lnTo>
                    <a:pt x="662" y="256"/>
                  </a:lnTo>
                  <a:close/>
                  <a:moveTo>
                    <a:pt x="18" y="238"/>
                  </a:moveTo>
                  <a:lnTo>
                    <a:pt x="654" y="238"/>
                  </a:lnTo>
                  <a:lnTo>
                    <a:pt x="654" y="18"/>
                  </a:lnTo>
                  <a:lnTo>
                    <a:pt x="18" y="18"/>
                  </a:lnTo>
                  <a:lnTo>
                    <a:pt x="18" y="23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22" name="Freeform 24">
              <a:extLst>
                <a:ext uri="{FF2B5EF4-FFF2-40B4-BE49-F238E27FC236}">
                  <a16:creationId xmlns:a16="http://schemas.microsoft.com/office/drawing/2014/main" id="{A6ABB14B-A524-7F20-D7CE-3CDC3ED208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2863" y="5818188"/>
              <a:ext cx="850900" cy="104775"/>
            </a:xfrm>
            <a:custGeom>
              <a:avLst/>
              <a:gdLst>
                <a:gd name="T0" fmla="*/ 528 w 536"/>
                <a:gd name="T1" fmla="*/ 66 h 66"/>
                <a:gd name="T2" fmla="*/ 10 w 536"/>
                <a:gd name="T3" fmla="*/ 66 h 66"/>
                <a:gd name="T4" fmla="*/ 10 w 536"/>
                <a:gd name="T5" fmla="*/ 66 h 66"/>
                <a:gd name="T6" fmla="*/ 6 w 536"/>
                <a:gd name="T7" fmla="*/ 66 h 66"/>
                <a:gd name="T8" fmla="*/ 4 w 536"/>
                <a:gd name="T9" fmla="*/ 64 h 66"/>
                <a:gd name="T10" fmla="*/ 2 w 536"/>
                <a:gd name="T11" fmla="*/ 62 h 66"/>
                <a:gd name="T12" fmla="*/ 0 w 536"/>
                <a:gd name="T13" fmla="*/ 58 h 66"/>
                <a:gd name="T14" fmla="*/ 0 w 536"/>
                <a:gd name="T15" fmla="*/ 10 h 66"/>
                <a:gd name="T16" fmla="*/ 0 w 536"/>
                <a:gd name="T17" fmla="*/ 10 h 66"/>
                <a:gd name="T18" fmla="*/ 2 w 536"/>
                <a:gd name="T19" fmla="*/ 6 h 66"/>
                <a:gd name="T20" fmla="*/ 4 w 536"/>
                <a:gd name="T21" fmla="*/ 4 h 66"/>
                <a:gd name="T22" fmla="*/ 6 w 536"/>
                <a:gd name="T23" fmla="*/ 2 h 66"/>
                <a:gd name="T24" fmla="*/ 10 w 536"/>
                <a:gd name="T25" fmla="*/ 0 h 66"/>
                <a:gd name="T26" fmla="*/ 528 w 536"/>
                <a:gd name="T27" fmla="*/ 0 h 66"/>
                <a:gd name="T28" fmla="*/ 528 w 536"/>
                <a:gd name="T29" fmla="*/ 0 h 66"/>
                <a:gd name="T30" fmla="*/ 532 w 536"/>
                <a:gd name="T31" fmla="*/ 2 h 66"/>
                <a:gd name="T32" fmla="*/ 534 w 536"/>
                <a:gd name="T33" fmla="*/ 4 h 66"/>
                <a:gd name="T34" fmla="*/ 536 w 536"/>
                <a:gd name="T35" fmla="*/ 6 h 66"/>
                <a:gd name="T36" fmla="*/ 536 w 536"/>
                <a:gd name="T37" fmla="*/ 10 h 66"/>
                <a:gd name="T38" fmla="*/ 536 w 536"/>
                <a:gd name="T39" fmla="*/ 58 h 66"/>
                <a:gd name="T40" fmla="*/ 536 w 536"/>
                <a:gd name="T41" fmla="*/ 58 h 66"/>
                <a:gd name="T42" fmla="*/ 536 w 536"/>
                <a:gd name="T43" fmla="*/ 62 h 66"/>
                <a:gd name="T44" fmla="*/ 534 w 536"/>
                <a:gd name="T45" fmla="*/ 64 h 66"/>
                <a:gd name="T46" fmla="*/ 532 w 536"/>
                <a:gd name="T47" fmla="*/ 66 h 66"/>
                <a:gd name="T48" fmla="*/ 528 w 536"/>
                <a:gd name="T49" fmla="*/ 66 h 66"/>
                <a:gd name="T50" fmla="*/ 528 w 536"/>
                <a:gd name="T51" fmla="*/ 66 h 66"/>
                <a:gd name="T52" fmla="*/ 18 w 536"/>
                <a:gd name="T53" fmla="*/ 48 h 66"/>
                <a:gd name="T54" fmla="*/ 518 w 536"/>
                <a:gd name="T55" fmla="*/ 48 h 66"/>
                <a:gd name="T56" fmla="*/ 518 w 536"/>
                <a:gd name="T57" fmla="*/ 18 h 66"/>
                <a:gd name="T58" fmla="*/ 18 w 536"/>
                <a:gd name="T59" fmla="*/ 18 h 66"/>
                <a:gd name="T60" fmla="*/ 18 w 536"/>
                <a:gd name="T61" fmla="*/ 4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36" h="66">
                  <a:moveTo>
                    <a:pt x="528" y="66"/>
                  </a:moveTo>
                  <a:lnTo>
                    <a:pt x="10" y="66"/>
                  </a:lnTo>
                  <a:lnTo>
                    <a:pt x="10" y="66"/>
                  </a:lnTo>
                  <a:lnTo>
                    <a:pt x="6" y="66"/>
                  </a:lnTo>
                  <a:lnTo>
                    <a:pt x="4" y="64"/>
                  </a:lnTo>
                  <a:lnTo>
                    <a:pt x="2" y="62"/>
                  </a:lnTo>
                  <a:lnTo>
                    <a:pt x="0" y="5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32" y="2"/>
                  </a:lnTo>
                  <a:lnTo>
                    <a:pt x="534" y="4"/>
                  </a:lnTo>
                  <a:lnTo>
                    <a:pt x="536" y="6"/>
                  </a:lnTo>
                  <a:lnTo>
                    <a:pt x="536" y="10"/>
                  </a:lnTo>
                  <a:lnTo>
                    <a:pt x="536" y="58"/>
                  </a:lnTo>
                  <a:lnTo>
                    <a:pt x="536" y="58"/>
                  </a:lnTo>
                  <a:lnTo>
                    <a:pt x="536" y="62"/>
                  </a:lnTo>
                  <a:lnTo>
                    <a:pt x="534" y="64"/>
                  </a:lnTo>
                  <a:lnTo>
                    <a:pt x="532" y="66"/>
                  </a:lnTo>
                  <a:lnTo>
                    <a:pt x="528" y="66"/>
                  </a:lnTo>
                  <a:lnTo>
                    <a:pt x="528" y="66"/>
                  </a:lnTo>
                  <a:close/>
                  <a:moveTo>
                    <a:pt x="18" y="48"/>
                  </a:moveTo>
                  <a:lnTo>
                    <a:pt x="518" y="48"/>
                  </a:lnTo>
                  <a:lnTo>
                    <a:pt x="518" y="18"/>
                  </a:lnTo>
                  <a:lnTo>
                    <a:pt x="18" y="18"/>
                  </a:lnTo>
                  <a:lnTo>
                    <a:pt x="18" y="4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23" name="Freeform 25">
              <a:extLst>
                <a:ext uri="{FF2B5EF4-FFF2-40B4-BE49-F238E27FC236}">
                  <a16:creationId xmlns:a16="http://schemas.microsoft.com/office/drawing/2014/main" id="{159A055E-8C7B-EA1A-FA8A-8AB631480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488" y="5894388"/>
              <a:ext cx="1228725" cy="95250"/>
            </a:xfrm>
            <a:custGeom>
              <a:avLst/>
              <a:gdLst>
                <a:gd name="T0" fmla="*/ 764 w 774"/>
                <a:gd name="T1" fmla="*/ 60 h 60"/>
                <a:gd name="T2" fmla="*/ 764 w 774"/>
                <a:gd name="T3" fmla="*/ 60 h 60"/>
                <a:gd name="T4" fmla="*/ 762 w 774"/>
                <a:gd name="T5" fmla="*/ 58 h 60"/>
                <a:gd name="T6" fmla="*/ 758 w 774"/>
                <a:gd name="T7" fmla="*/ 56 h 60"/>
                <a:gd name="T8" fmla="*/ 756 w 774"/>
                <a:gd name="T9" fmla="*/ 54 h 60"/>
                <a:gd name="T10" fmla="*/ 756 w 774"/>
                <a:gd name="T11" fmla="*/ 50 h 60"/>
                <a:gd name="T12" fmla="*/ 756 w 774"/>
                <a:gd name="T13" fmla="*/ 18 h 60"/>
                <a:gd name="T14" fmla="*/ 18 w 774"/>
                <a:gd name="T15" fmla="*/ 18 h 60"/>
                <a:gd name="T16" fmla="*/ 18 w 774"/>
                <a:gd name="T17" fmla="*/ 50 h 60"/>
                <a:gd name="T18" fmla="*/ 18 w 774"/>
                <a:gd name="T19" fmla="*/ 50 h 60"/>
                <a:gd name="T20" fmla="*/ 16 w 774"/>
                <a:gd name="T21" fmla="*/ 54 h 60"/>
                <a:gd name="T22" fmla="*/ 14 w 774"/>
                <a:gd name="T23" fmla="*/ 56 h 60"/>
                <a:gd name="T24" fmla="*/ 12 w 774"/>
                <a:gd name="T25" fmla="*/ 58 h 60"/>
                <a:gd name="T26" fmla="*/ 8 w 774"/>
                <a:gd name="T27" fmla="*/ 60 h 60"/>
                <a:gd name="T28" fmla="*/ 8 w 774"/>
                <a:gd name="T29" fmla="*/ 60 h 60"/>
                <a:gd name="T30" fmla="*/ 4 w 774"/>
                <a:gd name="T31" fmla="*/ 58 h 60"/>
                <a:gd name="T32" fmla="*/ 2 w 774"/>
                <a:gd name="T33" fmla="*/ 56 h 60"/>
                <a:gd name="T34" fmla="*/ 0 w 774"/>
                <a:gd name="T35" fmla="*/ 54 h 60"/>
                <a:gd name="T36" fmla="*/ 0 w 774"/>
                <a:gd name="T37" fmla="*/ 50 h 60"/>
                <a:gd name="T38" fmla="*/ 0 w 774"/>
                <a:gd name="T39" fmla="*/ 10 h 60"/>
                <a:gd name="T40" fmla="*/ 0 w 774"/>
                <a:gd name="T41" fmla="*/ 10 h 60"/>
                <a:gd name="T42" fmla="*/ 0 w 774"/>
                <a:gd name="T43" fmla="*/ 6 h 60"/>
                <a:gd name="T44" fmla="*/ 2 w 774"/>
                <a:gd name="T45" fmla="*/ 4 h 60"/>
                <a:gd name="T46" fmla="*/ 4 w 774"/>
                <a:gd name="T47" fmla="*/ 2 h 60"/>
                <a:gd name="T48" fmla="*/ 8 w 774"/>
                <a:gd name="T49" fmla="*/ 0 h 60"/>
                <a:gd name="T50" fmla="*/ 764 w 774"/>
                <a:gd name="T51" fmla="*/ 0 h 60"/>
                <a:gd name="T52" fmla="*/ 764 w 774"/>
                <a:gd name="T53" fmla="*/ 0 h 60"/>
                <a:gd name="T54" fmla="*/ 768 w 774"/>
                <a:gd name="T55" fmla="*/ 2 h 60"/>
                <a:gd name="T56" fmla="*/ 772 w 774"/>
                <a:gd name="T57" fmla="*/ 4 h 60"/>
                <a:gd name="T58" fmla="*/ 774 w 774"/>
                <a:gd name="T59" fmla="*/ 6 h 60"/>
                <a:gd name="T60" fmla="*/ 774 w 774"/>
                <a:gd name="T61" fmla="*/ 10 h 60"/>
                <a:gd name="T62" fmla="*/ 774 w 774"/>
                <a:gd name="T63" fmla="*/ 50 h 60"/>
                <a:gd name="T64" fmla="*/ 774 w 774"/>
                <a:gd name="T65" fmla="*/ 50 h 60"/>
                <a:gd name="T66" fmla="*/ 774 w 774"/>
                <a:gd name="T67" fmla="*/ 54 h 60"/>
                <a:gd name="T68" fmla="*/ 772 w 774"/>
                <a:gd name="T69" fmla="*/ 56 h 60"/>
                <a:gd name="T70" fmla="*/ 768 w 774"/>
                <a:gd name="T71" fmla="*/ 58 h 60"/>
                <a:gd name="T72" fmla="*/ 764 w 774"/>
                <a:gd name="T73" fmla="*/ 60 h 60"/>
                <a:gd name="T74" fmla="*/ 764 w 774"/>
                <a:gd name="T75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74" h="60">
                  <a:moveTo>
                    <a:pt x="764" y="60"/>
                  </a:moveTo>
                  <a:lnTo>
                    <a:pt x="764" y="60"/>
                  </a:lnTo>
                  <a:lnTo>
                    <a:pt x="762" y="58"/>
                  </a:lnTo>
                  <a:lnTo>
                    <a:pt x="758" y="56"/>
                  </a:lnTo>
                  <a:lnTo>
                    <a:pt x="756" y="54"/>
                  </a:lnTo>
                  <a:lnTo>
                    <a:pt x="756" y="50"/>
                  </a:lnTo>
                  <a:lnTo>
                    <a:pt x="756" y="18"/>
                  </a:lnTo>
                  <a:lnTo>
                    <a:pt x="18" y="18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16" y="54"/>
                  </a:lnTo>
                  <a:lnTo>
                    <a:pt x="14" y="56"/>
                  </a:lnTo>
                  <a:lnTo>
                    <a:pt x="12" y="58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4" y="58"/>
                  </a:lnTo>
                  <a:lnTo>
                    <a:pt x="2" y="56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8" y="0"/>
                  </a:lnTo>
                  <a:lnTo>
                    <a:pt x="764" y="0"/>
                  </a:lnTo>
                  <a:lnTo>
                    <a:pt x="764" y="0"/>
                  </a:lnTo>
                  <a:lnTo>
                    <a:pt x="768" y="2"/>
                  </a:lnTo>
                  <a:lnTo>
                    <a:pt x="772" y="4"/>
                  </a:lnTo>
                  <a:lnTo>
                    <a:pt x="774" y="6"/>
                  </a:lnTo>
                  <a:lnTo>
                    <a:pt x="774" y="10"/>
                  </a:lnTo>
                  <a:lnTo>
                    <a:pt x="774" y="50"/>
                  </a:lnTo>
                  <a:lnTo>
                    <a:pt x="774" y="50"/>
                  </a:lnTo>
                  <a:lnTo>
                    <a:pt x="774" y="54"/>
                  </a:lnTo>
                  <a:lnTo>
                    <a:pt x="772" y="56"/>
                  </a:lnTo>
                  <a:lnTo>
                    <a:pt x="768" y="58"/>
                  </a:lnTo>
                  <a:lnTo>
                    <a:pt x="764" y="60"/>
                  </a:lnTo>
                  <a:lnTo>
                    <a:pt x="764" y="60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24" name="Freeform 26">
              <a:extLst>
                <a:ext uri="{FF2B5EF4-FFF2-40B4-BE49-F238E27FC236}">
                  <a16:creationId xmlns:a16="http://schemas.microsoft.com/office/drawing/2014/main" id="{3507C216-6550-8852-E829-1D8675D668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76838" y="5602288"/>
              <a:ext cx="228600" cy="244475"/>
            </a:xfrm>
            <a:custGeom>
              <a:avLst/>
              <a:gdLst>
                <a:gd name="T0" fmla="*/ 134 w 144"/>
                <a:gd name="T1" fmla="*/ 154 h 154"/>
                <a:gd name="T2" fmla="*/ 10 w 144"/>
                <a:gd name="T3" fmla="*/ 154 h 154"/>
                <a:gd name="T4" fmla="*/ 10 w 144"/>
                <a:gd name="T5" fmla="*/ 154 h 154"/>
                <a:gd name="T6" fmla="*/ 6 w 144"/>
                <a:gd name="T7" fmla="*/ 154 h 154"/>
                <a:gd name="T8" fmla="*/ 4 w 144"/>
                <a:gd name="T9" fmla="*/ 152 h 154"/>
                <a:gd name="T10" fmla="*/ 2 w 144"/>
                <a:gd name="T11" fmla="*/ 150 h 154"/>
                <a:gd name="T12" fmla="*/ 0 w 144"/>
                <a:gd name="T13" fmla="*/ 146 h 154"/>
                <a:gd name="T14" fmla="*/ 0 w 144"/>
                <a:gd name="T15" fmla="*/ 8 h 154"/>
                <a:gd name="T16" fmla="*/ 0 w 144"/>
                <a:gd name="T17" fmla="*/ 8 h 154"/>
                <a:gd name="T18" fmla="*/ 2 w 144"/>
                <a:gd name="T19" fmla="*/ 4 h 154"/>
                <a:gd name="T20" fmla="*/ 4 w 144"/>
                <a:gd name="T21" fmla="*/ 2 h 154"/>
                <a:gd name="T22" fmla="*/ 6 w 144"/>
                <a:gd name="T23" fmla="*/ 0 h 154"/>
                <a:gd name="T24" fmla="*/ 10 w 144"/>
                <a:gd name="T25" fmla="*/ 0 h 154"/>
                <a:gd name="T26" fmla="*/ 134 w 144"/>
                <a:gd name="T27" fmla="*/ 0 h 154"/>
                <a:gd name="T28" fmla="*/ 134 w 144"/>
                <a:gd name="T29" fmla="*/ 0 h 154"/>
                <a:gd name="T30" fmla="*/ 138 w 144"/>
                <a:gd name="T31" fmla="*/ 0 h 154"/>
                <a:gd name="T32" fmla="*/ 140 w 144"/>
                <a:gd name="T33" fmla="*/ 2 h 154"/>
                <a:gd name="T34" fmla="*/ 142 w 144"/>
                <a:gd name="T35" fmla="*/ 4 h 154"/>
                <a:gd name="T36" fmla="*/ 144 w 144"/>
                <a:gd name="T37" fmla="*/ 8 h 154"/>
                <a:gd name="T38" fmla="*/ 144 w 144"/>
                <a:gd name="T39" fmla="*/ 146 h 154"/>
                <a:gd name="T40" fmla="*/ 144 w 144"/>
                <a:gd name="T41" fmla="*/ 146 h 154"/>
                <a:gd name="T42" fmla="*/ 142 w 144"/>
                <a:gd name="T43" fmla="*/ 150 h 154"/>
                <a:gd name="T44" fmla="*/ 140 w 144"/>
                <a:gd name="T45" fmla="*/ 152 h 154"/>
                <a:gd name="T46" fmla="*/ 138 w 144"/>
                <a:gd name="T47" fmla="*/ 154 h 154"/>
                <a:gd name="T48" fmla="*/ 134 w 144"/>
                <a:gd name="T49" fmla="*/ 154 h 154"/>
                <a:gd name="T50" fmla="*/ 134 w 144"/>
                <a:gd name="T51" fmla="*/ 154 h 154"/>
                <a:gd name="T52" fmla="*/ 18 w 144"/>
                <a:gd name="T53" fmla="*/ 136 h 154"/>
                <a:gd name="T54" fmla="*/ 126 w 144"/>
                <a:gd name="T55" fmla="*/ 136 h 154"/>
                <a:gd name="T56" fmla="*/ 126 w 144"/>
                <a:gd name="T57" fmla="*/ 18 h 154"/>
                <a:gd name="T58" fmla="*/ 18 w 144"/>
                <a:gd name="T59" fmla="*/ 18 h 154"/>
                <a:gd name="T60" fmla="*/ 18 w 144"/>
                <a:gd name="T61" fmla="*/ 13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4" h="154">
                  <a:moveTo>
                    <a:pt x="134" y="154"/>
                  </a:moveTo>
                  <a:lnTo>
                    <a:pt x="10" y="154"/>
                  </a:lnTo>
                  <a:lnTo>
                    <a:pt x="10" y="154"/>
                  </a:lnTo>
                  <a:lnTo>
                    <a:pt x="6" y="154"/>
                  </a:lnTo>
                  <a:lnTo>
                    <a:pt x="4" y="152"/>
                  </a:lnTo>
                  <a:lnTo>
                    <a:pt x="2" y="150"/>
                  </a:lnTo>
                  <a:lnTo>
                    <a:pt x="0" y="146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8" y="0"/>
                  </a:lnTo>
                  <a:lnTo>
                    <a:pt x="140" y="2"/>
                  </a:lnTo>
                  <a:lnTo>
                    <a:pt x="142" y="4"/>
                  </a:lnTo>
                  <a:lnTo>
                    <a:pt x="144" y="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2" y="150"/>
                  </a:lnTo>
                  <a:lnTo>
                    <a:pt x="140" y="152"/>
                  </a:lnTo>
                  <a:lnTo>
                    <a:pt x="138" y="154"/>
                  </a:lnTo>
                  <a:lnTo>
                    <a:pt x="134" y="154"/>
                  </a:lnTo>
                  <a:lnTo>
                    <a:pt x="134" y="154"/>
                  </a:lnTo>
                  <a:close/>
                  <a:moveTo>
                    <a:pt x="18" y="136"/>
                  </a:moveTo>
                  <a:lnTo>
                    <a:pt x="126" y="136"/>
                  </a:lnTo>
                  <a:lnTo>
                    <a:pt x="126" y="18"/>
                  </a:lnTo>
                  <a:lnTo>
                    <a:pt x="18" y="18"/>
                  </a:lnTo>
                  <a:lnTo>
                    <a:pt x="18" y="136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25" name="Freeform 27">
              <a:extLst>
                <a:ext uri="{FF2B5EF4-FFF2-40B4-BE49-F238E27FC236}">
                  <a16:creationId xmlns:a16="http://schemas.microsoft.com/office/drawing/2014/main" id="{1C1B78EA-43A9-1DB2-B1A3-8D895CADDA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34013" y="5602288"/>
              <a:ext cx="225425" cy="244475"/>
            </a:xfrm>
            <a:custGeom>
              <a:avLst/>
              <a:gdLst>
                <a:gd name="T0" fmla="*/ 134 w 142"/>
                <a:gd name="T1" fmla="*/ 154 h 154"/>
                <a:gd name="T2" fmla="*/ 8 w 142"/>
                <a:gd name="T3" fmla="*/ 154 h 154"/>
                <a:gd name="T4" fmla="*/ 8 w 142"/>
                <a:gd name="T5" fmla="*/ 154 h 154"/>
                <a:gd name="T6" fmla="*/ 6 w 142"/>
                <a:gd name="T7" fmla="*/ 154 h 154"/>
                <a:gd name="T8" fmla="*/ 2 w 142"/>
                <a:gd name="T9" fmla="*/ 152 h 154"/>
                <a:gd name="T10" fmla="*/ 0 w 142"/>
                <a:gd name="T11" fmla="*/ 150 h 154"/>
                <a:gd name="T12" fmla="*/ 0 w 142"/>
                <a:gd name="T13" fmla="*/ 146 h 154"/>
                <a:gd name="T14" fmla="*/ 0 w 142"/>
                <a:gd name="T15" fmla="*/ 8 h 154"/>
                <a:gd name="T16" fmla="*/ 0 w 142"/>
                <a:gd name="T17" fmla="*/ 8 h 154"/>
                <a:gd name="T18" fmla="*/ 0 w 142"/>
                <a:gd name="T19" fmla="*/ 4 h 154"/>
                <a:gd name="T20" fmla="*/ 2 w 142"/>
                <a:gd name="T21" fmla="*/ 2 h 154"/>
                <a:gd name="T22" fmla="*/ 6 w 142"/>
                <a:gd name="T23" fmla="*/ 0 h 154"/>
                <a:gd name="T24" fmla="*/ 8 w 142"/>
                <a:gd name="T25" fmla="*/ 0 h 154"/>
                <a:gd name="T26" fmla="*/ 134 w 142"/>
                <a:gd name="T27" fmla="*/ 0 h 154"/>
                <a:gd name="T28" fmla="*/ 134 w 142"/>
                <a:gd name="T29" fmla="*/ 0 h 154"/>
                <a:gd name="T30" fmla="*/ 138 w 142"/>
                <a:gd name="T31" fmla="*/ 0 h 154"/>
                <a:gd name="T32" fmla="*/ 140 w 142"/>
                <a:gd name="T33" fmla="*/ 2 h 154"/>
                <a:gd name="T34" fmla="*/ 142 w 142"/>
                <a:gd name="T35" fmla="*/ 4 h 154"/>
                <a:gd name="T36" fmla="*/ 142 w 142"/>
                <a:gd name="T37" fmla="*/ 8 h 154"/>
                <a:gd name="T38" fmla="*/ 142 w 142"/>
                <a:gd name="T39" fmla="*/ 146 h 154"/>
                <a:gd name="T40" fmla="*/ 142 w 142"/>
                <a:gd name="T41" fmla="*/ 146 h 154"/>
                <a:gd name="T42" fmla="*/ 142 w 142"/>
                <a:gd name="T43" fmla="*/ 150 h 154"/>
                <a:gd name="T44" fmla="*/ 140 w 142"/>
                <a:gd name="T45" fmla="*/ 152 h 154"/>
                <a:gd name="T46" fmla="*/ 138 w 142"/>
                <a:gd name="T47" fmla="*/ 154 h 154"/>
                <a:gd name="T48" fmla="*/ 134 w 142"/>
                <a:gd name="T49" fmla="*/ 154 h 154"/>
                <a:gd name="T50" fmla="*/ 134 w 142"/>
                <a:gd name="T51" fmla="*/ 154 h 154"/>
                <a:gd name="T52" fmla="*/ 18 w 142"/>
                <a:gd name="T53" fmla="*/ 136 h 154"/>
                <a:gd name="T54" fmla="*/ 124 w 142"/>
                <a:gd name="T55" fmla="*/ 136 h 154"/>
                <a:gd name="T56" fmla="*/ 124 w 142"/>
                <a:gd name="T57" fmla="*/ 18 h 154"/>
                <a:gd name="T58" fmla="*/ 18 w 142"/>
                <a:gd name="T59" fmla="*/ 18 h 154"/>
                <a:gd name="T60" fmla="*/ 18 w 142"/>
                <a:gd name="T61" fmla="*/ 13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54">
                  <a:moveTo>
                    <a:pt x="134" y="154"/>
                  </a:moveTo>
                  <a:lnTo>
                    <a:pt x="8" y="154"/>
                  </a:lnTo>
                  <a:lnTo>
                    <a:pt x="8" y="154"/>
                  </a:lnTo>
                  <a:lnTo>
                    <a:pt x="6" y="154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46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8" y="0"/>
                  </a:lnTo>
                  <a:lnTo>
                    <a:pt x="140" y="2"/>
                  </a:lnTo>
                  <a:lnTo>
                    <a:pt x="142" y="4"/>
                  </a:lnTo>
                  <a:lnTo>
                    <a:pt x="142" y="8"/>
                  </a:lnTo>
                  <a:lnTo>
                    <a:pt x="142" y="146"/>
                  </a:lnTo>
                  <a:lnTo>
                    <a:pt x="142" y="146"/>
                  </a:lnTo>
                  <a:lnTo>
                    <a:pt x="142" y="150"/>
                  </a:lnTo>
                  <a:lnTo>
                    <a:pt x="140" y="152"/>
                  </a:lnTo>
                  <a:lnTo>
                    <a:pt x="138" y="154"/>
                  </a:lnTo>
                  <a:lnTo>
                    <a:pt x="134" y="154"/>
                  </a:lnTo>
                  <a:lnTo>
                    <a:pt x="134" y="154"/>
                  </a:lnTo>
                  <a:close/>
                  <a:moveTo>
                    <a:pt x="18" y="136"/>
                  </a:moveTo>
                  <a:lnTo>
                    <a:pt x="124" y="136"/>
                  </a:lnTo>
                  <a:lnTo>
                    <a:pt x="124" y="18"/>
                  </a:lnTo>
                  <a:lnTo>
                    <a:pt x="18" y="18"/>
                  </a:lnTo>
                  <a:lnTo>
                    <a:pt x="18" y="136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26" name="Freeform 28">
              <a:extLst>
                <a:ext uri="{FF2B5EF4-FFF2-40B4-BE49-F238E27FC236}">
                  <a16:creationId xmlns:a16="http://schemas.microsoft.com/office/drawing/2014/main" id="{587EB418-FDEE-E121-A4EF-CB7AAB561E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4838" y="5602288"/>
              <a:ext cx="228600" cy="244475"/>
            </a:xfrm>
            <a:custGeom>
              <a:avLst/>
              <a:gdLst>
                <a:gd name="T0" fmla="*/ 134 w 144"/>
                <a:gd name="T1" fmla="*/ 154 h 154"/>
                <a:gd name="T2" fmla="*/ 10 w 144"/>
                <a:gd name="T3" fmla="*/ 154 h 154"/>
                <a:gd name="T4" fmla="*/ 10 w 144"/>
                <a:gd name="T5" fmla="*/ 154 h 154"/>
                <a:gd name="T6" fmla="*/ 6 w 144"/>
                <a:gd name="T7" fmla="*/ 154 h 154"/>
                <a:gd name="T8" fmla="*/ 4 w 144"/>
                <a:gd name="T9" fmla="*/ 152 h 154"/>
                <a:gd name="T10" fmla="*/ 2 w 144"/>
                <a:gd name="T11" fmla="*/ 150 h 154"/>
                <a:gd name="T12" fmla="*/ 0 w 144"/>
                <a:gd name="T13" fmla="*/ 146 h 154"/>
                <a:gd name="T14" fmla="*/ 0 w 144"/>
                <a:gd name="T15" fmla="*/ 8 h 154"/>
                <a:gd name="T16" fmla="*/ 0 w 144"/>
                <a:gd name="T17" fmla="*/ 8 h 154"/>
                <a:gd name="T18" fmla="*/ 2 w 144"/>
                <a:gd name="T19" fmla="*/ 4 h 154"/>
                <a:gd name="T20" fmla="*/ 4 w 144"/>
                <a:gd name="T21" fmla="*/ 2 h 154"/>
                <a:gd name="T22" fmla="*/ 6 w 144"/>
                <a:gd name="T23" fmla="*/ 0 h 154"/>
                <a:gd name="T24" fmla="*/ 10 w 144"/>
                <a:gd name="T25" fmla="*/ 0 h 154"/>
                <a:gd name="T26" fmla="*/ 134 w 144"/>
                <a:gd name="T27" fmla="*/ 0 h 154"/>
                <a:gd name="T28" fmla="*/ 134 w 144"/>
                <a:gd name="T29" fmla="*/ 0 h 154"/>
                <a:gd name="T30" fmla="*/ 138 w 144"/>
                <a:gd name="T31" fmla="*/ 0 h 154"/>
                <a:gd name="T32" fmla="*/ 140 w 144"/>
                <a:gd name="T33" fmla="*/ 2 h 154"/>
                <a:gd name="T34" fmla="*/ 142 w 144"/>
                <a:gd name="T35" fmla="*/ 4 h 154"/>
                <a:gd name="T36" fmla="*/ 144 w 144"/>
                <a:gd name="T37" fmla="*/ 8 h 154"/>
                <a:gd name="T38" fmla="*/ 144 w 144"/>
                <a:gd name="T39" fmla="*/ 146 h 154"/>
                <a:gd name="T40" fmla="*/ 144 w 144"/>
                <a:gd name="T41" fmla="*/ 146 h 154"/>
                <a:gd name="T42" fmla="*/ 142 w 144"/>
                <a:gd name="T43" fmla="*/ 150 h 154"/>
                <a:gd name="T44" fmla="*/ 140 w 144"/>
                <a:gd name="T45" fmla="*/ 152 h 154"/>
                <a:gd name="T46" fmla="*/ 138 w 144"/>
                <a:gd name="T47" fmla="*/ 154 h 154"/>
                <a:gd name="T48" fmla="*/ 134 w 144"/>
                <a:gd name="T49" fmla="*/ 154 h 154"/>
                <a:gd name="T50" fmla="*/ 134 w 144"/>
                <a:gd name="T51" fmla="*/ 154 h 154"/>
                <a:gd name="T52" fmla="*/ 18 w 144"/>
                <a:gd name="T53" fmla="*/ 136 h 154"/>
                <a:gd name="T54" fmla="*/ 126 w 144"/>
                <a:gd name="T55" fmla="*/ 136 h 154"/>
                <a:gd name="T56" fmla="*/ 126 w 144"/>
                <a:gd name="T57" fmla="*/ 18 h 154"/>
                <a:gd name="T58" fmla="*/ 18 w 144"/>
                <a:gd name="T59" fmla="*/ 18 h 154"/>
                <a:gd name="T60" fmla="*/ 18 w 144"/>
                <a:gd name="T61" fmla="*/ 13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4" h="154">
                  <a:moveTo>
                    <a:pt x="134" y="154"/>
                  </a:moveTo>
                  <a:lnTo>
                    <a:pt x="10" y="154"/>
                  </a:lnTo>
                  <a:lnTo>
                    <a:pt x="10" y="154"/>
                  </a:lnTo>
                  <a:lnTo>
                    <a:pt x="6" y="154"/>
                  </a:lnTo>
                  <a:lnTo>
                    <a:pt x="4" y="152"/>
                  </a:lnTo>
                  <a:lnTo>
                    <a:pt x="2" y="150"/>
                  </a:lnTo>
                  <a:lnTo>
                    <a:pt x="0" y="146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8" y="0"/>
                  </a:lnTo>
                  <a:lnTo>
                    <a:pt x="140" y="2"/>
                  </a:lnTo>
                  <a:lnTo>
                    <a:pt x="142" y="4"/>
                  </a:lnTo>
                  <a:lnTo>
                    <a:pt x="144" y="8"/>
                  </a:lnTo>
                  <a:lnTo>
                    <a:pt x="144" y="146"/>
                  </a:lnTo>
                  <a:lnTo>
                    <a:pt x="144" y="146"/>
                  </a:lnTo>
                  <a:lnTo>
                    <a:pt x="142" y="150"/>
                  </a:lnTo>
                  <a:lnTo>
                    <a:pt x="140" y="152"/>
                  </a:lnTo>
                  <a:lnTo>
                    <a:pt x="138" y="154"/>
                  </a:lnTo>
                  <a:lnTo>
                    <a:pt x="134" y="154"/>
                  </a:lnTo>
                  <a:lnTo>
                    <a:pt x="134" y="154"/>
                  </a:lnTo>
                  <a:close/>
                  <a:moveTo>
                    <a:pt x="18" y="136"/>
                  </a:moveTo>
                  <a:lnTo>
                    <a:pt x="126" y="136"/>
                  </a:lnTo>
                  <a:lnTo>
                    <a:pt x="126" y="18"/>
                  </a:lnTo>
                  <a:lnTo>
                    <a:pt x="18" y="18"/>
                  </a:lnTo>
                  <a:lnTo>
                    <a:pt x="18" y="136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27" name="Freeform 29">
              <a:extLst>
                <a:ext uri="{FF2B5EF4-FFF2-40B4-BE49-F238E27FC236}">
                  <a16:creationId xmlns:a16="http://schemas.microsoft.com/office/drawing/2014/main" id="{5689BE4C-7FDA-A915-2BF8-E3FE12C0B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438" y="5659438"/>
              <a:ext cx="28575" cy="187325"/>
            </a:xfrm>
            <a:custGeom>
              <a:avLst/>
              <a:gdLst>
                <a:gd name="T0" fmla="*/ 8 w 18"/>
                <a:gd name="T1" fmla="*/ 118 h 118"/>
                <a:gd name="T2" fmla="*/ 8 w 18"/>
                <a:gd name="T3" fmla="*/ 118 h 118"/>
                <a:gd name="T4" fmla="*/ 4 w 18"/>
                <a:gd name="T5" fmla="*/ 118 h 118"/>
                <a:gd name="T6" fmla="*/ 2 w 18"/>
                <a:gd name="T7" fmla="*/ 116 h 118"/>
                <a:gd name="T8" fmla="*/ 0 w 18"/>
                <a:gd name="T9" fmla="*/ 114 h 118"/>
                <a:gd name="T10" fmla="*/ 0 w 18"/>
                <a:gd name="T11" fmla="*/ 110 h 118"/>
                <a:gd name="T12" fmla="*/ 0 w 18"/>
                <a:gd name="T13" fmla="*/ 8 h 118"/>
                <a:gd name="T14" fmla="*/ 0 w 18"/>
                <a:gd name="T15" fmla="*/ 8 h 118"/>
                <a:gd name="T16" fmla="*/ 0 w 18"/>
                <a:gd name="T17" fmla="*/ 4 h 118"/>
                <a:gd name="T18" fmla="*/ 2 w 18"/>
                <a:gd name="T19" fmla="*/ 2 h 118"/>
                <a:gd name="T20" fmla="*/ 4 w 18"/>
                <a:gd name="T21" fmla="*/ 0 h 118"/>
                <a:gd name="T22" fmla="*/ 8 w 18"/>
                <a:gd name="T23" fmla="*/ 0 h 118"/>
                <a:gd name="T24" fmla="*/ 8 w 18"/>
                <a:gd name="T25" fmla="*/ 0 h 118"/>
                <a:gd name="T26" fmla="*/ 12 w 18"/>
                <a:gd name="T27" fmla="*/ 0 h 118"/>
                <a:gd name="T28" fmla="*/ 14 w 18"/>
                <a:gd name="T29" fmla="*/ 2 h 118"/>
                <a:gd name="T30" fmla="*/ 16 w 18"/>
                <a:gd name="T31" fmla="*/ 4 h 118"/>
                <a:gd name="T32" fmla="*/ 18 w 18"/>
                <a:gd name="T33" fmla="*/ 8 h 118"/>
                <a:gd name="T34" fmla="*/ 18 w 18"/>
                <a:gd name="T35" fmla="*/ 110 h 118"/>
                <a:gd name="T36" fmla="*/ 18 w 18"/>
                <a:gd name="T37" fmla="*/ 110 h 118"/>
                <a:gd name="T38" fmla="*/ 16 w 18"/>
                <a:gd name="T39" fmla="*/ 114 h 118"/>
                <a:gd name="T40" fmla="*/ 14 w 18"/>
                <a:gd name="T41" fmla="*/ 116 h 118"/>
                <a:gd name="T42" fmla="*/ 12 w 18"/>
                <a:gd name="T43" fmla="*/ 118 h 118"/>
                <a:gd name="T44" fmla="*/ 8 w 18"/>
                <a:gd name="T45" fmla="*/ 118 h 118"/>
                <a:gd name="T46" fmla="*/ 8 w 18"/>
                <a:gd name="T4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18">
                  <a:moveTo>
                    <a:pt x="8" y="118"/>
                  </a:moveTo>
                  <a:lnTo>
                    <a:pt x="8" y="118"/>
                  </a:lnTo>
                  <a:lnTo>
                    <a:pt x="4" y="118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6" y="114"/>
                  </a:lnTo>
                  <a:lnTo>
                    <a:pt x="14" y="116"/>
                  </a:lnTo>
                  <a:lnTo>
                    <a:pt x="12" y="118"/>
                  </a:lnTo>
                  <a:lnTo>
                    <a:pt x="8" y="118"/>
                  </a:lnTo>
                  <a:lnTo>
                    <a:pt x="8" y="11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28" name="Freeform 30">
              <a:extLst>
                <a:ext uri="{FF2B5EF4-FFF2-40B4-BE49-F238E27FC236}">
                  <a16:creationId xmlns:a16="http://schemas.microsoft.com/office/drawing/2014/main" id="{43240782-A7F0-FB5D-CEFB-6972DFCB9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8" y="5656263"/>
              <a:ext cx="209550" cy="28575"/>
            </a:xfrm>
            <a:custGeom>
              <a:avLst/>
              <a:gdLst>
                <a:gd name="T0" fmla="*/ 124 w 132"/>
                <a:gd name="T1" fmla="*/ 18 h 18"/>
                <a:gd name="T2" fmla="*/ 10 w 132"/>
                <a:gd name="T3" fmla="*/ 18 h 18"/>
                <a:gd name="T4" fmla="*/ 10 w 132"/>
                <a:gd name="T5" fmla="*/ 18 h 18"/>
                <a:gd name="T6" fmla="*/ 6 w 132"/>
                <a:gd name="T7" fmla="*/ 18 h 18"/>
                <a:gd name="T8" fmla="*/ 2 w 132"/>
                <a:gd name="T9" fmla="*/ 16 h 18"/>
                <a:gd name="T10" fmla="*/ 0 w 132"/>
                <a:gd name="T11" fmla="*/ 12 h 18"/>
                <a:gd name="T12" fmla="*/ 0 w 132"/>
                <a:gd name="T13" fmla="*/ 10 h 18"/>
                <a:gd name="T14" fmla="*/ 0 w 132"/>
                <a:gd name="T15" fmla="*/ 10 h 18"/>
                <a:gd name="T16" fmla="*/ 0 w 132"/>
                <a:gd name="T17" fmla="*/ 6 h 18"/>
                <a:gd name="T18" fmla="*/ 2 w 132"/>
                <a:gd name="T19" fmla="*/ 2 h 18"/>
                <a:gd name="T20" fmla="*/ 6 w 132"/>
                <a:gd name="T21" fmla="*/ 0 h 18"/>
                <a:gd name="T22" fmla="*/ 10 w 132"/>
                <a:gd name="T23" fmla="*/ 0 h 18"/>
                <a:gd name="T24" fmla="*/ 124 w 132"/>
                <a:gd name="T25" fmla="*/ 0 h 18"/>
                <a:gd name="T26" fmla="*/ 124 w 132"/>
                <a:gd name="T27" fmla="*/ 0 h 18"/>
                <a:gd name="T28" fmla="*/ 126 w 132"/>
                <a:gd name="T29" fmla="*/ 0 h 18"/>
                <a:gd name="T30" fmla="*/ 130 w 132"/>
                <a:gd name="T31" fmla="*/ 2 h 18"/>
                <a:gd name="T32" fmla="*/ 132 w 132"/>
                <a:gd name="T33" fmla="*/ 6 h 18"/>
                <a:gd name="T34" fmla="*/ 132 w 132"/>
                <a:gd name="T35" fmla="*/ 10 h 18"/>
                <a:gd name="T36" fmla="*/ 132 w 132"/>
                <a:gd name="T37" fmla="*/ 10 h 18"/>
                <a:gd name="T38" fmla="*/ 132 w 132"/>
                <a:gd name="T39" fmla="*/ 12 h 18"/>
                <a:gd name="T40" fmla="*/ 130 w 132"/>
                <a:gd name="T41" fmla="*/ 16 h 18"/>
                <a:gd name="T42" fmla="*/ 126 w 132"/>
                <a:gd name="T43" fmla="*/ 18 h 18"/>
                <a:gd name="T44" fmla="*/ 124 w 132"/>
                <a:gd name="T45" fmla="*/ 18 h 18"/>
                <a:gd name="T46" fmla="*/ 124 w 132"/>
                <a:gd name="T4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2" h="18">
                  <a:moveTo>
                    <a:pt x="124" y="18"/>
                  </a:moveTo>
                  <a:lnTo>
                    <a:pt x="10" y="18"/>
                  </a:lnTo>
                  <a:lnTo>
                    <a:pt x="10" y="18"/>
                  </a:lnTo>
                  <a:lnTo>
                    <a:pt x="6" y="18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6" y="0"/>
                  </a:lnTo>
                  <a:lnTo>
                    <a:pt x="130" y="2"/>
                  </a:lnTo>
                  <a:lnTo>
                    <a:pt x="132" y="6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2" y="12"/>
                  </a:lnTo>
                  <a:lnTo>
                    <a:pt x="130" y="16"/>
                  </a:lnTo>
                  <a:lnTo>
                    <a:pt x="126" y="18"/>
                  </a:lnTo>
                  <a:lnTo>
                    <a:pt x="124" y="18"/>
                  </a:lnTo>
                  <a:lnTo>
                    <a:pt x="124" y="1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29" name="Freeform 31">
              <a:extLst>
                <a:ext uri="{FF2B5EF4-FFF2-40B4-BE49-F238E27FC236}">
                  <a16:creationId xmlns:a16="http://schemas.microsoft.com/office/drawing/2014/main" id="{06B79B8A-F80D-06EB-0317-232B038A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5659438"/>
              <a:ext cx="28575" cy="187325"/>
            </a:xfrm>
            <a:custGeom>
              <a:avLst/>
              <a:gdLst>
                <a:gd name="T0" fmla="*/ 10 w 18"/>
                <a:gd name="T1" fmla="*/ 118 h 118"/>
                <a:gd name="T2" fmla="*/ 10 w 18"/>
                <a:gd name="T3" fmla="*/ 118 h 118"/>
                <a:gd name="T4" fmla="*/ 6 w 18"/>
                <a:gd name="T5" fmla="*/ 118 h 118"/>
                <a:gd name="T6" fmla="*/ 2 w 18"/>
                <a:gd name="T7" fmla="*/ 116 h 118"/>
                <a:gd name="T8" fmla="*/ 0 w 18"/>
                <a:gd name="T9" fmla="*/ 114 h 118"/>
                <a:gd name="T10" fmla="*/ 0 w 18"/>
                <a:gd name="T11" fmla="*/ 110 h 118"/>
                <a:gd name="T12" fmla="*/ 0 w 18"/>
                <a:gd name="T13" fmla="*/ 8 h 118"/>
                <a:gd name="T14" fmla="*/ 0 w 18"/>
                <a:gd name="T15" fmla="*/ 8 h 118"/>
                <a:gd name="T16" fmla="*/ 0 w 18"/>
                <a:gd name="T17" fmla="*/ 4 h 118"/>
                <a:gd name="T18" fmla="*/ 2 w 18"/>
                <a:gd name="T19" fmla="*/ 2 h 118"/>
                <a:gd name="T20" fmla="*/ 6 w 18"/>
                <a:gd name="T21" fmla="*/ 0 h 118"/>
                <a:gd name="T22" fmla="*/ 10 w 18"/>
                <a:gd name="T23" fmla="*/ 0 h 118"/>
                <a:gd name="T24" fmla="*/ 10 w 18"/>
                <a:gd name="T25" fmla="*/ 0 h 118"/>
                <a:gd name="T26" fmla="*/ 12 w 18"/>
                <a:gd name="T27" fmla="*/ 0 h 118"/>
                <a:gd name="T28" fmla="*/ 16 w 18"/>
                <a:gd name="T29" fmla="*/ 2 h 118"/>
                <a:gd name="T30" fmla="*/ 18 w 18"/>
                <a:gd name="T31" fmla="*/ 4 h 118"/>
                <a:gd name="T32" fmla="*/ 18 w 18"/>
                <a:gd name="T33" fmla="*/ 8 h 118"/>
                <a:gd name="T34" fmla="*/ 18 w 18"/>
                <a:gd name="T35" fmla="*/ 110 h 118"/>
                <a:gd name="T36" fmla="*/ 18 w 18"/>
                <a:gd name="T37" fmla="*/ 110 h 118"/>
                <a:gd name="T38" fmla="*/ 18 w 18"/>
                <a:gd name="T39" fmla="*/ 114 h 118"/>
                <a:gd name="T40" fmla="*/ 16 w 18"/>
                <a:gd name="T41" fmla="*/ 116 h 118"/>
                <a:gd name="T42" fmla="*/ 12 w 18"/>
                <a:gd name="T43" fmla="*/ 118 h 118"/>
                <a:gd name="T44" fmla="*/ 10 w 18"/>
                <a:gd name="T45" fmla="*/ 118 h 118"/>
                <a:gd name="T46" fmla="*/ 10 w 18"/>
                <a:gd name="T4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18">
                  <a:moveTo>
                    <a:pt x="10" y="118"/>
                  </a:moveTo>
                  <a:lnTo>
                    <a:pt x="10" y="118"/>
                  </a:lnTo>
                  <a:lnTo>
                    <a:pt x="6" y="118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4"/>
                  </a:lnTo>
                  <a:lnTo>
                    <a:pt x="16" y="116"/>
                  </a:lnTo>
                  <a:lnTo>
                    <a:pt x="12" y="118"/>
                  </a:lnTo>
                  <a:lnTo>
                    <a:pt x="10" y="118"/>
                  </a:lnTo>
                  <a:lnTo>
                    <a:pt x="10" y="11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30" name="Freeform 32">
              <a:extLst>
                <a:ext uri="{FF2B5EF4-FFF2-40B4-BE49-F238E27FC236}">
                  <a16:creationId xmlns:a16="http://schemas.microsoft.com/office/drawing/2014/main" id="{3392E667-5760-EE17-4D2A-899CACE57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6713" y="5656263"/>
              <a:ext cx="209550" cy="28575"/>
            </a:xfrm>
            <a:custGeom>
              <a:avLst/>
              <a:gdLst>
                <a:gd name="T0" fmla="*/ 122 w 132"/>
                <a:gd name="T1" fmla="*/ 18 h 18"/>
                <a:gd name="T2" fmla="*/ 8 w 132"/>
                <a:gd name="T3" fmla="*/ 18 h 18"/>
                <a:gd name="T4" fmla="*/ 8 w 132"/>
                <a:gd name="T5" fmla="*/ 18 h 18"/>
                <a:gd name="T6" fmla="*/ 4 w 132"/>
                <a:gd name="T7" fmla="*/ 18 h 18"/>
                <a:gd name="T8" fmla="*/ 2 w 132"/>
                <a:gd name="T9" fmla="*/ 16 h 18"/>
                <a:gd name="T10" fmla="*/ 0 w 132"/>
                <a:gd name="T11" fmla="*/ 12 h 18"/>
                <a:gd name="T12" fmla="*/ 0 w 132"/>
                <a:gd name="T13" fmla="*/ 10 h 18"/>
                <a:gd name="T14" fmla="*/ 0 w 132"/>
                <a:gd name="T15" fmla="*/ 10 h 18"/>
                <a:gd name="T16" fmla="*/ 0 w 132"/>
                <a:gd name="T17" fmla="*/ 6 h 18"/>
                <a:gd name="T18" fmla="*/ 2 w 132"/>
                <a:gd name="T19" fmla="*/ 2 h 18"/>
                <a:gd name="T20" fmla="*/ 4 w 132"/>
                <a:gd name="T21" fmla="*/ 0 h 18"/>
                <a:gd name="T22" fmla="*/ 8 w 132"/>
                <a:gd name="T23" fmla="*/ 0 h 18"/>
                <a:gd name="T24" fmla="*/ 122 w 132"/>
                <a:gd name="T25" fmla="*/ 0 h 18"/>
                <a:gd name="T26" fmla="*/ 122 w 132"/>
                <a:gd name="T27" fmla="*/ 0 h 18"/>
                <a:gd name="T28" fmla="*/ 126 w 132"/>
                <a:gd name="T29" fmla="*/ 0 h 18"/>
                <a:gd name="T30" fmla="*/ 128 w 132"/>
                <a:gd name="T31" fmla="*/ 2 h 18"/>
                <a:gd name="T32" fmla="*/ 130 w 132"/>
                <a:gd name="T33" fmla="*/ 6 h 18"/>
                <a:gd name="T34" fmla="*/ 132 w 132"/>
                <a:gd name="T35" fmla="*/ 10 h 18"/>
                <a:gd name="T36" fmla="*/ 132 w 132"/>
                <a:gd name="T37" fmla="*/ 10 h 18"/>
                <a:gd name="T38" fmla="*/ 130 w 132"/>
                <a:gd name="T39" fmla="*/ 12 h 18"/>
                <a:gd name="T40" fmla="*/ 128 w 132"/>
                <a:gd name="T41" fmla="*/ 16 h 18"/>
                <a:gd name="T42" fmla="*/ 126 w 132"/>
                <a:gd name="T43" fmla="*/ 18 h 18"/>
                <a:gd name="T44" fmla="*/ 122 w 132"/>
                <a:gd name="T45" fmla="*/ 18 h 18"/>
                <a:gd name="T46" fmla="*/ 122 w 132"/>
                <a:gd name="T4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2" h="18">
                  <a:moveTo>
                    <a:pt x="122" y="18"/>
                  </a:moveTo>
                  <a:lnTo>
                    <a:pt x="8" y="18"/>
                  </a:lnTo>
                  <a:lnTo>
                    <a:pt x="8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6" y="0"/>
                  </a:lnTo>
                  <a:lnTo>
                    <a:pt x="128" y="2"/>
                  </a:lnTo>
                  <a:lnTo>
                    <a:pt x="130" y="6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0" y="12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2" y="18"/>
                  </a:lnTo>
                  <a:lnTo>
                    <a:pt x="122" y="1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31" name="Freeform 33">
              <a:extLst>
                <a:ext uri="{FF2B5EF4-FFF2-40B4-BE49-F238E27FC236}">
                  <a16:creationId xmlns:a16="http://schemas.microsoft.com/office/drawing/2014/main" id="{0A3D695A-D3B1-0006-11D5-779BFFADA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5659438"/>
              <a:ext cx="28575" cy="187325"/>
            </a:xfrm>
            <a:custGeom>
              <a:avLst/>
              <a:gdLst>
                <a:gd name="T0" fmla="*/ 10 w 18"/>
                <a:gd name="T1" fmla="*/ 118 h 118"/>
                <a:gd name="T2" fmla="*/ 10 w 18"/>
                <a:gd name="T3" fmla="*/ 118 h 118"/>
                <a:gd name="T4" fmla="*/ 6 w 18"/>
                <a:gd name="T5" fmla="*/ 118 h 118"/>
                <a:gd name="T6" fmla="*/ 4 w 18"/>
                <a:gd name="T7" fmla="*/ 116 h 118"/>
                <a:gd name="T8" fmla="*/ 2 w 18"/>
                <a:gd name="T9" fmla="*/ 114 h 118"/>
                <a:gd name="T10" fmla="*/ 0 w 18"/>
                <a:gd name="T11" fmla="*/ 110 h 118"/>
                <a:gd name="T12" fmla="*/ 0 w 18"/>
                <a:gd name="T13" fmla="*/ 8 h 118"/>
                <a:gd name="T14" fmla="*/ 0 w 18"/>
                <a:gd name="T15" fmla="*/ 8 h 118"/>
                <a:gd name="T16" fmla="*/ 2 w 18"/>
                <a:gd name="T17" fmla="*/ 4 h 118"/>
                <a:gd name="T18" fmla="*/ 4 w 18"/>
                <a:gd name="T19" fmla="*/ 2 h 118"/>
                <a:gd name="T20" fmla="*/ 6 w 18"/>
                <a:gd name="T21" fmla="*/ 0 h 118"/>
                <a:gd name="T22" fmla="*/ 10 w 18"/>
                <a:gd name="T23" fmla="*/ 0 h 118"/>
                <a:gd name="T24" fmla="*/ 10 w 18"/>
                <a:gd name="T25" fmla="*/ 0 h 118"/>
                <a:gd name="T26" fmla="*/ 12 w 18"/>
                <a:gd name="T27" fmla="*/ 0 h 118"/>
                <a:gd name="T28" fmla="*/ 16 w 18"/>
                <a:gd name="T29" fmla="*/ 2 h 118"/>
                <a:gd name="T30" fmla="*/ 18 w 18"/>
                <a:gd name="T31" fmla="*/ 4 h 118"/>
                <a:gd name="T32" fmla="*/ 18 w 18"/>
                <a:gd name="T33" fmla="*/ 8 h 118"/>
                <a:gd name="T34" fmla="*/ 18 w 18"/>
                <a:gd name="T35" fmla="*/ 110 h 118"/>
                <a:gd name="T36" fmla="*/ 18 w 18"/>
                <a:gd name="T37" fmla="*/ 110 h 118"/>
                <a:gd name="T38" fmla="*/ 18 w 18"/>
                <a:gd name="T39" fmla="*/ 114 h 118"/>
                <a:gd name="T40" fmla="*/ 16 w 18"/>
                <a:gd name="T41" fmla="*/ 116 h 118"/>
                <a:gd name="T42" fmla="*/ 12 w 18"/>
                <a:gd name="T43" fmla="*/ 118 h 118"/>
                <a:gd name="T44" fmla="*/ 10 w 18"/>
                <a:gd name="T45" fmla="*/ 118 h 118"/>
                <a:gd name="T46" fmla="*/ 10 w 18"/>
                <a:gd name="T4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18">
                  <a:moveTo>
                    <a:pt x="10" y="118"/>
                  </a:moveTo>
                  <a:lnTo>
                    <a:pt x="10" y="118"/>
                  </a:lnTo>
                  <a:lnTo>
                    <a:pt x="6" y="118"/>
                  </a:lnTo>
                  <a:lnTo>
                    <a:pt x="4" y="116"/>
                  </a:lnTo>
                  <a:lnTo>
                    <a:pt x="2" y="114"/>
                  </a:lnTo>
                  <a:lnTo>
                    <a:pt x="0" y="1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4"/>
                  </a:lnTo>
                  <a:lnTo>
                    <a:pt x="16" y="116"/>
                  </a:lnTo>
                  <a:lnTo>
                    <a:pt x="12" y="118"/>
                  </a:lnTo>
                  <a:lnTo>
                    <a:pt x="10" y="118"/>
                  </a:lnTo>
                  <a:lnTo>
                    <a:pt x="10" y="11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32" name="Freeform 34">
              <a:extLst>
                <a:ext uri="{FF2B5EF4-FFF2-40B4-BE49-F238E27FC236}">
                  <a16:creationId xmlns:a16="http://schemas.microsoft.com/office/drawing/2014/main" id="{568F3578-0D27-2A74-DF44-49E1D5D96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7538" y="5656263"/>
              <a:ext cx="209550" cy="28575"/>
            </a:xfrm>
            <a:custGeom>
              <a:avLst/>
              <a:gdLst>
                <a:gd name="T0" fmla="*/ 122 w 132"/>
                <a:gd name="T1" fmla="*/ 18 h 18"/>
                <a:gd name="T2" fmla="*/ 8 w 132"/>
                <a:gd name="T3" fmla="*/ 18 h 18"/>
                <a:gd name="T4" fmla="*/ 8 w 132"/>
                <a:gd name="T5" fmla="*/ 18 h 18"/>
                <a:gd name="T6" fmla="*/ 4 w 132"/>
                <a:gd name="T7" fmla="*/ 18 h 18"/>
                <a:gd name="T8" fmla="*/ 2 w 132"/>
                <a:gd name="T9" fmla="*/ 16 h 18"/>
                <a:gd name="T10" fmla="*/ 0 w 132"/>
                <a:gd name="T11" fmla="*/ 12 h 18"/>
                <a:gd name="T12" fmla="*/ 0 w 132"/>
                <a:gd name="T13" fmla="*/ 10 h 18"/>
                <a:gd name="T14" fmla="*/ 0 w 132"/>
                <a:gd name="T15" fmla="*/ 10 h 18"/>
                <a:gd name="T16" fmla="*/ 0 w 132"/>
                <a:gd name="T17" fmla="*/ 6 h 18"/>
                <a:gd name="T18" fmla="*/ 2 w 132"/>
                <a:gd name="T19" fmla="*/ 2 h 18"/>
                <a:gd name="T20" fmla="*/ 4 w 132"/>
                <a:gd name="T21" fmla="*/ 0 h 18"/>
                <a:gd name="T22" fmla="*/ 8 w 132"/>
                <a:gd name="T23" fmla="*/ 0 h 18"/>
                <a:gd name="T24" fmla="*/ 122 w 132"/>
                <a:gd name="T25" fmla="*/ 0 h 18"/>
                <a:gd name="T26" fmla="*/ 122 w 132"/>
                <a:gd name="T27" fmla="*/ 0 h 18"/>
                <a:gd name="T28" fmla="*/ 126 w 132"/>
                <a:gd name="T29" fmla="*/ 0 h 18"/>
                <a:gd name="T30" fmla="*/ 128 w 132"/>
                <a:gd name="T31" fmla="*/ 2 h 18"/>
                <a:gd name="T32" fmla="*/ 130 w 132"/>
                <a:gd name="T33" fmla="*/ 6 h 18"/>
                <a:gd name="T34" fmla="*/ 132 w 132"/>
                <a:gd name="T35" fmla="*/ 10 h 18"/>
                <a:gd name="T36" fmla="*/ 132 w 132"/>
                <a:gd name="T37" fmla="*/ 10 h 18"/>
                <a:gd name="T38" fmla="*/ 130 w 132"/>
                <a:gd name="T39" fmla="*/ 12 h 18"/>
                <a:gd name="T40" fmla="*/ 128 w 132"/>
                <a:gd name="T41" fmla="*/ 16 h 18"/>
                <a:gd name="T42" fmla="*/ 126 w 132"/>
                <a:gd name="T43" fmla="*/ 18 h 18"/>
                <a:gd name="T44" fmla="*/ 122 w 132"/>
                <a:gd name="T45" fmla="*/ 18 h 18"/>
                <a:gd name="T46" fmla="*/ 122 w 132"/>
                <a:gd name="T4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2" h="18">
                  <a:moveTo>
                    <a:pt x="122" y="18"/>
                  </a:moveTo>
                  <a:lnTo>
                    <a:pt x="8" y="18"/>
                  </a:lnTo>
                  <a:lnTo>
                    <a:pt x="8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6" y="0"/>
                  </a:lnTo>
                  <a:lnTo>
                    <a:pt x="128" y="2"/>
                  </a:lnTo>
                  <a:lnTo>
                    <a:pt x="130" y="6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0" y="12"/>
                  </a:lnTo>
                  <a:lnTo>
                    <a:pt x="128" y="16"/>
                  </a:lnTo>
                  <a:lnTo>
                    <a:pt x="126" y="18"/>
                  </a:lnTo>
                  <a:lnTo>
                    <a:pt x="122" y="18"/>
                  </a:lnTo>
                  <a:lnTo>
                    <a:pt x="122" y="1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33" name="Freeform 35">
              <a:extLst>
                <a:ext uri="{FF2B5EF4-FFF2-40B4-BE49-F238E27FC236}">
                  <a16:creationId xmlns:a16="http://schemas.microsoft.com/office/drawing/2014/main" id="{5706C32D-4176-3EFA-0889-CE9DBE21F6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76838" y="4916488"/>
              <a:ext cx="228600" cy="628650"/>
            </a:xfrm>
            <a:custGeom>
              <a:avLst/>
              <a:gdLst>
                <a:gd name="T0" fmla="*/ 134 w 144"/>
                <a:gd name="T1" fmla="*/ 396 h 396"/>
                <a:gd name="T2" fmla="*/ 10 w 144"/>
                <a:gd name="T3" fmla="*/ 396 h 396"/>
                <a:gd name="T4" fmla="*/ 10 w 144"/>
                <a:gd name="T5" fmla="*/ 396 h 396"/>
                <a:gd name="T6" fmla="*/ 6 w 144"/>
                <a:gd name="T7" fmla="*/ 396 h 396"/>
                <a:gd name="T8" fmla="*/ 4 w 144"/>
                <a:gd name="T9" fmla="*/ 394 h 396"/>
                <a:gd name="T10" fmla="*/ 4 w 144"/>
                <a:gd name="T11" fmla="*/ 394 h 396"/>
                <a:gd name="T12" fmla="*/ 2 w 144"/>
                <a:gd name="T13" fmla="*/ 390 h 396"/>
                <a:gd name="T14" fmla="*/ 0 w 144"/>
                <a:gd name="T15" fmla="*/ 386 h 396"/>
                <a:gd name="T16" fmla="*/ 18 w 144"/>
                <a:gd name="T17" fmla="*/ 8 h 396"/>
                <a:gd name="T18" fmla="*/ 18 w 144"/>
                <a:gd name="T19" fmla="*/ 8 h 396"/>
                <a:gd name="T20" fmla="*/ 20 w 144"/>
                <a:gd name="T21" fmla="*/ 6 h 396"/>
                <a:gd name="T22" fmla="*/ 22 w 144"/>
                <a:gd name="T23" fmla="*/ 2 h 396"/>
                <a:gd name="T24" fmla="*/ 24 w 144"/>
                <a:gd name="T25" fmla="*/ 2 h 396"/>
                <a:gd name="T26" fmla="*/ 28 w 144"/>
                <a:gd name="T27" fmla="*/ 0 h 396"/>
                <a:gd name="T28" fmla="*/ 100 w 144"/>
                <a:gd name="T29" fmla="*/ 0 h 396"/>
                <a:gd name="T30" fmla="*/ 100 w 144"/>
                <a:gd name="T31" fmla="*/ 0 h 396"/>
                <a:gd name="T32" fmla="*/ 102 w 144"/>
                <a:gd name="T33" fmla="*/ 2 h 396"/>
                <a:gd name="T34" fmla="*/ 106 w 144"/>
                <a:gd name="T35" fmla="*/ 2 h 396"/>
                <a:gd name="T36" fmla="*/ 108 w 144"/>
                <a:gd name="T37" fmla="*/ 6 h 396"/>
                <a:gd name="T38" fmla="*/ 108 w 144"/>
                <a:gd name="T39" fmla="*/ 8 h 396"/>
                <a:gd name="T40" fmla="*/ 144 w 144"/>
                <a:gd name="T41" fmla="*/ 386 h 396"/>
                <a:gd name="T42" fmla="*/ 144 w 144"/>
                <a:gd name="T43" fmla="*/ 386 h 396"/>
                <a:gd name="T44" fmla="*/ 144 w 144"/>
                <a:gd name="T45" fmla="*/ 390 h 396"/>
                <a:gd name="T46" fmla="*/ 142 w 144"/>
                <a:gd name="T47" fmla="*/ 394 h 396"/>
                <a:gd name="T48" fmla="*/ 142 w 144"/>
                <a:gd name="T49" fmla="*/ 394 h 396"/>
                <a:gd name="T50" fmla="*/ 138 w 144"/>
                <a:gd name="T51" fmla="*/ 396 h 396"/>
                <a:gd name="T52" fmla="*/ 134 w 144"/>
                <a:gd name="T53" fmla="*/ 396 h 396"/>
                <a:gd name="T54" fmla="*/ 134 w 144"/>
                <a:gd name="T55" fmla="*/ 396 h 396"/>
                <a:gd name="T56" fmla="*/ 20 w 144"/>
                <a:gd name="T57" fmla="*/ 378 h 396"/>
                <a:gd name="T58" fmla="*/ 124 w 144"/>
                <a:gd name="T59" fmla="*/ 378 h 396"/>
                <a:gd name="T60" fmla="*/ 92 w 144"/>
                <a:gd name="T61" fmla="*/ 18 h 396"/>
                <a:gd name="T62" fmla="*/ 36 w 144"/>
                <a:gd name="T63" fmla="*/ 18 h 396"/>
                <a:gd name="T64" fmla="*/ 20 w 144"/>
                <a:gd name="T65" fmla="*/ 378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4" h="396">
                  <a:moveTo>
                    <a:pt x="134" y="396"/>
                  </a:moveTo>
                  <a:lnTo>
                    <a:pt x="10" y="396"/>
                  </a:lnTo>
                  <a:lnTo>
                    <a:pt x="10" y="396"/>
                  </a:lnTo>
                  <a:lnTo>
                    <a:pt x="6" y="396"/>
                  </a:lnTo>
                  <a:lnTo>
                    <a:pt x="4" y="394"/>
                  </a:lnTo>
                  <a:lnTo>
                    <a:pt x="4" y="394"/>
                  </a:lnTo>
                  <a:lnTo>
                    <a:pt x="2" y="390"/>
                  </a:lnTo>
                  <a:lnTo>
                    <a:pt x="0" y="38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20" y="6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2" y="2"/>
                  </a:lnTo>
                  <a:lnTo>
                    <a:pt x="106" y="2"/>
                  </a:lnTo>
                  <a:lnTo>
                    <a:pt x="108" y="6"/>
                  </a:lnTo>
                  <a:lnTo>
                    <a:pt x="108" y="8"/>
                  </a:lnTo>
                  <a:lnTo>
                    <a:pt x="144" y="386"/>
                  </a:lnTo>
                  <a:lnTo>
                    <a:pt x="144" y="386"/>
                  </a:lnTo>
                  <a:lnTo>
                    <a:pt x="144" y="390"/>
                  </a:lnTo>
                  <a:lnTo>
                    <a:pt x="142" y="394"/>
                  </a:lnTo>
                  <a:lnTo>
                    <a:pt x="142" y="394"/>
                  </a:lnTo>
                  <a:lnTo>
                    <a:pt x="138" y="396"/>
                  </a:lnTo>
                  <a:lnTo>
                    <a:pt x="134" y="396"/>
                  </a:lnTo>
                  <a:lnTo>
                    <a:pt x="134" y="396"/>
                  </a:lnTo>
                  <a:close/>
                  <a:moveTo>
                    <a:pt x="20" y="378"/>
                  </a:moveTo>
                  <a:lnTo>
                    <a:pt x="124" y="378"/>
                  </a:lnTo>
                  <a:lnTo>
                    <a:pt x="92" y="18"/>
                  </a:lnTo>
                  <a:lnTo>
                    <a:pt x="36" y="18"/>
                  </a:lnTo>
                  <a:lnTo>
                    <a:pt x="20" y="37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34" name="Freeform 36">
              <a:extLst>
                <a:ext uri="{FF2B5EF4-FFF2-40B4-BE49-F238E27FC236}">
                  <a16:creationId xmlns:a16="http://schemas.microsoft.com/office/drawing/2014/main" id="{3D19770E-FB2E-4769-01B4-C62B76CF53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7663" y="5145088"/>
              <a:ext cx="228600" cy="400050"/>
            </a:xfrm>
            <a:custGeom>
              <a:avLst/>
              <a:gdLst>
                <a:gd name="T0" fmla="*/ 134 w 144"/>
                <a:gd name="T1" fmla="*/ 252 h 252"/>
                <a:gd name="T2" fmla="*/ 10 w 144"/>
                <a:gd name="T3" fmla="*/ 252 h 252"/>
                <a:gd name="T4" fmla="*/ 10 w 144"/>
                <a:gd name="T5" fmla="*/ 252 h 252"/>
                <a:gd name="T6" fmla="*/ 6 w 144"/>
                <a:gd name="T7" fmla="*/ 252 h 252"/>
                <a:gd name="T8" fmla="*/ 2 w 144"/>
                <a:gd name="T9" fmla="*/ 250 h 252"/>
                <a:gd name="T10" fmla="*/ 2 w 144"/>
                <a:gd name="T11" fmla="*/ 250 h 252"/>
                <a:gd name="T12" fmla="*/ 2 w 144"/>
                <a:gd name="T13" fmla="*/ 246 h 252"/>
                <a:gd name="T14" fmla="*/ 0 w 144"/>
                <a:gd name="T15" fmla="*/ 242 h 252"/>
                <a:gd name="T16" fmla="*/ 18 w 144"/>
                <a:gd name="T17" fmla="*/ 8 h 252"/>
                <a:gd name="T18" fmla="*/ 18 w 144"/>
                <a:gd name="T19" fmla="*/ 8 h 252"/>
                <a:gd name="T20" fmla="*/ 20 w 144"/>
                <a:gd name="T21" fmla="*/ 4 h 252"/>
                <a:gd name="T22" fmla="*/ 20 w 144"/>
                <a:gd name="T23" fmla="*/ 2 h 252"/>
                <a:gd name="T24" fmla="*/ 24 w 144"/>
                <a:gd name="T25" fmla="*/ 0 h 252"/>
                <a:gd name="T26" fmla="*/ 28 w 144"/>
                <a:gd name="T27" fmla="*/ 0 h 252"/>
                <a:gd name="T28" fmla="*/ 100 w 144"/>
                <a:gd name="T29" fmla="*/ 0 h 252"/>
                <a:gd name="T30" fmla="*/ 100 w 144"/>
                <a:gd name="T31" fmla="*/ 0 h 252"/>
                <a:gd name="T32" fmla="*/ 104 w 144"/>
                <a:gd name="T33" fmla="*/ 2 h 252"/>
                <a:gd name="T34" fmla="*/ 108 w 144"/>
                <a:gd name="T35" fmla="*/ 8 h 252"/>
                <a:gd name="T36" fmla="*/ 144 w 144"/>
                <a:gd name="T37" fmla="*/ 242 h 252"/>
                <a:gd name="T38" fmla="*/ 144 w 144"/>
                <a:gd name="T39" fmla="*/ 242 h 252"/>
                <a:gd name="T40" fmla="*/ 142 w 144"/>
                <a:gd name="T41" fmla="*/ 246 h 252"/>
                <a:gd name="T42" fmla="*/ 142 w 144"/>
                <a:gd name="T43" fmla="*/ 250 h 252"/>
                <a:gd name="T44" fmla="*/ 142 w 144"/>
                <a:gd name="T45" fmla="*/ 250 h 252"/>
                <a:gd name="T46" fmla="*/ 138 w 144"/>
                <a:gd name="T47" fmla="*/ 252 h 252"/>
                <a:gd name="T48" fmla="*/ 134 w 144"/>
                <a:gd name="T49" fmla="*/ 252 h 252"/>
                <a:gd name="T50" fmla="*/ 134 w 144"/>
                <a:gd name="T51" fmla="*/ 252 h 252"/>
                <a:gd name="T52" fmla="*/ 20 w 144"/>
                <a:gd name="T53" fmla="*/ 234 h 252"/>
                <a:gd name="T54" fmla="*/ 124 w 144"/>
                <a:gd name="T55" fmla="*/ 234 h 252"/>
                <a:gd name="T56" fmla="*/ 92 w 144"/>
                <a:gd name="T57" fmla="*/ 18 h 252"/>
                <a:gd name="T58" fmla="*/ 36 w 144"/>
                <a:gd name="T59" fmla="*/ 18 h 252"/>
                <a:gd name="T60" fmla="*/ 20 w 144"/>
                <a:gd name="T61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4" h="252">
                  <a:moveTo>
                    <a:pt x="134" y="252"/>
                  </a:moveTo>
                  <a:lnTo>
                    <a:pt x="10" y="252"/>
                  </a:lnTo>
                  <a:lnTo>
                    <a:pt x="10" y="252"/>
                  </a:lnTo>
                  <a:lnTo>
                    <a:pt x="6" y="252"/>
                  </a:lnTo>
                  <a:lnTo>
                    <a:pt x="2" y="250"/>
                  </a:lnTo>
                  <a:lnTo>
                    <a:pt x="2" y="250"/>
                  </a:lnTo>
                  <a:lnTo>
                    <a:pt x="2" y="246"/>
                  </a:lnTo>
                  <a:lnTo>
                    <a:pt x="0" y="242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4" y="2"/>
                  </a:lnTo>
                  <a:lnTo>
                    <a:pt x="108" y="8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2" y="246"/>
                  </a:lnTo>
                  <a:lnTo>
                    <a:pt x="142" y="250"/>
                  </a:lnTo>
                  <a:lnTo>
                    <a:pt x="142" y="250"/>
                  </a:lnTo>
                  <a:lnTo>
                    <a:pt x="138" y="252"/>
                  </a:lnTo>
                  <a:lnTo>
                    <a:pt x="134" y="252"/>
                  </a:lnTo>
                  <a:lnTo>
                    <a:pt x="134" y="252"/>
                  </a:lnTo>
                  <a:close/>
                  <a:moveTo>
                    <a:pt x="20" y="234"/>
                  </a:moveTo>
                  <a:lnTo>
                    <a:pt x="124" y="234"/>
                  </a:lnTo>
                  <a:lnTo>
                    <a:pt x="92" y="18"/>
                  </a:lnTo>
                  <a:lnTo>
                    <a:pt x="36" y="18"/>
                  </a:lnTo>
                  <a:lnTo>
                    <a:pt x="20" y="234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35" name="Freeform 37">
              <a:extLst>
                <a:ext uri="{FF2B5EF4-FFF2-40B4-BE49-F238E27FC236}">
                  <a16:creationId xmlns:a16="http://schemas.microsoft.com/office/drawing/2014/main" id="{EDF19714-0E41-92FC-8325-E9D2A94410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4838" y="5414963"/>
              <a:ext cx="447675" cy="130175"/>
            </a:xfrm>
            <a:custGeom>
              <a:avLst/>
              <a:gdLst>
                <a:gd name="T0" fmla="*/ 272 w 282"/>
                <a:gd name="T1" fmla="*/ 82 h 82"/>
                <a:gd name="T2" fmla="*/ 10 w 282"/>
                <a:gd name="T3" fmla="*/ 82 h 82"/>
                <a:gd name="T4" fmla="*/ 10 w 282"/>
                <a:gd name="T5" fmla="*/ 82 h 82"/>
                <a:gd name="T6" fmla="*/ 6 w 282"/>
                <a:gd name="T7" fmla="*/ 82 h 82"/>
                <a:gd name="T8" fmla="*/ 4 w 282"/>
                <a:gd name="T9" fmla="*/ 80 h 82"/>
                <a:gd name="T10" fmla="*/ 2 w 282"/>
                <a:gd name="T11" fmla="*/ 76 h 82"/>
                <a:gd name="T12" fmla="*/ 0 w 282"/>
                <a:gd name="T13" fmla="*/ 74 h 82"/>
                <a:gd name="T14" fmla="*/ 0 w 282"/>
                <a:gd name="T15" fmla="*/ 8 h 82"/>
                <a:gd name="T16" fmla="*/ 0 w 282"/>
                <a:gd name="T17" fmla="*/ 8 h 82"/>
                <a:gd name="T18" fmla="*/ 2 w 282"/>
                <a:gd name="T19" fmla="*/ 6 h 82"/>
                <a:gd name="T20" fmla="*/ 4 w 282"/>
                <a:gd name="T21" fmla="*/ 2 h 82"/>
                <a:gd name="T22" fmla="*/ 6 w 282"/>
                <a:gd name="T23" fmla="*/ 0 h 82"/>
                <a:gd name="T24" fmla="*/ 10 w 282"/>
                <a:gd name="T25" fmla="*/ 0 h 82"/>
                <a:gd name="T26" fmla="*/ 272 w 282"/>
                <a:gd name="T27" fmla="*/ 0 h 82"/>
                <a:gd name="T28" fmla="*/ 272 w 282"/>
                <a:gd name="T29" fmla="*/ 0 h 82"/>
                <a:gd name="T30" fmla="*/ 276 w 282"/>
                <a:gd name="T31" fmla="*/ 0 h 82"/>
                <a:gd name="T32" fmla="*/ 278 w 282"/>
                <a:gd name="T33" fmla="*/ 2 h 82"/>
                <a:gd name="T34" fmla="*/ 280 w 282"/>
                <a:gd name="T35" fmla="*/ 6 h 82"/>
                <a:gd name="T36" fmla="*/ 282 w 282"/>
                <a:gd name="T37" fmla="*/ 8 h 82"/>
                <a:gd name="T38" fmla="*/ 282 w 282"/>
                <a:gd name="T39" fmla="*/ 74 h 82"/>
                <a:gd name="T40" fmla="*/ 282 w 282"/>
                <a:gd name="T41" fmla="*/ 74 h 82"/>
                <a:gd name="T42" fmla="*/ 280 w 282"/>
                <a:gd name="T43" fmla="*/ 76 h 82"/>
                <a:gd name="T44" fmla="*/ 278 w 282"/>
                <a:gd name="T45" fmla="*/ 80 h 82"/>
                <a:gd name="T46" fmla="*/ 276 w 282"/>
                <a:gd name="T47" fmla="*/ 82 h 82"/>
                <a:gd name="T48" fmla="*/ 272 w 282"/>
                <a:gd name="T49" fmla="*/ 82 h 82"/>
                <a:gd name="T50" fmla="*/ 272 w 282"/>
                <a:gd name="T51" fmla="*/ 82 h 82"/>
                <a:gd name="T52" fmla="*/ 18 w 282"/>
                <a:gd name="T53" fmla="*/ 64 h 82"/>
                <a:gd name="T54" fmla="*/ 264 w 282"/>
                <a:gd name="T55" fmla="*/ 64 h 82"/>
                <a:gd name="T56" fmla="*/ 264 w 282"/>
                <a:gd name="T57" fmla="*/ 18 h 82"/>
                <a:gd name="T58" fmla="*/ 18 w 282"/>
                <a:gd name="T59" fmla="*/ 18 h 82"/>
                <a:gd name="T60" fmla="*/ 18 w 282"/>
                <a:gd name="T61" fmla="*/ 6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82" h="82">
                  <a:moveTo>
                    <a:pt x="272" y="82"/>
                  </a:moveTo>
                  <a:lnTo>
                    <a:pt x="10" y="82"/>
                  </a:lnTo>
                  <a:lnTo>
                    <a:pt x="10" y="82"/>
                  </a:lnTo>
                  <a:lnTo>
                    <a:pt x="6" y="82"/>
                  </a:lnTo>
                  <a:lnTo>
                    <a:pt x="4" y="80"/>
                  </a:lnTo>
                  <a:lnTo>
                    <a:pt x="2" y="76"/>
                  </a:lnTo>
                  <a:lnTo>
                    <a:pt x="0" y="74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6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272" y="0"/>
                  </a:lnTo>
                  <a:lnTo>
                    <a:pt x="272" y="0"/>
                  </a:lnTo>
                  <a:lnTo>
                    <a:pt x="276" y="0"/>
                  </a:lnTo>
                  <a:lnTo>
                    <a:pt x="278" y="2"/>
                  </a:lnTo>
                  <a:lnTo>
                    <a:pt x="280" y="6"/>
                  </a:lnTo>
                  <a:lnTo>
                    <a:pt x="282" y="8"/>
                  </a:lnTo>
                  <a:lnTo>
                    <a:pt x="282" y="74"/>
                  </a:lnTo>
                  <a:lnTo>
                    <a:pt x="282" y="74"/>
                  </a:lnTo>
                  <a:lnTo>
                    <a:pt x="280" y="76"/>
                  </a:lnTo>
                  <a:lnTo>
                    <a:pt x="278" y="80"/>
                  </a:lnTo>
                  <a:lnTo>
                    <a:pt x="276" y="82"/>
                  </a:lnTo>
                  <a:lnTo>
                    <a:pt x="272" y="82"/>
                  </a:lnTo>
                  <a:lnTo>
                    <a:pt x="272" y="82"/>
                  </a:lnTo>
                  <a:close/>
                  <a:moveTo>
                    <a:pt x="18" y="64"/>
                  </a:moveTo>
                  <a:lnTo>
                    <a:pt x="264" y="64"/>
                  </a:lnTo>
                  <a:lnTo>
                    <a:pt x="264" y="18"/>
                  </a:lnTo>
                  <a:lnTo>
                    <a:pt x="18" y="18"/>
                  </a:lnTo>
                  <a:lnTo>
                    <a:pt x="18" y="64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36" name="Freeform 38">
              <a:extLst>
                <a:ext uri="{FF2B5EF4-FFF2-40B4-BE49-F238E27FC236}">
                  <a16:creationId xmlns:a16="http://schemas.microsoft.com/office/drawing/2014/main" id="{CB5D9F4A-0BCA-FEAE-E4EB-8E4A1DF77C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02313" y="5351463"/>
              <a:ext cx="212725" cy="92075"/>
            </a:xfrm>
            <a:custGeom>
              <a:avLst/>
              <a:gdLst>
                <a:gd name="T0" fmla="*/ 126 w 134"/>
                <a:gd name="T1" fmla="*/ 58 h 58"/>
                <a:gd name="T2" fmla="*/ 8 w 134"/>
                <a:gd name="T3" fmla="*/ 58 h 58"/>
                <a:gd name="T4" fmla="*/ 8 w 134"/>
                <a:gd name="T5" fmla="*/ 58 h 58"/>
                <a:gd name="T6" fmla="*/ 6 w 134"/>
                <a:gd name="T7" fmla="*/ 58 h 58"/>
                <a:gd name="T8" fmla="*/ 2 w 134"/>
                <a:gd name="T9" fmla="*/ 56 h 58"/>
                <a:gd name="T10" fmla="*/ 0 w 134"/>
                <a:gd name="T11" fmla="*/ 52 h 58"/>
                <a:gd name="T12" fmla="*/ 0 w 134"/>
                <a:gd name="T13" fmla="*/ 48 h 58"/>
                <a:gd name="T14" fmla="*/ 0 w 134"/>
                <a:gd name="T15" fmla="*/ 10 h 58"/>
                <a:gd name="T16" fmla="*/ 0 w 134"/>
                <a:gd name="T17" fmla="*/ 10 h 58"/>
                <a:gd name="T18" fmla="*/ 0 w 134"/>
                <a:gd name="T19" fmla="*/ 6 h 58"/>
                <a:gd name="T20" fmla="*/ 2 w 134"/>
                <a:gd name="T21" fmla="*/ 2 h 58"/>
                <a:gd name="T22" fmla="*/ 6 w 134"/>
                <a:gd name="T23" fmla="*/ 2 h 58"/>
                <a:gd name="T24" fmla="*/ 8 w 134"/>
                <a:gd name="T25" fmla="*/ 0 h 58"/>
                <a:gd name="T26" fmla="*/ 126 w 134"/>
                <a:gd name="T27" fmla="*/ 0 h 58"/>
                <a:gd name="T28" fmla="*/ 126 w 134"/>
                <a:gd name="T29" fmla="*/ 0 h 58"/>
                <a:gd name="T30" fmla="*/ 128 w 134"/>
                <a:gd name="T31" fmla="*/ 2 h 58"/>
                <a:gd name="T32" fmla="*/ 132 w 134"/>
                <a:gd name="T33" fmla="*/ 2 h 58"/>
                <a:gd name="T34" fmla="*/ 134 w 134"/>
                <a:gd name="T35" fmla="*/ 6 h 58"/>
                <a:gd name="T36" fmla="*/ 134 w 134"/>
                <a:gd name="T37" fmla="*/ 10 h 58"/>
                <a:gd name="T38" fmla="*/ 134 w 134"/>
                <a:gd name="T39" fmla="*/ 48 h 58"/>
                <a:gd name="T40" fmla="*/ 134 w 134"/>
                <a:gd name="T41" fmla="*/ 48 h 58"/>
                <a:gd name="T42" fmla="*/ 134 w 134"/>
                <a:gd name="T43" fmla="*/ 52 h 58"/>
                <a:gd name="T44" fmla="*/ 132 w 134"/>
                <a:gd name="T45" fmla="*/ 56 h 58"/>
                <a:gd name="T46" fmla="*/ 128 w 134"/>
                <a:gd name="T47" fmla="*/ 58 h 58"/>
                <a:gd name="T48" fmla="*/ 126 w 134"/>
                <a:gd name="T49" fmla="*/ 58 h 58"/>
                <a:gd name="T50" fmla="*/ 126 w 134"/>
                <a:gd name="T51" fmla="*/ 58 h 58"/>
                <a:gd name="T52" fmla="*/ 18 w 134"/>
                <a:gd name="T53" fmla="*/ 40 h 58"/>
                <a:gd name="T54" fmla="*/ 116 w 134"/>
                <a:gd name="T55" fmla="*/ 40 h 58"/>
                <a:gd name="T56" fmla="*/ 116 w 134"/>
                <a:gd name="T57" fmla="*/ 18 h 58"/>
                <a:gd name="T58" fmla="*/ 18 w 134"/>
                <a:gd name="T59" fmla="*/ 18 h 58"/>
                <a:gd name="T60" fmla="*/ 18 w 134"/>
                <a:gd name="T61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4" h="58">
                  <a:moveTo>
                    <a:pt x="126" y="58"/>
                  </a:moveTo>
                  <a:lnTo>
                    <a:pt x="8" y="58"/>
                  </a:lnTo>
                  <a:lnTo>
                    <a:pt x="8" y="58"/>
                  </a:lnTo>
                  <a:lnTo>
                    <a:pt x="6" y="58"/>
                  </a:lnTo>
                  <a:lnTo>
                    <a:pt x="2" y="56"/>
                  </a:lnTo>
                  <a:lnTo>
                    <a:pt x="0" y="52"/>
                  </a:lnTo>
                  <a:lnTo>
                    <a:pt x="0" y="4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2"/>
                  </a:lnTo>
                  <a:lnTo>
                    <a:pt x="8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28" y="2"/>
                  </a:lnTo>
                  <a:lnTo>
                    <a:pt x="132" y="2"/>
                  </a:lnTo>
                  <a:lnTo>
                    <a:pt x="134" y="6"/>
                  </a:lnTo>
                  <a:lnTo>
                    <a:pt x="134" y="10"/>
                  </a:lnTo>
                  <a:lnTo>
                    <a:pt x="134" y="48"/>
                  </a:lnTo>
                  <a:lnTo>
                    <a:pt x="134" y="48"/>
                  </a:lnTo>
                  <a:lnTo>
                    <a:pt x="134" y="52"/>
                  </a:lnTo>
                  <a:lnTo>
                    <a:pt x="132" y="56"/>
                  </a:lnTo>
                  <a:lnTo>
                    <a:pt x="128" y="58"/>
                  </a:lnTo>
                  <a:lnTo>
                    <a:pt x="126" y="58"/>
                  </a:lnTo>
                  <a:lnTo>
                    <a:pt x="126" y="58"/>
                  </a:lnTo>
                  <a:close/>
                  <a:moveTo>
                    <a:pt x="18" y="40"/>
                  </a:moveTo>
                  <a:lnTo>
                    <a:pt x="116" y="40"/>
                  </a:lnTo>
                  <a:lnTo>
                    <a:pt x="116" y="18"/>
                  </a:lnTo>
                  <a:lnTo>
                    <a:pt x="18" y="18"/>
                  </a:lnTo>
                  <a:lnTo>
                    <a:pt x="18" y="40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37" name="Freeform 39">
              <a:extLst>
                <a:ext uri="{FF2B5EF4-FFF2-40B4-BE49-F238E27FC236}">
                  <a16:creationId xmlns:a16="http://schemas.microsoft.com/office/drawing/2014/main" id="{FA6A0B9C-44DD-17A5-BB17-59A49D0B2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4970463"/>
              <a:ext cx="152400" cy="28575"/>
            </a:xfrm>
            <a:custGeom>
              <a:avLst/>
              <a:gdLst>
                <a:gd name="T0" fmla="*/ 86 w 96"/>
                <a:gd name="T1" fmla="*/ 18 h 18"/>
                <a:gd name="T2" fmla="*/ 10 w 96"/>
                <a:gd name="T3" fmla="*/ 18 h 18"/>
                <a:gd name="T4" fmla="*/ 10 w 96"/>
                <a:gd name="T5" fmla="*/ 18 h 18"/>
                <a:gd name="T6" fmla="*/ 6 w 96"/>
                <a:gd name="T7" fmla="*/ 18 h 18"/>
                <a:gd name="T8" fmla="*/ 4 w 96"/>
                <a:gd name="T9" fmla="*/ 16 h 18"/>
                <a:gd name="T10" fmla="*/ 2 w 96"/>
                <a:gd name="T11" fmla="*/ 14 h 18"/>
                <a:gd name="T12" fmla="*/ 0 w 96"/>
                <a:gd name="T13" fmla="*/ 10 h 18"/>
                <a:gd name="T14" fmla="*/ 0 w 96"/>
                <a:gd name="T15" fmla="*/ 10 h 18"/>
                <a:gd name="T16" fmla="*/ 2 w 96"/>
                <a:gd name="T17" fmla="*/ 6 h 18"/>
                <a:gd name="T18" fmla="*/ 4 w 96"/>
                <a:gd name="T19" fmla="*/ 4 h 18"/>
                <a:gd name="T20" fmla="*/ 6 w 96"/>
                <a:gd name="T21" fmla="*/ 2 h 18"/>
                <a:gd name="T22" fmla="*/ 10 w 96"/>
                <a:gd name="T23" fmla="*/ 0 h 18"/>
                <a:gd name="T24" fmla="*/ 86 w 96"/>
                <a:gd name="T25" fmla="*/ 0 h 18"/>
                <a:gd name="T26" fmla="*/ 86 w 96"/>
                <a:gd name="T27" fmla="*/ 0 h 18"/>
                <a:gd name="T28" fmla="*/ 90 w 96"/>
                <a:gd name="T29" fmla="*/ 2 h 18"/>
                <a:gd name="T30" fmla="*/ 92 w 96"/>
                <a:gd name="T31" fmla="*/ 4 h 18"/>
                <a:gd name="T32" fmla="*/ 94 w 96"/>
                <a:gd name="T33" fmla="*/ 6 h 18"/>
                <a:gd name="T34" fmla="*/ 96 w 96"/>
                <a:gd name="T35" fmla="*/ 10 h 18"/>
                <a:gd name="T36" fmla="*/ 96 w 96"/>
                <a:gd name="T37" fmla="*/ 10 h 18"/>
                <a:gd name="T38" fmla="*/ 94 w 96"/>
                <a:gd name="T39" fmla="*/ 14 h 18"/>
                <a:gd name="T40" fmla="*/ 92 w 96"/>
                <a:gd name="T41" fmla="*/ 16 h 18"/>
                <a:gd name="T42" fmla="*/ 90 w 96"/>
                <a:gd name="T43" fmla="*/ 18 h 18"/>
                <a:gd name="T44" fmla="*/ 86 w 96"/>
                <a:gd name="T45" fmla="*/ 18 h 18"/>
                <a:gd name="T46" fmla="*/ 86 w 96"/>
                <a:gd name="T4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6" h="18">
                  <a:moveTo>
                    <a:pt x="86" y="18"/>
                  </a:moveTo>
                  <a:lnTo>
                    <a:pt x="10" y="18"/>
                  </a:lnTo>
                  <a:lnTo>
                    <a:pt x="10" y="18"/>
                  </a:lnTo>
                  <a:lnTo>
                    <a:pt x="6" y="18"/>
                  </a:lnTo>
                  <a:lnTo>
                    <a:pt x="4" y="16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90" y="2"/>
                  </a:lnTo>
                  <a:lnTo>
                    <a:pt x="92" y="4"/>
                  </a:lnTo>
                  <a:lnTo>
                    <a:pt x="94" y="6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4" y="14"/>
                  </a:lnTo>
                  <a:lnTo>
                    <a:pt x="92" y="16"/>
                  </a:lnTo>
                  <a:lnTo>
                    <a:pt x="90" y="18"/>
                  </a:lnTo>
                  <a:lnTo>
                    <a:pt x="86" y="18"/>
                  </a:lnTo>
                  <a:lnTo>
                    <a:pt x="86" y="1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38" name="Freeform 40">
              <a:extLst>
                <a:ext uri="{FF2B5EF4-FFF2-40B4-BE49-F238E27FC236}">
                  <a16:creationId xmlns:a16="http://schemas.microsoft.com/office/drawing/2014/main" id="{1F1D4FBD-DD7C-49DC-A1EB-8ADF3198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5195888"/>
              <a:ext cx="149225" cy="28575"/>
            </a:xfrm>
            <a:custGeom>
              <a:avLst/>
              <a:gdLst>
                <a:gd name="T0" fmla="*/ 86 w 94"/>
                <a:gd name="T1" fmla="*/ 18 h 18"/>
                <a:gd name="T2" fmla="*/ 8 w 94"/>
                <a:gd name="T3" fmla="*/ 18 h 18"/>
                <a:gd name="T4" fmla="*/ 8 w 94"/>
                <a:gd name="T5" fmla="*/ 18 h 18"/>
                <a:gd name="T6" fmla="*/ 6 w 94"/>
                <a:gd name="T7" fmla="*/ 18 h 18"/>
                <a:gd name="T8" fmla="*/ 2 w 94"/>
                <a:gd name="T9" fmla="*/ 16 h 18"/>
                <a:gd name="T10" fmla="*/ 0 w 94"/>
                <a:gd name="T11" fmla="*/ 12 h 18"/>
                <a:gd name="T12" fmla="*/ 0 w 94"/>
                <a:gd name="T13" fmla="*/ 10 h 18"/>
                <a:gd name="T14" fmla="*/ 0 w 94"/>
                <a:gd name="T15" fmla="*/ 10 h 18"/>
                <a:gd name="T16" fmla="*/ 0 w 94"/>
                <a:gd name="T17" fmla="*/ 6 h 18"/>
                <a:gd name="T18" fmla="*/ 2 w 94"/>
                <a:gd name="T19" fmla="*/ 2 h 18"/>
                <a:gd name="T20" fmla="*/ 6 w 94"/>
                <a:gd name="T21" fmla="*/ 2 h 18"/>
                <a:gd name="T22" fmla="*/ 8 w 94"/>
                <a:gd name="T23" fmla="*/ 0 h 18"/>
                <a:gd name="T24" fmla="*/ 86 w 94"/>
                <a:gd name="T25" fmla="*/ 0 h 18"/>
                <a:gd name="T26" fmla="*/ 86 w 94"/>
                <a:gd name="T27" fmla="*/ 0 h 18"/>
                <a:gd name="T28" fmla="*/ 88 w 94"/>
                <a:gd name="T29" fmla="*/ 2 h 18"/>
                <a:gd name="T30" fmla="*/ 92 w 94"/>
                <a:gd name="T31" fmla="*/ 2 h 18"/>
                <a:gd name="T32" fmla="*/ 94 w 94"/>
                <a:gd name="T33" fmla="*/ 6 h 18"/>
                <a:gd name="T34" fmla="*/ 94 w 94"/>
                <a:gd name="T35" fmla="*/ 10 h 18"/>
                <a:gd name="T36" fmla="*/ 94 w 94"/>
                <a:gd name="T37" fmla="*/ 10 h 18"/>
                <a:gd name="T38" fmla="*/ 94 w 94"/>
                <a:gd name="T39" fmla="*/ 12 h 18"/>
                <a:gd name="T40" fmla="*/ 92 w 94"/>
                <a:gd name="T41" fmla="*/ 16 h 18"/>
                <a:gd name="T42" fmla="*/ 88 w 94"/>
                <a:gd name="T43" fmla="*/ 18 h 18"/>
                <a:gd name="T44" fmla="*/ 86 w 94"/>
                <a:gd name="T45" fmla="*/ 18 h 18"/>
                <a:gd name="T46" fmla="*/ 86 w 94"/>
                <a:gd name="T4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18">
                  <a:moveTo>
                    <a:pt x="86" y="18"/>
                  </a:moveTo>
                  <a:lnTo>
                    <a:pt x="8" y="18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2"/>
                  </a:lnTo>
                  <a:lnTo>
                    <a:pt x="6" y="2"/>
                  </a:lnTo>
                  <a:lnTo>
                    <a:pt x="8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88" y="2"/>
                  </a:lnTo>
                  <a:lnTo>
                    <a:pt x="92" y="2"/>
                  </a:lnTo>
                  <a:lnTo>
                    <a:pt x="94" y="6"/>
                  </a:lnTo>
                  <a:lnTo>
                    <a:pt x="94" y="10"/>
                  </a:lnTo>
                  <a:lnTo>
                    <a:pt x="94" y="10"/>
                  </a:lnTo>
                  <a:lnTo>
                    <a:pt x="94" y="12"/>
                  </a:lnTo>
                  <a:lnTo>
                    <a:pt x="92" y="16"/>
                  </a:lnTo>
                  <a:lnTo>
                    <a:pt x="88" y="18"/>
                  </a:lnTo>
                  <a:lnTo>
                    <a:pt x="86" y="18"/>
                  </a:lnTo>
                  <a:lnTo>
                    <a:pt x="86" y="18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39" name="Freeform 41">
              <a:extLst>
                <a:ext uri="{FF2B5EF4-FFF2-40B4-BE49-F238E27FC236}">
                  <a16:creationId xmlns:a16="http://schemas.microsoft.com/office/drawing/2014/main" id="{216EBF85-30E6-D0F0-4A41-1C07616744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5188" y="5602288"/>
              <a:ext cx="187325" cy="320675"/>
            </a:xfrm>
            <a:custGeom>
              <a:avLst/>
              <a:gdLst>
                <a:gd name="T0" fmla="*/ 108 w 118"/>
                <a:gd name="T1" fmla="*/ 202 h 202"/>
                <a:gd name="T2" fmla="*/ 10 w 118"/>
                <a:gd name="T3" fmla="*/ 202 h 202"/>
                <a:gd name="T4" fmla="*/ 10 w 118"/>
                <a:gd name="T5" fmla="*/ 202 h 202"/>
                <a:gd name="T6" fmla="*/ 6 w 118"/>
                <a:gd name="T7" fmla="*/ 202 h 202"/>
                <a:gd name="T8" fmla="*/ 4 w 118"/>
                <a:gd name="T9" fmla="*/ 200 h 202"/>
                <a:gd name="T10" fmla="*/ 2 w 118"/>
                <a:gd name="T11" fmla="*/ 198 h 202"/>
                <a:gd name="T12" fmla="*/ 0 w 118"/>
                <a:gd name="T13" fmla="*/ 194 h 202"/>
                <a:gd name="T14" fmla="*/ 0 w 118"/>
                <a:gd name="T15" fmla="*/ 8 h 202"/>
                <a:gd name="T16" fmla="*/ 0 w 118"/>
                <a:gd name="T17" fmla="*/ 8 h 202"/>
                <a:gd name="T18" fmla="*/ 2 w 118"/>
                <a:gd name="T19" fmla="*/ 4 h 202"/>
                <a:gd name="T20" fmla="*/ 4 w 118"/>
                <a:gd name="T21" fmla="*/ 2 h 202"/>
                <a:gd name="T22" fmla="*/ 6 w 118"/>
                <a:gd name="T23" fmla="*/ 0 h 202"/>
                <a:gd name="T24" fmla="*/ 10 w 118"/>
                <a:gd name="T25" fmla="*/ 0 h 202"/>
                <a:gd name="T26" fmla="*/ 108 w 118"/>
                <a:gd name="T27" fmla="*/ 0 h 202"/>
                <a:gd name="T28" fmla="*/ 108 w 118"/>
                <a:gd name="T29" fmla="*/ 0 h 202"/>
                <a:gd name="T30" fmla="*/ 112 w 118"/>
                <a:gd name="T31" fmla="*/ 0 h 202"/>
                <a:gd name="T32" fmla="*/ 114 w 118"/>
                <a:gd name="T33" fmla="*/ 2 h 202"/>
                <a:gd name="T34" fmla="*/ 116 w 118"/>
                <a:gd name="T35" fmla="*/ 4 h 202"/>
                <a:gd name="T36" fmla="*/ 118 w 118"/>
                <a:gd name="T37" fmla="*/ 8 h 202"/>
                <a:gd name="T38" fmla="*/ 118 w 118"/>
                <a:gd name="T39" fmla="*/ 194 h 202"/>
                <a:gd name="T40" fmla="*/ 118 w 118"/>
                <a:gd name="T41" fmla="*/ 194 h 202"/>
                <a:gd name="T42" fmla="*/ 116 w 118"/>
                <a:gd name="T43" fmla="*/ 198 h 202"/>
                <a:gd name="T44" fmla="*/ 114 w 118"/>
                <a:gd name="T45" fmla="*/ 200 h 202"/>
                <a:gd name="T46" fmla="*/ 112 w 118"/>
                <a:gd name="T47" fmla="*/ 202 h 202"/>
                <a:gd name="T48" fmla="*/ 108 w 118"/>
                <a:gd name="T49" fmla="*/ 202 h 202"/>
                <a:gd name="T50" fmla="*/ 108 w 118"/>
                <a:gd name="T51" fmla="*/ 202 h 202"/>
                <a:gd name="T52" fmla="*/ 18 w 118"/>
                <a:gd name="T53" fmla="*/ 184 h 202"/>
                <a:gd name="T54" fmla="*/ 100 w 118"/>
                <a:gd name="T55" fmla="*/ 184 h 202"/>
                <a:gd name="T56" fmla="*/ 100 w 118"/>
                <a:gd name="T57" fmla="*/ 18 h 202"/>
                <a:gd name="T58" fmla="*/ 18 w 118"/>
                <a:gd name="T59" fmla="*/ 18 h 202"/>
                <a:gd name="T60" fmla="*/ 18 w 118"/>
                <a:gd name="T61" fmla="*/ 18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8" h="202">
                  <a:moveTo>
                    <a:pt x="108" y="202"/>
                  </a:moveTo>
                  <a:lnTo>
                    <a:pt x="10" y="202"/>
                  </a:lnTo>
                  <a:lnTo>
                    <a:pt x="10" y="202"/>
                  </a:lnTo>
                  <a:lnTo>
                    <a:pt x="6" y="202"/>
                  </a:lnTo>
                  <a:lnTo>
                    <a:pt x="4" y="200"/>
                  </a:lnTo>
                  <a:lnTo>
                    <a:pt x="2" y="198"/>
                  </a:lnTo>
                  <a:lnTo>
                    <a:pt x="0" y="194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12" y="0"/>
                  </a:lnTo>
                  <a:lnTo>
                    <a:pt x="114" y="2"/>
                  </a:lnTo>
                  <a:lnTo>
                    <a:pt x="116" y="4"/>
                  </a:lnTo>
                  <a:lnTo>
                    <a:pt x="118" y="8"/>
                  </a:lnTo>
                  <a:lnTo>
                    <a:pt x="118" y="194"/>
                  </a:lnTo>
                  <a:lnTo>
                    <a:pt x="118" y="194"/>
                  </a:lnTo>
                  <a:lnTo>
                    <a:pt x="116" y="198"/>
                  </a:lnTo>
                  <a:lnTo>
                    <a:pt x="114" y="200"/>
                  </a:lnTo>
                  <a:lnTo>
                    <a:pt x="112" y="202"/>
                  </a:lnTo>
                  <a:lnTo>
                    <a:pt x="108" y="202"/>
                  </a:lnTo>
                  <a:lnTo>
                    <a:pt x="108" y="202"/>
                  </a:lnTo>
                  <a:close/>
                  <a:moveTo>
                    <a:pt x="18" y="184"/>
                  </a:moveTo>
                  <a:lnTo>
                    <a:pt x="100" y="184"/>
                  </a:lnTo>
                  <a:lnTo>
                    <a:pt x="100" y="18"/>
                  </a:lnTo>
                  <a:lnTo>
                    <a:pt x="18" y="18"/>
                  </a:lnTo>
                  <a:lnTo>
                    <a:pt x="18" y="184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40" name="Freeform 42">
              <a:extLst>
                <a:ext uri="{FF2B5EF4-FFF2-40B4-BE49-F238E27FC236}">
                  <a16:creationId xmlns:a16="http://schemas.microsoft.com/office/drawing/2014/main" id="{F3938867-1889-9C6B-98DA-0CE79FE1D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563" y="5602288"/>
              <a:ext cx="28575" cy="320675"/>
            </a:xfrm>
            <a:custGeom>
              <a:avLst/>
              <a:gdLst>
                <a:gd name="T0" fmla="*/ 10 w 18"/>
                <a:gd name="T1" fmla="*/ 202 h 202"/>
                <a:gd name="T2" fmla="*/ 10 w 18"/>
                <a:gd name="T3" fmla="*/ 202 h 202"/>
                <a:gd name="T4" fmla="*/ 6 w 18"/>
                <a:gd name="T5" fmla="*/ 202 h 202"/>
                <a:gd name="T6" fmla="*/ 2 w 18"/>
                <a:gd name="T7" fmla="*/ 200 h 202"/>
                <a:gd name="T8" fmla="*/ 0 w 18"/>
                <a:gd name="T9" fmla="*/ 198 h 202"/>
                <a:gd name="T10" fmla="*/ 0 w 18"/>
                <a:gd name="T11" fmla="*/ 194 h 202"/>
                <a:gd name="T12" fmla="*/ 0 w 18"/>
                <a:gd name="T13" fmla="*/ 8 h 202"/>
                <a:gd name="T14" fmla="*/ 0 w 18"/>
                <a:gd name="T15" fmla="*/ 8 h 202"/>
                <a:gd name="T16" fmla="*/ 0 w 18"/>
                <a:gd name="T17" fmla="*/ 4 h 202"/>
                <a:gd name="T18" fmla="*/ 2 w 18"/>
                <a:gd name="T19" fmla="*/ 2 h 202"/>
                <a:gd name="T20" fmla="*/ 6 w 18"/>
                <a:gd name="T21" fmla="*/ 0 h 202"/>
                <a:gd name="T22" fmla="*/ 10 w 18"/>
                <a:gd name="T23" fmla="*/ 0 h 202"/>
                <a:gd name="T24" fmla="*/ 10 w 18"/>
                <a:gd name="T25" fmla="*/ 0 h 202"/>
                <a:gd name="T26" fmla="*/ 12 w 18"/>
                <a:gd name="T27" fmla="*/ 0 h 202"/>
                <a:gd name="T28" fmla="*/ 16 w 18"/>
                <a:gd name="T29" fmla="*/ 2 h 202"/>
                <a:gd name="T30" fmla="*/ 18 w 18"/>
                <a:gd name="T31" fmla="*/ 4 h 202"/>
                <a:gd name="T32" fmla="*/ 18 w 18"/>
                <a:gd name="T33" fmla="*/ 8 h 202"/>
                <a:gd name="T34" fmla="*/ 18 w 18"/>
                <a:gd name="T35" fmla="*/ 194 h 202"/>
                <a:gd name="T36" fmla="*/ 18 w 18"/>
                <a:gd name="T37" fmla="*/ 194 h 202"/>
                <a:gd name="T38" fmla="*/ 18 w 18"/>
                <a:gd name="T39" fmla="*/ 198 h 202"/>
                <a:gd name="T40" fmla="*/ 16 w 18"/>
                <a:gd name="T41" fmla="*/ 200 h 202"/>
                <a:gd name="T42" fmla="*/ 12 w 18"/>
                <a:gd name="T43" fmla="*/ 202 h 202"/>
                <a:gd name="T44" fmla="*/ 10 w 18"/>
                <a:gd name="T45" fmla="*/ 202 h 202"/>
                <a:gd name="T46" fmla="*/ 10 w 18"/>
                <a:gd name="T47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02">
                  <a:moveTo>
                    <a:pt x="10" y="202"/>
                  </a:moveTo>
                  <a:lnTo>
                    <a:pt x="10" y="202"/>
                  </a:lnTo>
                  <a:lnTo>
                    <a:pt x="6" y="202"/>
                  </a:lnTo>
                  <a:lnTo>
                    <a:pt x="2" y="200"/>
                  </a:lnTo>
                  <a:lnTo>
                    <a:pt x="0" y="198"/>
                  </a:lnTo>
                  <a:lnTo>
                    <a:pt x="0" y="19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8"/>
                  </a:lnTo>
                  <a:lnTo>
                    <a:pt x="16" y="200"/>
                  </a:lnTo>
                  <a:lnTo>
                    <a:pt x="12" y="202"/>
                  </a:lnTo>
                  <a:lnTo>
                    <a:pt x="10" y="202"/>
                  </a:lnTo>
                  <a:lnTo>
                    <a:pt x="10" y="202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241" name="Freeform 43">
              <a:extLst>
                <a:ext uri="{FF2B5EF4-FFF2-40B4-BE49-F238E27FC236}">
                  <a16:creationId xmlns:a16="http://schemas.microsoft.com/office/drawing/2014/main" id="{F5E0A1B4-2360-4E8D-8E18-C1A83CF0D6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1938" y="4652963"/>
              <a:ext cx="438150" cy="269875"/>
            </a:xfrm>
            <a:custGeom>
              <a:avLst/>
              <a:gdLst>
                <a:gd name="T0" fmla="*/ 44 w 276"/>
                <a:gd name="T1" fmla="*/ 170 h 170"/>
                <a:gd name="T2" fmla="*/ 16 w 276"/>
                <a:gd name="T3" fmla="*/ 158 h 170"/>
                <a:gd name="T4" fmla="*/ 2 w 276"/>
                <a:gd name="T5" fmla="*/ 134 h 170"/>
                <a:gd name="T6" fmla="*/ 2 w 276"/>
                <a:gd name="T7" fmla="*/ 116 h 170"/>
                <a:gd name="T8" fmla="*/ 18 w 276"/>
                <a:gd name="T9" fmla="*/ 90 h 170"/>
                <a:gd name="T10" fmla="*/ 48 w 276"/>
                <a:gd name="T11" fmla="*/ 80 h 170"/>
                <a:gd name="T12" fmla="*/ 64 w 276"/>
                <a:gd name="T13" fmla="*/ 72 h 170"/>
                <a:gd name="T14" fmla="*/ 84 w 276"/>
                <a:gd name="T15" fmla="*/ 54 h 170"/>
                <a:gd name="T16" fmla="*/ 110 w 276"/>
                <a:gd name="T17" fmla="*/ 46 h 170"/>
                <a:gd name="T18" fmla="*/ 124 w 276"/>
                <a:gd name="T19" fmla="*/ 36 h 170"/>
                <a:gd name="T20" fmla="*/ 148 w 276"/>
                <a:gd name="T21" fmla="*/ 12 h 170"/>
                <a:gd name="T22" fmla="*/ 184 w 276"/>
                <a:gd name="T23" fmla="*/ 0 h 170"/>
                <a:gd name="T24" fmla="*/ 212 w 276"/>
                <a:gd name="T25" fmla="*/ 2 h 170"/>
                <a:gd name="T26" fmla="*/ 252 w 276"/>
                <a:gd name="T27" fmla="*/ 18 h 170"/>
                <a:gd name="T28" fmla="*/ 274 w 276"/>
                <a:gd name="T29" fmla="*/ 50 h 170"/>
                <a:gd name="T30" fmla="*/ 274 w 276"/>
                <a:gd name="T31" fmla="*/ 74 h 170"/>
                <a:gd name="T32" fmla="*/ 252 w 276"/>
                <a:gd name="T33" fmla="*/ 106 h 170"/>
                <a:gd name="T34" fmla="*/ 212 w 276"/>
                <a:gd name="T35" fmla="*/ 124 h 170"/>
                <a:gd name="T36" fmla="*/ 184 w 276"/>
                <a:gd name="T37" fmla="*/ 124 h 170"/>
                <a:gd name="T38" fmla="*/ 166 w 276"/>
                <a:gd name="T39" fmla="*/ 128 h 170"/>
                <a:gd name="T40" fmla="*/ 144 w 276"/>
                <a:gd name="T41" fmla="*/ 142 h 170"/>
                <a:gd name="T42" fmla="*/ 114 w 276"/>
                <a:gd name="T43" fmla="*/ 144 h 170"/>
                <a:gd name="T44" fmla="*/ 96 w 276"/>
                <a:gd name="T45" fmla="*/ 154 h 170"/>
                <a:gd name="T46" fmla="*/ 56 w 276"/>
                <a:gd name="T47" fmla="*/ 170 h 170"/>
                <a:gd name="T48" fmla="*/ 56 w 276"/>
                <a:gd name="T49" fmla="*/ 96 h 170"/>
                <a:gd name="T50" fmla="*/ 24 w 276"/>
                <a:gd name="T51" fmla="*/ 110 h 170"/>
                <a:gd name="T52" fmla="*/ 18 w 276"/>
                <a:gd name="T53" fmla="*/ 124 h 170"/>
                <a:gd name="T54" fmla="*/ 22 w 276"/>
                <a:gd name="T55" fmla="*/ 136 h 170"/>
                <a:gd name="T56" fmla="*/ 40 w 276"/>
                <a:gd name="T57" fmla="*/ 150 h 170"/>
                <a:gd name="T58" fmla="*/ 68 w 276"/>
                <a:gd name="T59" fmla="*/ 152 h 170"/>
                <a:gd name="T60" fmla="*/ 90 w 276"/>
                <a:gd name="T61" fmla="*/ 130 h 170"/>
                <a:gd name="T62" fmla="*/ 96 w 276"/>
                <a:gd name="T63" fmla="*/ 126 h 170"/>
                <a:gd name="T64" fmla="*/ 102 w 276"/>
                <a:gd name="T65" fmla="*/ 124 h 170"/>
                <a:gd name="T66" fmla="*/ 120 w 276"/>
                <a:gd name="T67" fmla="*/ 126 h 170"/>
                <a:gd name="T68" fmla="*/ 144 w 276"/>
                <a:gd name="T69" fmla="*/ 122 h 170"/>
                <a:gd name="T70" fmla="*/ 160 w 276"/>
                <a:gd name="T71" fmla="*/ 106 h 170"/>
                <a:gd name="T72" fmla="*/ 172 w 276"/>
                <a:gd name="T73" fmla="*/ 102 h 170"/>
                <a:gd name="T74" fmla="*/ 196 w 276"/>
                <a:gd name="T75" fmla="*/ 106 h 170"/>
                <a:gd name="T76" fmla="*/ 220 w 276"/>
                <a:gd name="T77" fmla="*/ 102 h 170"/>
                <a:gd name="T78" fmla="*/ 248 w 276"/>
                <a:gd name="T79" fmla="*/ 86 h 170"/>
                <a:gd name="T80" fmla="*/ 258 w 276"/>
                <a:gd name="T81" fmla="*/ 62 h 170"/>
                <a:gd name="T82" fmla="*/ 252 w 276"/>
                <a:gd name="T83" fmla="*/ 44 h 170"/>
                <a:gd name="T84" fmla="*/ 230 w 276"/>
                <a:gd name="T85" fmla="*/ 26 h 170"/>
                <a:gd name="T86" fmla="*/ 196 w 276"/>
                <a:gd name="T87" fmla="*/ 18 h 170"/>
                <a:gd name="T88" fmla="*/ 174 w 276"/>
                <a:gd name="T89" fmla="*/ 20 h 170"/>
                <a:gd name="T90" fmla="*/ 148 w 276"/>
                <a:gd name="T91" fmla="*/ 34 h 170"/>
                <a:gd name="T92" fmla="*/ 136 w 276"/>
                <a:gd name="T93" fmla="*/ 58 h 170"/>
                <a:gd name="T94" fmla="*/ 132 w 276"/>
                <a:gd name="T95" fmla="*/ 62 h 170"/>
                <a:gd name="T96" fmla="*/ 126 w 276"/>
                <a:gd name="T97" fmla="*/ 64 h 170"/>
                <a:gd name="T98" fmla="*/ 104 w 276"/>
                <a:gd name="T99" fmla="*/ 66 h 170"/>
                <a:gd name="T100" fmla="*/ 76 w 276"/>
                <a:gd name="T101" fmla="*/ 86 h 170"/>
                <a:gd name="T102" fmla="*/ 74 w 276"/>
                <a:gd name="T103" fmla="*/ 94 h 170"/>
                <a:gd name="T104" fmla="*/ 64 w 276"/>
                <a:gd name="T105" fmla="*/ 98 h 170"/>
                <a:gd name="T106" fmla="*/ 56 w 276"/>
                <a:gd name="T107" fmla="*/ 9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6" h="170">
                  <a:moveTo>
                    <a:pt x="56" y="170"/>
                  </a:moveTo>
                  <a:lnTo>
                    <a:pt x="56" y="170"/>
                  </a:lnTo>
                  <a:lnTo>
                    <a:pt x="44" y="170"/>
                  </a:lnTo>
                  <a:lnTo>
                    <a:pt x="34" y="168"/>
                  </a:lnTo>
                  <a:lnTo>
                    <a:pt x="24" y="162"/>
                  </a:lnTo>
                  <a:lnTo>
                    <a:pt x="16" y="158"/>
                  </a:lnTo>
                  <a:lnTo>
                    <a:pt x="10" y="150"/>
                  </a:lnTo>
                  <a:lnTo>
                    <a:pt x="4" y="142"/>
                  </a:lnTo>
                  <a:lnTo>
                    <a:pt x="2" y="13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16"/>
                  </a:lnTo>
                  <a:lnTo>
                    <a:pt x="4" y="106"/>
                  </a:lnTo>
                  <a:lnTo>
                    <a:pt x="10" y="98"/>
                  </a:lnTo>
                  <a:lnTo>
                    <a:pt x="18" y="90"/>
                  </a:lnTo>
                  <a:lnTo>
                    <a:pt x="26" y="86"/>
                  </a:lnTo>
                  <a:lnTo>
                    <a:pt x="36" y="82"/>
                  </a:lnTo>
                  <a:lnTo>
                    <a:pt x="48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4" y="72"/>
                  </a:lnTo>
                  <a:lnTo>
                    <a:pt x="70" y="66"/>
                  </a:lnTo>
                  <a:lnTo>
                    <a:pt x="76" y="60"/>
                  </a:lnTo>
                  <a:lnTo>
                    <a:pt x="84" y="54"/>
                  </a:lnTo>
                  <a:lnTo>
                    <a:pt x="92" y="52"/>
                  </a:lnTo>
                  <a:lnTo>
                    <a:pt x="100" y="48"/>
                  </a:lnTo>
                  <a:lnTo>
                    <a:pt x="110" y="46"/>
                  </a:lnTo>
                  <a:lnTo>
                    <a:pt x="120" y="46"/>
                  </a:lnTo>
                  <a:lnTo>
                    <a:pt x="120" y="46"/>
                  </a:lnTo>
                  <a:lnTo>
                    <a:pt x="124" y="36"/>
                  </a:lnTo>
                  <a:lnTo>
                    <a:pt x="130" y="28"/>
                  </a:lnTo>
                  <a:lnTo>
                    <a:pt x="138" y="20"/>
                  </a:lnTo>
                  <a:lnTo>
                    <a:pt x="148" y="12"/>
                  </a:lnTo>
                  <a:lnTo>
                    <a:pt x="158" y="8"/>
                  </a:lnTo>
                  <a:lnTo>
                    <a:pt x="170" y="4"/>
                  </a:lnTo>
                  <a:lnTo>
                    <a:pt x="184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12" y="2"/>
                  </a:lnTo>
                  <a:lnTo>
                    <a:pt x="228" y="4"/>
                  </a:lnTo>
                  <a:lnTo>
                    <a:pt x="240" y="10"/>
                  </a:lnTo>
                  <a:lnTo>
                    <a:pt x="252" y="18"/>
                  </a:lnTo>
                  <a:lnTo>
                    <a:pt x="262" y="28"/>
                  </a:lnTo>
                  <a:lnTo>
                    <a:pt x="270" y="38"/>
                  </a:lnTo>
                  <a:lnTo>
                    <a:pt x="274" y="50"/>
                  </a:lnTo>
                  <a:lnTo>
                    <a:pt x="276" y="62"/>
                  </a:lnTo>
                  <a:lnTo>
                    <a:pt x="276" y="62"/>
                  </a:lnTo>
                  <a:lnTo>
                    <a:pt x="274" y="74"/>
                  </a:lnTo>
                  <a:lnTo>
                    <a:pt x="270" y="86"/>
                  </a:lnTo>
                  <a:lnTo>
                    <a:pt x="262" y="96"/>
                  </a:lnTo>
                  <a:lnTo>
                    <a:pt x="252" y="106"/>
                  </a:lnTo>
                  <a:lnTo>
                    <a:pt x="240" y="114"/>
                  </a:lnTo>
                  <a:lnTo>
                    <a:pt x="228" y="120"/>
                  </a:lnTo>
                  <a:lnTo>
                    <a:pt x="212" y="124"/>
                  </a:lnTo>
                  <a:lnTo>
                    <a:pt x="196" y="124"/>
                  </a:lnTo>
                  <a:lnTo>
                    <a:pt x="196" y="124"/>
                  </a:lnTo>
                  <a:lnTo>
                    <a:pt x="184" y="124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66" y="128"/>
                  </a:lnTo>
                  <a:lnTo>
                    <a:pt x="160" y="134"/>
                  </a:lnTo>
                  <a:lnTo>
                    <a:pt x="152" y="138"/>
                  </a:lnTo>
                  <a:lnTo>
                    <a:pt x="144" y="142"/>
                  </a:lnTo>
                  <a:lnTo>
                    <a:pt x="134" y="144"/>
                  </a:lnTo>
                  <a:lnTo>
                    <a:pt x="124" y="144"/>
                  </a:lnTo>
                  <a:lnTo>
                    <a:pt x="114" y="144"/>
                  </a:lnTo>
                  <a:lnTo>
                    <a:pt x="104" y="144"/>
                  </a:lnTo>
                  <a:lnTo>
                    <a:pt x="104" y="144"/>
                  </a:lnTo>
                  <a:lnTo>
                    <a:pt x="96" y="154"/>
                  </a:lnTo>
                  <a:lnTo>
                    <a:pt x="84" y="164"/>
                  </a:lnTo>
                  <a:lnTo>
                    <a:pt x="70" y="168"/>
                  </a:lnTo>
                  <a:lnTo>
                    <a:pt x="56" y="170"/>
                  </a:lnTo>
                  <a:lnTo>
                    <a:pt x="56" y="170"/>
                  </a:lnTo>
                  <a:close/>
                  <a:moveTo>
                    <a:pt x="56" y="96"/>
                  </a:moveTo>
                  <a:lnTo>
                    <a:pt x="56" y="96"/>
                  </a:lnTo>
                  <a:lnTo>
                    <a:pt x="40" y="100"/>
                  </a:lnTo>
                  <a:lnTo>
                    <a:pt x="28" y="106"/>
                  </a:lnTo>
                  <a:lnTo>
                    <a:pt x="24" y="110"/>
                  </a:lnTo>
                  <a:lnTo>
                    <a:pt x="22" y="114"/>
                  </a:lnTo>
                  <a:lnTo>
                    <a:pt x="18" y="120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18" y="130"/>
                  </a:lnTo>
                  <a:lnTo>
                    <a:pt x="22" y="136"/>
                  </a:lnTo>
                  <a:lnTo>
                    <a:pt x="24" y="140"/>
                  </a:lnTo>
                  <a:lnTo>
                    <a:pt x="28" y="144"/>
                  </a:lnTo>
                  <a:lnTo>
                    <a:pt x="40" y="150"/>
                  </a:lnTo>
                  <a:lnTo>
                    <a:pt x="56" y="152"/>
                  </a:lnTo>
                  <a:lnTo>
                    <a:pt x="56" y="152"/>
                  </a:lnTo>
                  <a:lnTo>
                    <a:pt x="68" y="152"/>
                  </a:lnTo>
                  <a:lnTo>
                    <a:pt x="78" y="146"/>
                  </a:lnTo>
                  <a:lnTo>
                    <a:pt x="86" y="140"/>
                  </a:lnTo>
                  <a:lnTo>
                    <a:pt x="90" y="130"/>
                  </a:lnTo>
                  <a:lnTo>
                    <a:pt x="90" y="130"/>
                  </a:lnTo>
                  <a:lnTo>
                    <a:pt x="92" y="128"/>
                  </a:lnTo>
                  <a:lnTo>
                    <a:pt x="96" y="126"/>
                  </a:lnTo>
                  <a:lnTo>
                    <a:pt x="96" y="126"/>
                  </a:lnTo>
                  <a:lnTo>
                    <a:pt x="98" y="124"/>
                  </a:lnTo>
                  <a:lnTo>
                    <a:pt x="102" y="124"/>
                  </a:lnTo>
                  <a:lnTo>
                    <a:pt x="102" y="124"/>
                  </a:lnTo>
                  <a:lnTo>
                    <a:pt x="112" y="126"/>
                  </a:lnTo>
                  <a:lnTo>
                    <a:pt x="120" y="126"/>
                  </a:lnTo>
                  <a:lnTo>
                    <a:pt x="128" y="126"/>
                  </a:lnTo>
                  <a:lnTo>
                    <a:pt x="138" y="124"/>
                  </a:lnTo>
                  <a:lnTo>
                    <a:pt x="144" y="122"/>
                  </a:lnTo>
                  <a:lnTo>
                    <a:pt x="152" y="118"/>
                  </a:lnTo>
                  <a:lnTo>
                    <a:pt x="156" y="112"/>
                  </a:lnTo>
                  <a:lnTo>
                    <a:pt x="160" y="106"/>
                  </a:lnTo>
                  <a:lnTo>
                    <a:pt x="160" y="106"/>
                  </a:lnTo>
                  <a:lnTo>
                    <a:pt x="166" y="102"/>
                  </a:lnTo>
                  <a:lnTo>
                    <a:pt x="172" y="102"/>
                  </a:lnTo>
                  <a:lnTo>
                    <a:pt x="172" y="102"/>
                  </a:lnTo>
                  <a:lnTo>
                    <a:pt x="184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208" y="106"/>
                  </a:lnTo>
                  <a:lnTo>
                    <a:pt x="220" y="102"/>
                  </a:lnTo>
                  <a:lnTo>
                    <a:pt x="230" y="98"/>
                  </a:lnTo>
                  <a:lnTo>
                    <a:pt x="240" y="94"/>
                  </a:lnTo>
                  <a:lnTo>
                    <a:pt x="248" y="86"/>
                  </a:lnTo>
                  <a:lnTo>
                    <a:pt x="252" y="80"/>
                  </a:lnTo>
                  <a:lnTo>
                    <a:pt x="256" y="72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256" y="54"/>
                  </a:lnTo>
                  <a:lnTo>
                    <a:pt x="252" y="44"/>
                  </a:lnTo>
                  <a:lnTo>
                    <a:pt x="248" y="38"/>
                  </a:lnTo>
                  <a:lnTo>
                    <a:pt x="240" y="30"/>
                  </a:lnTo>
                  <a:lnTo>
                    <a:pt x="230" y="26"/>
                  </a:lnTo>
                  <a:lnTo>
                    <a:pt x="220" y="22"/>
                  </a:lnTo>
                  <a:lnTo>
                    <a:pt x="208" y="18"/>
                  </a:lnTo>
                  <a:lnTo>
                    <a:pt x="196" y="18"/>
                  </a:lnTo>
                  <a:lnTo>
                    <a:pt x="196" y="18"/>
                  </a:lnTo>
                  <a:lnTo>
                    <a:pt x="186" y="18"/>
                  </a:lnTo>
                  <a:lnTo>
                    <a:pt x="174" y="20"/>
                  </a:lnTo>
                  <a:lnTo>
                    <a:pt x="164" y="24"/>
                  </a:lnTo>
                  <a:lnTo>
                    <a:pt x="156" y="30"/>
                  </a:lnTo>
                  <a:lnTo>
                    <a:pt x="148" y="34"/>
                  </a:lnTo>
                  <a:lnTo>
                    <a:pt x="142" y="42"/>
                  </a:lnTo>
                  <a:lnTo>
                    <a:pt x="138" y="50"/>
                  </a:lnTo>
                  <a:lnTo>
                    <a:pt x="136" y="58"/>
                  </a:lnTo>
                  <a:lnTo>
                    <a:pt x="136" y="58"/>
                  </a:lnTo>
                  <a:lnTo>
                    <a:pt x="134" y="60"/>
                  </a:lnTo>
                  <a:lnTo>
                    <a:pt x="132" y="62"/>
                  </a:lnTo>
                  <a:lnTo>
                    <a:pt x="130" y="64"/>
                  </a:lnTo>
                  <a:lnTo>
                    <a:pt x="126" y="64"/>
                  </a:lnTo>
                  <a:lnTo>
                    <a:pt x="126" y="64"/>
                  </a:lnTo>
                  <a:lnTo>
                    <a:pt x="118" y="64"/>
                  </a:lnTo>
                  <a:lnTo>
                    <a:pt x="118" y="64"/>
                  </a:lnTo>
                  <a:lnTo>
                    <a:pt x="104" y="66"/>
                  </a:lnTo>
                  <a:lnTo>
                    <a:pt x="90" y="72"/>
                  </a:lnTo>
                  <a:lnTo>
                    <a:pt x="80" y="80"/>
                  </a:lnTo>
                  <a:lnTo>
                    <a:pt x="76" y="86"/>
                  </a:lnTo>
                  <a:lnTo>
                    <a:pt x="74" y="92"/>
                  </a:lnTo>
                  <a:lnTo>
                    <a:pt x="74" y="92"/>
                  </a:lnTo>
                  <a:lnTo>
                    <a:pt x="74" y="94"/>
                  </a:lnTo>
                  <a:lnTo>
                    <a:pt x="72" y="96"/>
                  </a:lnTo>
                  <a:lnTo>
                    <a:pt x="68" y="98"/>
                  </a:lnTo>
                  <a:lnTo>
                    <a:pt x="64" y="98"/>
                  </a:lnTo>
                  <a:lnTo>
                    <a:pt x="64" y="98"/>
                  </a:lnTo>
                  <a:lnTo>
                    <a:pt x="56" y="96"/>
                  </a:lnTo>
                  <a:lnTo>
                    <a:pt x="56" y="96"/>
                  </a:lnTo>
                  <a:close/>
                </a:path>
              </a:pathLst>
            </a:custGeom>
            <a:grpFill/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</p:grpSp>
      <p:sp>
        <p:nvSpPr>
          <p:cNvPr id="251" name="source_63914374944269898441" descr="Source">
            <a:extLst>
              <a:ext uri="{FF2B5EF4-FFF2-40B4-BE49-F238E27FC236}">
                <a16:creationId xmlns:a16="http://schemas.microsoft.com/office/drawing/2014/main" id="{3336D3F7-A981-75A6-B698-E7B300794CAF}"/>
              </a:ext>
            </a:extLst>
          </p:cNvPr>
          <p:cNvSpPr txBox="1"/>
          <p:nvPr/>
        </p:nvSpPr>
        <p:spPr>
          <a:xfrm>
            <a:off x="484380" y="6591300"/>
            <a:ext cx="2904641" cy="104644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ADRAL, APS, 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aicep</a:t>
            </a: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 Global Parques, Município de Sines</a:t>
            </a:r>
          </a:p>
        </p:txBody>
      </p: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28BE33DE-DD86-DE31-EE6C-4829A79282CC}"/>
              </a:ext>
            </a:extLst>
          </p:cNvPr>
          <p:cNvGrpSpPr/>
          <p:nvPr/>
        </p:nvGrpSpPr>
        <p:grpSpPr>
          <a:xfrm>
            <a:off x="4311733" y="2844056"/>
            <a:ext cx="7395633" cy="3311647"/>
            <a:chOff x="5431961" y="3682894"/>
            <a:chExt cx="6287980" cy="2960951"/>
          </a:xfrm>
        </p:grpSpPr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id="{E75F9C06-3079-22F1-9C91-25431295BF55}"/>
                </a:ext>
              </a:extLst>
            </p:cNvPr>
            <p:cNvSpPr/>
            <p:nvPr/>
          </p:nvSpPr>
          <p:spPr>
            <a:xfrm>
              <a:off x="5441486" y="3790661"/>
              <a:ext cx="6278455" cy="2853184"/>
            </a:xfrm>
            <a:prstGeom prst="rect">
              <a:avLst/>
            </a:prstGeom>
            <a:noFill/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pt-PT" sz="1400" noProof="0">
                <a:solidFill>
                  <a:schemeClr val="tx1"/>
                </a:solidFill>
              </a:endParaRPr>
            </a:p>
          </p:txBody>
        </p:sp>
        <p:sp>
          <p:nvSpPr>
            <p:cNvPr id="253" name="Rechteck 41">
              <a:extLst>
                <a:ext uri="{FF2B5EF4-FFF2-40B4-BE49-F238E27FC236}">
                  <a16:creationId xmlns:a16="http://schemas.microsoft.com/office/drawing/2014/main" id="{869F2FFD-6456-4881-EFFC-F6D909FC0ED9}"/>
                </a:ext>
              </a:extLst>
            </p:cNvPr>
            <p:cNvSpPr>
              <a:spLocks/>
            </p:cNvSpPr>
            <p:nvPr/>
          </p:nvSpPr>
          <p:spPr bwMode="gray">
            <a:xfrm>
              <a:off x="5495920" y="3981928"/>
              <a:ext cx="6169700" cy="2661917"/>
            </a:xfrm>
            <a:prstGeom prst="rect">
              <a:avLst/>
            </a:prstGeom>
            <a:noFill/>
          </p:spPr>
          <p:txBody>
            <a:bodyPr vert="horz" wrap="square" lIns="107972" tIns="0" rIns="35986" bIns="0" numCol="3" rtlCol="0">
              <a:noAutofit/>
            </a:bodyPr>
            <a:lstStyle/>
            <a:p>
              <a:pPr marL="0" lvl="1" defTabSz="914034" fontAlgn="base">
                <a:spcBef>
                  <a:spcPts val="400"/>
                </a:spcBef>
                <a:spcAft>
                  <a:spcPct val="0"/>
                </a:spcAft>
                <a:buClr>
                  <a:srgbClr val="5496B8"/>
                </a:buClr>
                <a:buSzPct val="80000"/>
                <a:defRPr/>
              </a:pPr>
              <a:r>
                <a:rPr lang="pt-PT" sz="1400" b="1" noProof="0">
                  <a:solidFill>
                    <a:srgbClr val="1A9AFA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Porto de Sines</a:t>
              </a:r>
            </a:p>
            <a:p>
              <a:pPr marL="126000" indent="-126000" defTabSz="914034" fontAlgn="base">
                <a:spcAft>
                  <a:spcPct val="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endParaRPr lang="pt-PT" sz="1100" noProof="0">
                <a:solidFill>
                  <a:srgbClr val="2E2E38"/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endParaRP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Maior porto nacional em volume de carga</a:t>
              </a: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Único porto </a:t>
              </a:r>
              <a:r>
                <a:rPr lang="pt-PT" sz="1400" i="1" noProof="0" err="1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deep</a:t>
              </a:r>
              <a:r>
                <a:rPr lang="pt-PT" sz="1400" i="1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 </a:t>
              </a:r>
              <a:r>
                <a:rPr lang="pt-PT" sz="1400" i="1" noProof="0" err="1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sea</a:t>
              </a: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 em Portugal</a:t>
              </a: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Terminais: GNL, Granéis Líquidos, </a:t>
              </a:r>
              <a:r>
                <a:rPr lang="pt-PT" sz="1400" noProof="0" err="1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Multipurpose</a:t>
              </a: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, </a:t>
              </a:r>
              <a:b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</a:b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XXI (contentores)</a:t>
              </a: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Expansão prevista do Terminal XXI e novo Terminal Vasco da Gama</a:t>
              </a:r>
            </a:p>
            <a:p>
              <a:pPr marL="126000" indent="-126000" defTabSz="914034" fontAlgn="base">
                <a:spcAft>
                  <a:spcPct val="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endParaRPr lang="pt-PT" sz="1200" noProof="0">
                <a:solidFill>
                  <a:srgbClr val="2E2E38"/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endParaRPr>
            </a:p>
            <a:p>
              <a:pPr marL="126000" indent="-126000" defTabSz="914034" fontAlgn="base">
                <a:spcAft>
                  <a:spcPct val="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endParaRPr lang="pt-PT" sz="1200" noProof="0">
                <a:solidFill>
                  <a:srgbClr val="2E2E38"/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endParaRPr>
            </a:p>
            <a:p>
              <a:pPr marL="0" lvl="1" defTabSz="914034" fontAlgn="base">
                <a:spcBef>
                  <a:spcPts val="400"/>
                </a:spcBef>
                <a:spcAft>
                  <a:spcPct val="0"/>
                </a:spcAft>
                <a:buClr>
                  <a:srgbClr val="5496B8"/>
                </a:buClr>
                <a:buSzPct val="80000"/>
                <a:defRPr/>
              </a:pPr>
              <a:r>
                <a:rPr lang="pt-PT" sz="1400" b="1" noProof="0">
                  <a:solidFill>
                    <a:srgbClr val="1A9AFA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ZILS</a:t>
              </a:r>
            </a:p>
            <a:p>
              <a:pPr marL="126000" indent="-126000" defTabSz="914034" fontAlgn="base">
                <a:spcAft>
                  <a:spcPct val="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endParaRPr lang="pt-PT" sz="1100" noProof="0">
                <a:solidFill>
                  <a:srgbClr val="2E2E38"/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endParaRP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3.306 </a:t>
              </a:r>
              <a:r>
                <a:rPr lang="pt-PT" sz="1400" noProof="0" err="1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ha</a:t>
              </a: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 — maior parque industrial/logístico do país</a:t>
              </a: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Adjacente ao Porto, com capacidade de expansão</a:t>
              </a: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Setores: petroquímica, energia, metalomecânica, renováveis, logística</a:t>
              </a: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Atrai investimento em H₂, baterias EV, data centres</a:t>
              </a:r>
            </a:p>
            <a:p>
              <a:pPr marL="0" lvl="1" defTabSz="914034" fontAlgn="base">
                <a:spcBef>
                  <a:spcPts val="400"/>
                </a:spcBef>
                <a:spcAft>
                  <a:spcPct val="0"/>
                </a:spcAft>
                <a:buClr>
                  <a:srgbClr val="5496B8"/>
                </a:buClr>
                <a:buSzPct val="80000"/>
                <a:defRPr/>
              </a:pPr>
              <a:endParaRPr lang="pt-PT" sz="1400" b="1" noProof="0">
                <a:solidFill>
                  <a:srgbClr val="1A9AFA"/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endParaRPr>
            </a:p>
            <a:p>
              <a:pPr marL="0" lvl="1" defTabSz="914034" fontAlgn="base">
                <a:spcBef>
                  <a:spcPts val="400"/>
                </a:spcBef>
                <a:spcAft>
                  <a:spcPct val="0"/>
                </a:spcAft>
                <a:buClr>
                  <a:srgbClr val="5496B8"/>
                </a:buClr>
                <a:buSzPct val="80000"/>
                <a:defRPr/>
              </a:pPr>
              <a:endParaRPr lang="pt-PT" sz="1400" b="1" noProof="0">
                <a:solidFill>
                  <a:srgbClr val="1A9AFA"/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endParaRPr>
            </a:p>
            <a:p>
              <a:pPr marL="0" lvl="1" defTabSz="914034" fontAlgn="base">
                <a:spcBef>
                  <a:spcPts val="400"/>
                </a:spcBef>
                <a:spcAft>
                  <a:spcPct val="0"/>
                </a:spcAft>
                <a:buClr>
                  <a:srgbClr val="5496B8"/>
                </a:buClr>
                <a:buSzPct val="80000"/>
                <a:defRPr/>
              </a:pPr>
              <a:r>
                <a:rPr lang="pt-PT" sz="1400" b="1" noProof="0" err="1">
                  <a:solidFill>
                    <a:srgbClr val="1A9AFA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ZILs</a:t>
              </a:r>
              <a:r>
                <a:rPr lang="pt-PT" sz="1400" b="1" noProof="0">
                  <a:solidFill>
                    <a:srgbClr val="1A9AFA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 Municipais</a:t>
              </a:r>
            </a:p>
            <a:p>
              <a:pPr marL="126000" indent="-126000" defTabSz="914034" fontAlgn="base">
                <a:spcAft>
                  <a:spcPct val="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endParaRPr lang="pt-PT" sz="1100" noProof="0">
                <a:solidFill>
                  <a:srgbClr val="2E2E38"/>
                </a:solidFill>
                <a:latin typeface="Arial" panose="020B0604020202020204" pitchFamily="34" charset="0"/>
                <a:ea typeface="Verdana" pitchFamily="34" charset="0"/>
                <a:cs typeface="Arial" panose="020B0604020202020204" pitchFamily="34" charset="0"/>
              </a:endParaRP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ZIL 1, 2 e 3 sob gestão da Câmara Municipal de Sines</a:t>
              </a: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Acolhem PMEs: metalomecânica, construção, comércio, serviços</a:t>
              </a: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Fornecedores e serviços de apoio às operações de grande escala</a:t>
              </a:r>
            </a:p>
            <a:p>
              <a:pPr marL="126000" indent="-126000" defTabSz="914034" fontAlgn="base">
                <a:spcAft>
                  <a:spcPts val="600"/>
                </a:spcAft>
                <a:buClr>
                  <a:srgbClr val="1A9AFA"/>
                </a:buClr>
                <a:buSzPct val="100000"/>
                <a:buFont typeface="Wingdings" panose="05000000000000000000" pitchFamily="2" charset="2"/>
                <a:buChar char="§"/>
                <a:defRPr/>
              </a:pPr>
              <a:r>
                <a:rPr lang="pt-PT" sz="1400" noProof="0">
                  <a:solidFill>
                    <a:srgbClr val="2E2E38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ZIL 2 com capacidade de acolhimento e novos lotes</a:t>
              </a:r>
            </a:p>
          </p:txBody>
        </p:sp>
        <p:sp>
          <p:nvSpPr>
            <p:cNvPr id="256" name="Rechteck 41">
              <a:extLst>
                <a:ext uri="{FF2B5EF4-FFF2-40B4-BE49-F238E27FC236}">
                  <a16:creationId xmlns:a16="http://schemas.microsoft.com/office/drawing/2014/main" id="{B7A54F05-47F4-ECD9-BD78-FF639F71DB5D}"/>
                </a:ext>
              </a:extLst>
            </p:cNvPr>
            <p:cNvSpPr>
              <a:spLocks/>
            </p:cNvSpPr>
            <p:nvPr/>
          </p:nvSpPr>
          <p:spPr bwMode="gray">
            <a:xfrm>
              <a:off x="5431961" y="3682894"/>
              <a:ext cx="5178889" cy="220147"/>
            </a:xfrm>
            <a:prstGeom prst="rect">
              <a:avLst/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txBody>
            <a:bodyPr vert="horz" wrap="square" lIns="107972" tIns="0" rIns="35986" bIns="0" rtlCol="0">
              <a:spAutoFit/>
            </a:bodyPr>
            <a:lstStyle/>
            <a:p>
              <a:pPr marL="0" lvl="1" defTabSz="914034" fontAlgn="base">
                <a:spcBef>
                  <a:spcPts val="400"/>
                </a:spcBef>
                <a:spcAft>
                  <a:spcPct val="0"/>
                </a:spcAft>
                <a:buClr>
                  <a:srgbClr val="5496B8"/>
                </a:buClr>
                <a:buSzPct val="80000"/>
                <a:defRPr/>
              </a:pPr>
              <a:r>
                <a:rPr lang="pt-PT" sz="1600" b="1" noProof="0">
                  <a:solidFill>
                    <a:schemeClr val="bg2"/>
                  </a:solidFill>
                  <a:latin typeface="Arial" panose="020B0604020202020204" pitchFamily="34" charset="0"/>
                  <a:ea typeface="Verdana" pitchFamily="34" charset="0"/>
                  <a:cs typeface="Arial" panose="020B0604020202020204" pitchFamily="34" charset="0"/>
                </a:rPr>
                <a:t>Complexo Portuário, Industrial e Logístico de Sines</a:t>
              </a:r>
            </a:p>
          </p:txBody>
        </p:sp>
      </p:grpSp>
      <p:sp>
        <p:nvSpPr>
          <p:cNvPr id="258" name="Rectangle: Rounded Corners 257">
            <a:extLst>
              <a:ext uri="{FF2B5EF4-FFF2-40B4-BE49-F238E27FC236}">
                <a16:creationId xmlns:a16="http://schemas.microsoft.com/office/drawing/2014/main" id="{E5B71A2E-8625-0DF0-FA86-FDEAC8FD3FC4}"/>
              </a:ext>
            </a:extLst>
          </p:cNvPr>
          <p:cNvSpPr/>
          <p:nvPr/>
        </p:nvSpPr>
        <p:spPr>
          <a:xfrm>
            <a:off x="4250201" y="1340063"/>
            <a:ext cx="7457166" cy="1423368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 w="12700">
            <a:solidFill>
              <a:schemeClr val="tx2"/>
            </a:solidFill>
          </a:ln>
        </p:spPr>
        <p:txBody>
          <a:bodyPr wrap="square" lIns="36000" rIns="72000" anchor="ctr">
            <a:spAutoFit/>
          </a:bodyPr>
          <a:lstStyle/>
          <a:p>
            <a:pPr marL="126000" indent="-126000">
              <a:lnSpc>
                <a:spcPct val="85000"/>
              </a:lnSpc>
              <a:spcAft>
                <a:spcPts val="12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lang="pt-PT" sz="1400" b="1" kern="0" noProof="0"/>
              <a:t>Contiguidade física</a:t>
            </a:r>
            <a:r>
              <a:rPr lang="pt-PT" sz="1400" kern="0" noProof="0"/>
              <a:t>: fluxos diretos de mercadorias, energia e serviços</a:t>
            </a:r>
          </a:p>
          <a:p>
            <a:pPr marL="126000" indent="-126000">
              <a:lnSpc>
                <a:spcPct val="85000"/>
              </a:lnSpc>
              <a:spcAft>
                <a:spcPts val="12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lang="pt-PT" sz="1400" b="1" kern="0" noProof="0"/>
              <a:t>Sinergias operacionais</a:t>
            </a:r>
            <a:r>
              <a:rPr lang="pt-PT" sz="1400" kern="0" noProof="0"/>
              <a:t> entre porto e tecido industrial/logístico</a:t>
            </a:r>
          </a:p>
          <a:p>
            <a:pPr marL="126000" indent="-126000">
              <a:lnSpc>
                <a:spcPct val="85000"/>
              </a:lnSpc>
              <a:spcAft>
                <a:spcPts val="12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lang="pt-PT" sz="1400" b="1" kern="0" noProof="0"/>
              <a:t>Partilha de infraestruturas críticas:</a:t>
            </a:r>
            <a:r>
              <a:rPr lang="pt-PT" sz="1400" kern="0" noProof="0"/>
              <a:t> energia, água, acessibilidades</a:t>
            </a:r>
          </a:p>
          <a:p>
            <a:pPr marL="126000" indent="-126000">
              <a:lnSpc>
                <a:spcPct val="85000"/>
              </a:lnSpc>
              <a:spcAft>
                <a:spcPts val="12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  <a:defRPr/>
            </a:pPr>
            <a:r>
              <a:rPr lang="pt-PT" sz="1400" b="1" kern="0" noProof="0"/>
              <a:t>Complementaridade funcional</a:t>
            </a:r>
            <a:r>
              <a:rPr lang="pt-PT" sz="1400" kern="0" noProof="0"/>
              <a:t>: indústria (ZILS) + PMEs (</a:t>
            </a:r>
            <a:r>
              <a:rPr lang="pt-PT" sz="1400" kern="0" noProof="0" err="1"/>
              <a:t>ZILs</a:t>
            </a:r>
            <a:r>
              <a:rPr lang="pt-PT" sz="1400" kern="0" noProof="0"/>
              <a:t>) + interface global (Porto)</a:t>
            </a:r>
          </a:p>
        </p:txBody>
      </p:sp>
    </p:spTree>
    <p:extLst>
      <p:ext uri="{BB962C8B-B14F-4D97-AF65-F5344CB8AC3E}">
        <p14:creationId xmlns:p14="http://schemas.microsoft.com/office/powerpoint/2010/main" val="2491247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 animBg="1"/>
      <p:bldP spid="191" grpId="0" animBg="1"/>
      <p:bldP spid="192" grpId="0" animBg="1"/>
      <p:bldP spid="193" grpId="0" animBg="1"/>
      <p:bldP spid="200" grpId="0"/>
      <p:bldP spid="217" grpId="0"/>
      <p:bldP spid="218" grpId="0"/>
      <p:bldP spid="219" grpId="0"/>
      <p:bldP spid="258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BD2055-D442-A878-7F0D-7786C66F9A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FEC5A76D-70E1-B963-56D9-7AD3EBF16781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7323269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395" imgH="394" progId="TCLayout.ActiveDocument.1">
                  <p:embed/>
                </p:oleObj>
              </mc:Choice>
              <mc:Fallback>
                <p:oleObj name="think-cell Slide" r:id="rId10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EC5A76D-70E1-B963-56D9-7AD3EBF1678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5612F437-7327-C5C1-CEF0-33C32852EA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O Complexo articula três cadeias de valor complementares, transformando fluxos globais em valor económico nacional</a:t>
            </a:r>
          </a:p>
        </p:txBody>
      </p:sp>
      <p:sp>
        <p:nvSpPr>
          <p:cNvPr id="3" name="source_63914374944269898441" descr="Source">
            <a:extLst>
              <a:ext uri="{FF2B5EF4-FFF2-40B4-BE49-F238E27FC236}">
                <a16:creationId xmlns:a16="http://schemas.microsoft.com/office/drawing/2014/main" id="{90088926-9B01-1AB6-E6F1-42C4AD7A0409}"/>
              </a:ext>
            </a:extLst>
          </p:cNvPr>
          <p:cNvSpPr txBox="1"/>
          <p:nvPr/>
        </p:nvSpPr>
        <p:spPr>
          <a:xfrm>
            <a:off x="484380" y="6591300"/>
            <a:ext cx="3239669" cy="104644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cs typeface="Arial" panose="020B0604020202020204" pitchFamily="34" charset="0"/>
              </a:rPr>
              <a:t>Parthenon</a:t>
            </a:r>
            <a:r>
              <a:rPr lang="pt-PT" sz="800" noProof="0">
                <a:cs typeface="Arial" panose="020B0604020202020204" pitchFamily="34" charset="0"/>
              </a:rPr>
              <a:t>, com base em dados APS, </a:t>
            </a:r>
            <a:r>
              <a:rPr lang="pt-PT" sz="800" noProof="0" err="1">
                <a:cs typeface="Arial" panose="020B0604020202020204" pitchFamily="34" charset="0"/>
              </a:rPr>
              <a:t>aicep</a:t>
            </a:r>
            <a:r>
              <a:rPr lang="pt-PT" sz="800" noProof="0">
                <a:cs typeface="Arial" panose="020B0604020202020204" pitchFamily="34" charset="0"/>
              </a:rPr>
              <a:t> Global Parques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2AC0905-BC34-6A48-E4FC-31BD30C65008}"/>
              </a:ext>
            </a:extLst>
          </p:cNvPr>
          <p:cNvGrpSpPr/>
          <p:nvPr/>
        </p:nvGrpSpPr>
        <p:grpSpPr>
          <a:xfrm>
            <a:off x="7981367" y="1327150"/>
            <a:ext cx="3726000" cy="4817618"/>
            <a:chOff x="6106372" y="1327150"/>
            <a:chExt cx="2790000" cy="4819650"/>
          </a:xfrm>
          <a:solidFill>
            <a:srgbClr val="C3F3D4"/>
          </a:solidFill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FE527AE-3411-0B79-4233-16296EF9110C}"/>
                </a:ext>
              </a:extLst>
            </p:cNvPr>
            <p:cNvSpPr/>
            <p:nvPr/>
          </p:nvSpPr>
          <p:spPr>
            <a:xfrm>
              <a:off x="6106372" y="1327150"/>
              <a:ext cx="2790000" cy="4819650"/>
            </a:xfrm>
            <a:prstGeom prst="rect">
              <a:avLst/>
            </a:prstGeom>
            <a:grpFill/>
            <a:ln>
              <a:solidFill>
                <a:srgbClr val="189D3E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pt-PT" sz="1400" noProof="0">
                <a:solidFill>
                  <a:schemeClr val="tx1"/>
                </a:solidFill>
              </a:endParaRPr>
            </a:p>
          </p:txBody>
        </p:sp>
        <p:sp>
          <p:nvSpPr>
            <p:cNvPr id="11" name="n__Text box_63903579725726261365">
              <a:extLst>
                <a:ext uri="{FF2B5EF4-FFF2-40B4-BE49-F238E27FC236}">
                  <a16:creationId xmlns:a16="http://schemas.microsoft.com/office/drawing/2014/main" id="{7BF45577-C9A6-41C8-AD1E-B55C044245DC}"/>
                </a:ext>
              </a:extLst>
            </p:cNvPr>
            <p:cNvSpPr/>
            <p:nvPr>
              <p:custDataLst>
                <p:tags r:id="rId7"/>
              </p:custDataLst>
            </p:nvPr>
          </p:nvSpPr>
          <p:spPr>
            <a:xfrm>
              <a:off x="6438805" y="1350412"/>
              <a:ext cx="2125643" cy="704701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b="1" i="0" u="none" strike="noStrike" kern="1200" cap="none" spc="0" normalizeH="0" baseline="0" noProof="0">
                  <a:ln>
                    <a:noFill/>
                  </a:ln>
                  <a:solidFill>
                    <a:srgbClr val="189D3E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Novas cadeias / Transição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C8673B2-2F63-2A4F-500F-9628719580B7}"/>
              </a:ext>
            </a:extLst>
          </p:cNvPr>
          <p:cNvGrpSpPr/>
          <p:nvPr/>
        </p:nvGrpSpPr>
        <p:grpSpPr>
          <a:xfrm>
            <a:off x="484380" y="1327150"/>
            <a:ext cx="3726000" cy="4817618"/>
            <a:chOff x="484380" y="1327150"/>
            <a:chExt cx="2790000" cy="48196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45CE777-C701-2D5D-DA3F-FFB1986E1FC9}"/>
                </a:ext>
              </a:extLst>
            </p:cNvPr>
            <p:cNvSpPr/>
            <p:nvPr/>
          </p:nvSpPr>
          <p:spPr>
            <a:xfrm>
              <a:off x="484380" y="1327150"/>
              <a:ext cx="2790000" cy="4819650"/>
            </a:xfrm>
            <a:prstGeom prst="rect">
              <a:avLst/>
            </a:prstGeom>
            <a:grp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pt-PT" sz="1400" noProof="0">
                <a:solidFill>
                  <a:schemeClr val="tx1"/>
                </a:solidFill>
              </a:endParaRPr>
            </a:p>
          </p:txBody>
        </p:sp>
        <p:sp>
          <p:nvSpPr>
            <p:cNvPr id="14" name="n__Text box_63903579725726261365">
              <a:extLst>
                <a:ext uri="{FF2B5EF4-FFF2-40B4-BE49-F238E27FC236}">
                  <a16:creationId xmlns:a16="http://schemas.microsoft.com/office/drawing/2014/main" id="{A685BED8-748E-0604-86E2-B3A2001D8F62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816558" y="1362044"/>
              <a:ext cx="2125643" cy="704701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b="1" i="0" u="none" strike="noStrike" kern="1200" cap="none" spc="0" normalizeH="0" baseline="0" noProof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Cadeia logística e contentorizada</a:t>
              </a:r>
              <a:endParaRPr kumimoji="0" lang="pt-PT" sz="2000" b="1" i="0" u="none" strike="noStrike" kern="1200" cap="none" spc="0" normalizeH="0" baseline="0" noProof="0">
                <a:ln>
                  <a:noFill/>
                </a:ln>
                <a:solidFill>
                  <a:schemeClr val="tx2">
                    <a:lumMod val="75000"/>
                  </a:schemeClr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32" name="Text box_63905047310100174428">
            <a:extLst>
              <a:ext uri="{FF2B5EF4-FFF2-40B4-BE49-F238E27FC236}">
                <a16:creationId xmlns:a16="http://schemas.microsoft.com/office/drawing/2014/main" id="{D649B242-DCDB-EFDD-A23E-944254D702FC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546753" y="2139885"/>
            <a:ext cx="3607063" cy="2846183"/>
          </a:xfrm>
          <a:prstGeom prst="rect">
            <a:avLst/>
          </a:prstGeom>
          <a:noFill/>
          <a:ln w="9525"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26000" indent="-126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Modelo porto-indústria-logística integrado</a:t>
            </a:r>
          </a:p>
          <a:p>
            <a:pPr marL="126000" indent="-126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endParaRPr lang="pt-PT" sz="1600" noProof="0">
              <a:solidFill>
                <a:schemeClr val="tx1"/>
              </a:solidFill>
            </a:endParaRPr>
          </a:p>
          <a:p>
            <a:pPr marL="126000" indent="-126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~48M toneladas e ~1,9M TEU movimentados (2025)</a:t>
            </a:r>
          </a:p>
          <a:p>
            <a:pPr marL="126000" indent="-126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endParaRPr lang="pt-PT" sz="1600" noProof="0">
              <a:solidFill>
                <a:schemeClr val="tx1"/>
              </a:solidFill>
            </a:endParaRPr>
          </a:p>
          <a:p>
            <a:pPr marL="126000" indent="-126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Terminal XXI como motor — expansão para 4,1M TEU</a:t>
            </a:r>
          </a:p>
          <a:p>
            <a:pPr marL="126000" indent="-126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endParaRPr lang="pt-PT" sz="1600" noProof="0">
              <a:solidFill>
                <a:schemeClr val="tx1"/>
              </a:solidFill>
            </a:endParaRPr>
          </a:p>
          <a:p>
            <a:pPr marL="126000" indent="-126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Posicionamento híbrido: </a:t>
            </a:r>
            <a:r>
              <a:rPr lang="pt-PT" sz="1600" i="1" noProof="0" err="1">
                <a:solidFill>
                  <a:schemeClr val="tx1"/>
                </a:solidFill>
              </a:rPr>
              <a:t>hub</a:t>
            </a:r>
            <a:r>
              <a:rPr lang="pt-PT" sz="1600" noProof="0">
                <a:solidFill>
                  <a:schemeClr val="tx1"/>
                </a:solidFill>
              </a:rPr>
              <a:t> de </a:t>
            </a:r>
            <a:r>
              <a:rPr lang="pt-PT" sz="1600" i="1" noProof="0" err="1">
                <a:solidFill>
                  <a:schemeClr val="tx1"/>
                </a:solidFill>
              </a:rPr>
              <a:t>transhipment</a:t>
            </a:r>
            <a:r>
              <a:rPr lang="pt-PT" sz="1600" noProof="0">
                <a:solidFill>
                  <a:schemeClr val="tx1"/>
                </a:solidFill>
              </a:rPr>
              <a:t> + plataforma logística regional</a:t>
            </a:r>
          </a:p>
          <a:p>
            <a:pPr marL="126000" indent="-126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endParaRPr lang="pt-PT" sz="1600" noProof="0">
              <a:solidFill>
                <a:schemeClr val="tx1"/>
              </a:solidFill>
            </a:endParaRPr>
          </a:p>
          <a:p>
            <a:pPr marL="126000" indent="-126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Articulação com </a:t>
            </a:r>
            <a:r>
              <a:rPr lang="pt-PT" sz="1600" i="1" noProof="0" err="1">
                <a:solidFill>
                  <a:schemeClr val="tx1"/>
                </a:solidFill>
              </a:rPr>
              <a:t>hinterland</a:t>
            </a:r>
            <a:r>
              <a:rPr lang="pt-PT" sz="1600" noProof="0">
                <a:solidFill>
                  <a:schemeClr val="tx1"/>
                </a:solidFill>
              </a:rPr>
              <a:t> ibérico (Corredor Atlântico, ferrovia)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C324FCD-131F-09DA-4922-3365AA159158}"/>
              </a:ext>
            </a:extLst>
          </p:cNvPr>
          <p:cNvGrpSpPr/>
          <p:nvPr/>
        </p:nvGrpSpPr>
        <p:grpSpPr>
          <a:xfrm>
            <a:off x="4232873" y="1327150"/>
            <a:ext cx="3726000" cy="4817618"/>
            <a:chOff x="484380" y="1327150"/>
            <a:chExt cx="2790000" cy="4819650"/>
          </a:xfrm>
          <a:solidFill>
            <a:schemeClr val="accent5">
              <a:lumMod val="20000"/>
              <a:lumOff val="80000"/>
            </a:schemeClr>
          </a:solidFill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441DE072-1058-009A-6473-111097511E41}"/>
                </a:ext>
              </a:extLst>
            </p:cNvPr>
            <p:cNvSpPr/>
            <p:nvPr/>
          </p:nvSpPr>
          <p:spPr>
            <a:xfrm>
              <a:off x="484380" y="1327150"/>
              <a:ext cx="2790000" cy="4819650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pt-PT" sz="1400" noProof="0">
                <a:solidFill>
                  <a:schemeClr val="tx1"/>
                </a:solidFill>
              </a:endParaRPr>
            </a:p>
          </p:txBody>
        </p:sp>
        <p:sp>
          <p:nvSpPr>
            <p:cNvPr id="35" name="n__Text box_63903579725726261365">
              <a:extLst>
                <a:ext uri="{FF2B5EF4-FFF2-40B4-BE49-F238E27FC236}">
                  <a16:creationId xmlns:a16="http://schemas.microsoft.com/office/drawing/2014/main" id="{4A8737E8-4E1A-F52A-D94A-E0BBD6B443EF}"/>
                </a:ext>
              </a:extLst>
            </p:cNvPr>
            <p:cNvSpPr/>
            <p:nvPr>
              <p:custDataLst>
                <p:tags r:id="rId5"/>
              </p:custDataLst>
            </p:nvPr>
          </p:nvSpPr>
          <p:spPr>
            <a:xfrm>
              <a:off x="816558" y="1362044"/>
              <a:ext cx="2125643" cy="352351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b="1" i="0" u="none" strike="noStrike" kern="1200" cap="none" spc="0" normalizeH="0" baseline="0" noProof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Cadeia energética</a:t>
              </a:r>
              <a:endParaRPr kumimoji="0" lang="pt-PT" sz="20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53" name="Text box_63905047310100174428">
            <a:extLst>
              <a:ext uri="{FF2B5EF4-FFF2-40B4-BE49-F238E27FC236}">
                <a16:creationId xmlns:a16="http://schemas.microsoft.com/office/drawing/2014/main" id="{6692C85A-1F95-F900-511B-F3826DDD79BE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4383464" y="2139885"/>
            <a:ext cx="3467244" cy="3636114"/>
          </a:xfrm>
          <a:prstGeom prst="rect">
            <a:avLst/>
          </a:prstGeom>
          <a:noFill/>
          <a:ln w="9525"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26000" indent="-126000">
              <a:buClr>
                <a:schemeClr val="accent2">
                  <a:lumMod val="50000"/>
                </a:schemeClr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Principal ponto de entrada de GNL e combustíveis do país</a:t>
            </a:r>
          </a:p>
          <a:p>
            <a:pPr marL="126000" indent="-126000">
              <a:buClr>
                <a:schemeClr val="accent2">
                  <a:lumMod val="50000"/>
                </a:schemeClr>
              </a:buClr>
              <a:buSzPct val="100000"/>
              <a:buFont typeface="Wingdings" panose="05000000000000000000" pitchFamily="2" charset="2"/>
              <a:buChar char="§"/>
            </a:pPr>
            <a:endParaRPr lang="pt-PT" sz="1600" noProof="0">
              <a:solidFill>
                <a:schemeClr val="tx1"/>
              </a:solidFill>
            </a:endParaRPr>
          </a:p>
          <a:p>
            <a:pPr marL="126000" indent="-126000">
              <a:buClr>
                <a:schemeClr val="accent2">
                  <a:lumMod val="50000"/>
                </a:schemeClr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Cadeia integrada: entrada → armazenamento → regaseificação → redistribuição</a:t>
            </a:r>
          </a:p>
          <a:p>
            <a:pPr marL="126000" indent="-126000">
              <a:buClr>
                <a:schemeClr val="accent2">
                  <a:lumMod val="50000"/>
                </a:schemeClr>
              </a:buClr>
              <a:buSzPct val="100000"/>
              <a:buFont typeface="Wingdings" panose="05000000000000000000" pitchFamily="2" charset="2"/>
              <a:buChar char="§"/>
            </a:pPr>
            <a:endParaRPr lang="pt-PT" sz="1600" noProof="0">
              <a:solidFill>
                <a:schemeClr val="tx1"/>
              </a:solidFill>
            </a:endParaRPr>
          </a:p>
          <a:p>
            <a:pPr marL="126000" indent="-126000">
              <a:buClr>
                <a:schemeClr val="accent2">
                  <a:lumMod val="50000"/>
                </a:schemeClr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Suporta segurança energética nacional (redundância + flexibilidade)</a:t>
            </a:r>
          </a:p>
          <a:p>
            <a:pPr marL="126000" indent="-126000">
              <a:buClr>
                <a:schemeClr val="accent2">
                  <a:lumMod val="50000"/>
                </a:schemeClr>
              </a:buClr>
              <a:buSzPct val="100000"/>
              <a:buFont typeface="Wingdings" panose="05000000000000000000" pitchFamily="2" charset="2"/>
              <a:buChar char="§"/>
            </a:pPr>
            <a:endParaRPr lang="pt-PT" sz="1600" noProof="0">
              <a:solidFill>
                <a:schemeClr val="tx1"/>
              </a:solidFill>
            </a:endParaRPr>
          </a:p>
          <a:p>
            <a:pPr marL="126000" indent="-126000">
              <a:buClr>
                <a:schemeClr val="accent2">
                  <a:lumMod val="50000"/>
                </a:schemeClr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i="1" noProof="0" err="1">
                <a:solidFill>
                  <a:schemeClr val="tx1"/>
                </a:solidFill>
              </a:rPr>
              <a:t>Hub</a:t>
            </a:r>
            <a:r>
              <a:rPr lang="pt-PT" sz="1600" noProof="0">
                <a:solidFill>
                  <a:schemeClr val="tx1"/>
                </a:solidFill>
              </a:rPr>
              <a:t> logístico-energético multicanal (marítimo + fixo + terrestre)</a:t>
            </a:r>
          </a:p>
        </p:txBody>
      </p:sp>
      <p:sp>
        <p:nvSpPr>
          <p:cNvPr id="54" name="Text box_63905047310100174428">
            <a:extLst>
              <a:ext uri="{FF2B5EF4-FFF2-40B4-BE49-F238E27FC236}">
                <a16:creationId xmlns:a16="http://schemas.microsoft.com/office/drawing/2014/main" id="{BC4D3937-6687-09B2-3756-CBB87422CE0C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8165105" y="2139885"/>
            <a:ext cx="3467244" cy="3636114"/>
          </a:xfrm>
          <a:prstGeom prst="rect">
            <a:avLst/>
          </a:prstGeom>
          <a:noFill/>
          <a:ln w="9525"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26000" indent="-126000">
              <a:buClr>
                <a:srgbClr val="189D3E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Reposicionamento de </a:t>
            </a:r>
            <a:r>
              <a:rPr lang="pt-PT" sz="1600" i="1" noProof="0" err="1">
                <a:solidFill>
                  <a:schemeClr val="tx1"/>
                </a:solidFill>
              </a:rPr>
              <a:t>hub</a:t>
            </a:r>
            <a:r>
              <a:rPr lang="pt-PT" sz="1600" noProof="0">
                <a:solidFill>
                  <a:schemeClr val="tx1"/>
                </a:solidFill>
              </a:rPr>
              <a:t> fóssil → </a:t>
            </a:r>
            <a:r>
              <a:rPr lang="pt-PT" sz="1600" i="1" noProof="0" err="1">
                <a:solidFill>
                  <a:schemeClr val="tx1"/>
                </a:solidFill>
              </a:rPr>
              <a:t>hub</a:t>
            </a:r>
            <a:r>
              <a:rPr lang="pt-PT" sz="1600" i="1" noProof="0">
                <a:solidFill>
                  <a:schemeClr val="tx1"/>
                </a:solidFill>
              </a:rPr>
              <a:t> </a:t>
            </a:r>
            <a:r>
              <a:rPr lang="pt-PT" sz="1600" noProof="0">
                <a:solidFill>
                  <a:schemeClr val="tx1"/>
                </a:solidFill>
              </a:rPr>
              <a:t>de transição energética</a:t>
            </a:r>
          </a:p>
          <a:p>
            <a:pPr marL="126000" indent="-126000">
              <a:buClr>
                <a:srgbClr val="189D3E"/>
              </a:buClr>
              <a:buSzPct val="100000"/>
              <a:buFont typeface="Wingdings" panose="05000000000000000000" pitchFamily="2" charset="2"/>
              <a:buChar char="§"/>
            </a:pPr>
            <a:endParaRPr lang="pt-PT" sz="1600" noProof="0">
              <a:solidFill>
                <a:schemeClr val="tx1"/>
              </a:solidFill>
            </a:endParaRPr>
          </a:p>
          <a:p>
            <a:pPr marL="126000" indent="-126000">
              <a:buClr>
                <a:srgbClr val="189D3E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Projetos âncora: H₂ verde, amónia, aço verde, baterias EV, data centres</a:t>
            </a:r>
          </a:p>
          <a:p>
            <a:pPr marL="126000" indent="-126000">
              <a:buClr>
                <a:srgbClr val="189D3E"/>
              </a:buClr>
              <a:buSzPct val="100000"/>
              <a:buFont typeface="Wingdings" panose="05000000000000000000" pitchFamily="2" charset="2"/>
              <a:buChar char="§"/>
            </a:pPr>
            <a:endParaRPr lang="pt-PT" sz="1600" noProof="0">
              <a:solidFill>
                <a:schemeClr val="tx1"/>
              </a:solidFill>
            </a:endParaRPr>
          </a:p>
          <a:p>
            <a:pPr marL="126000" indent="-126000">
              <a:buClr>
                <a:srgbClr val="189D3E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Alavancagem de infraestruturas existentes</a:t>
            </a:r>
          </a:p>
          <a:p>
            <a:pPr marL="126000" indent="-126000">
              <a:buClr>
                <a:srgbClr val="189D3E"/>
              </a:buClr>
              <a:buSzPct val="100000"/>
              <a:buFont typeface="Wingdings" panose="05000000000000000000" pitchFamily="2" charset="2"/>
              <a:buChar char="§"/>
            </a:pPr>
            <a:endParaRPr lang="pt-PT" sz="1600" noProof="0">
              <a:solidFill>
                <a:schemeClr val="tx1"/>
              </a:solidFill>
            </a:endParaRPr>
          </a:p>
          <a:p>
            <a:pPr marL="126000" indent="-126000">
              <a:buClr>
                <a:srgbClr val="189D3E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chemeClr val="tx1"/>
                </a:solidFill>
              </a:rPr>
              <a:t>Potencial integração europeia (</a:t>
            </a:r>
            <a:r>
              <a:rPr lang="pt-PT" sz="1600" i="1" noProof="0" err="1">
                <a:solidFill>
                  <a:schemeClr val="tx1"/>
                </a:solidFill>
              </a:rPr>
              <a:t>hydrogen</a:t>
            </a:r>
            <a:r>
              <a:rPr lang="pt-PT" sz="1600" i="1" noProof="0">
                <a:solidFill>
                  <a:schemeClr val="tx1"/>
                </a:solidFill>
              </a:rPr>
              <a:t> </a:t>
            </a:r>
            <a:r>
              <a:rPr lang="pt-PT" sz="1600" i="1" noProof="0" err="1">
                <a:solidFill>
                  <a:schemeClr val="tx1"/>
                </a:solidFill>
              </a:rPr>
              <a:t>valley</a:t>
            </a:r>
            <a:r>
              <a:rPr lang="pt-PT" sz="1600" noProof="0">
                <a:solidFill>
                  <a:schemeClr val="tx1"/>
                </a:solidFill>
              </a:rPr>
              <a:t>)</a:t>
            </a:r>
          </a:p>
        </p:txBody>
      </p:sp>
      <p:pic>
        <p:nvPicPr>
          <p:cNvPr id="178" name="Graphic 177" descr="Freight with solid fill">
            <a:extLst>
              <a:ext uri="{FF2B5EF4-FFF2-40B4-BE49-F238E27FC236}">
                <a16:creationId xmlns:a16="http://schemas.microsoft.com/office/drawing/2014/main" id="{DC773402-42F4-80FF-A0DD-CE4ECF4CC5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516670" y="1301092"/>
            <a:ext cx="440811" cy="440811"/>
          </a:xfrm>
          <a:prstGeom prst="rect">
            <a:avLst/>
          </a:prstGeom>
        </p:spPr>
      </p:pic>
      <p:pic>
        <p:nvPicPr>
          <p:cNvPr id="180" name="Graphic 179" descr="Renewable Energy with solid fill">
            <a:extLst>
              <a:ext uri="{FF2B5EF4-FFF2-40B4-BE49-F238E27FC236}">
                <a16:creationId xmlns:a16="http://schemas.microsoft.com/office/drawing/2014/main" id="{5F7F08F1-A441-790A-5F5B-B6533398461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7265163" y="1301092"/>
            <a:ext cx="440811" cy="440811"/>
          </a:xfrm>
          <a:prstGeom prst="rect">
            <a:avLst/>
          </a:prstGeom>
        </p:spPr>
      </p:pic>
      <p:pic>
        <p:nvPicPr>
          <p:cNvPr id="182" name="Graphic 181" descr="Network with solid fill">
            <a:extLst>
              <a:ext uri="{FF2B5EF4-FFF2-40B4-BE49-F238E27FC236}">
                <a16:creationId xmlns:a16="http://schemas.microsoft.com/office/drawing/2014/main" id="{0B2E76BD-F55A-D867-7CF4-02BCD52E04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1055354" y="1308296"/>
            <a:ext cx="426403" cy="426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01437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53" grpId="0"/>
      <p:bldP spid="5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469D729-780F-D0DE-A2E5-41ECD393A2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EFFA4026-4791-9F10-4088-18E8106630CD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6757210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FA4026-4791-9F10-4088-18E8106630C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FED4A509-DF00-CFFB-4955-11F127A9AF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570" y="767472"/>
            <a:ext cx="5823323" cy="1654043"/>
          </a:xfrm>
        </p:spPr>
        <p:txBody>
          <a:bodyPr vert="horz" rIns="0"/>
          <a:lstStyle/>
          <a:p>
            <a:r>
              <a:rPr lang="pt-PT" sz="8000" noProof="0">
                <a:solidFill>
                  <a:schemeClr val="accent3">
                    <a:lumMod val="60000"/>
                    <a:lumOff val="40000"/>
                  </a:schemeClr>
                </a:solidFill>
              </a:rPr>
              <a:t>02</a:t>
            </a:r>
            <a:br>
              <a:rPr lang="pt-PT" sz="6000" noProof="0"/>
            </a:br>
            <a:r>
              <a:rPr lang="pt-PT" sz="6000"/>
              <a:t>O impacto atual do </a:t>
            </a:r>
            <a:r>
              <a:rPr lang="pt-PT" sz="6000" err="1"/>
              <a:t>Compexo</a:t>
            </a:r>
            <a:endParaRPr lang="pt-PT" noProof="0"/>
          </a:p>
        </p:txBody>
      </p:sp>
    </p:spTree>
    <p:extLst>
      <p:ext uri="{BB962C8B-B14F-4D97-AF65-F5344CB8AC3E}">
        <p14:creationId xmlns:p14="http://schemas.microsoft.com/office/powerpoint/2010/main" val="30537135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44F200-BEB1-8172-FE83-D93EBF13EF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CF410296-25C3-7043-493E-E92EE95F45D8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903044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F410296-25C3-7043-493E-E92EE95F45D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EA141047-8EA2-6632-BAB1-D541D4ADBB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O cálculos dos impactos do complexo assentaram na metodologia Input-Output, usando dados empresariais e fontes oficiais como base</a:t>
            </a:r>
          </a:p>
        </p:txBody>
      </p:sp>
      <p:sp>
        <p:nvSpPr>
          <p:cNvPr id="6" name="Arrow 1">
            <a:extLst>
              <a:ext uri="{FF2B5EF4-FFF2-40B4-BE49-F238E27FC236}">
                <a16:creationId xmlns:a16="http://schemas.microsoft.com/office/drawing/2014/main" id="{1E889BB3-F320-972C-C6FB-6A14B227450D}"/>
              </a:ext>
            </a:extLst>
          </p:cNvPr>
          <p:cNvSpPr/>
          <p:nvPr/>
        </p:nvSpPr>
        <p:spPr>
          <a:xfrm>
            <a:off x="2908792" y="1783524"/>
            <a:ext cx="760000" cy="220000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1A9AFA"/>
          </a:solidFill>
          <a:ln>
            <a:noFill/>
          </a:ln>
        </p:spPr>
        <p:txBody>
          <a:bodyPr/>
          <a:lstStyle/>
          <a:p>
            <a:pPr algn="ctr"/>
            <a:endParaRPr lang="pt-PT" noProof="0"/>
          </a:p>
        </p:txBody>
      </p:sp>
      <p:sp>
        <p:nvSpPr>
          <p:cNvPr id="9" name="Arrow 2">
            <a:extLst>
              <a:ext uri="{FF2B5EF4-FFF2-40B4-BE49-F238E27FC236}">
                <a16:creationId xmlns:a16="http://schemas.microsoft.com/office/drawing/2014/main" id="{226ABC29-6594-F9A8-DE63-6BD6F4AE6CE6}"/>
              </a:ext>
            </a:extLst>
          </p:cNvPr>
          <p:cNvSpPr/>
          <p:nvPr/>
        </p:nvSpPr>
        <p:spPr>
          <a:xfrm>
            <a:off x="5716000" y="1783524"/>
            <a:ext cx="760000" cy="220000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1A9AFA"/>
          </a:solidFill>
          <a:ln>
            <a:noFill/>
          </a:ln>
        </p:spPr>
        <p:txBody>
          <a:bodyPr/>
          <a:lstStyle/>
          <a:p>
            <a:pPr algn="ctr"/>
            <a:endParaRPr lang="pt-PT" noProof="0"/>
          </a:p>
        </p:txBody>
      </p:sp>
      <p:sp>
        <p:nvSpPr>
          <p:cNvPr id="11" name="Arrow 3">
            <a:extLst>
              <a:ext uri="{FF2B5EF4-FFF2-40B4-BE49-F238E27FC236}">
                <a16:creationId xmlns:a16="http://schemas.microsoft.com/office/drawing/2014/main" id="{C4A8971C-7317-B200-D170-B0766ED519A6}"/>
              </a:ext>
            </a:extLst>
          </p:cNvPr>
          <p:cNvSpPr/>
          <p:nvPr/>
        </p:nvSpPr>
        <p:spPr>
          <a:xfrm>
            <a:off x="8523208" y="1783524"/>
            <a:ext cx="760000" cy="220000"/>
          </a:xfrm>
          <a:prstGeom prst="rightArrow">
            <a:avLst>
              <a:gd name="adj1" fmla="val 50000"/>
              <a:gd name="adj2" fmla="val 55000"/>
            </a:avLst>
          </a:prstGeom>
          <a:solidFill>
            <a:srgbClr val="1A9AFA"/>
          </a:solidFill>
          <a:ln>
            <a:noFill/>
          </a:ln>
        </p:spPr>
        <p:txBody>
          <a:bodyPr/>
          <a:lstStyle/>
          <a:p>
            <a:pPr algn="ctr"/>
            <a:endParaRPr lang="pt-PT" noProof="0"/>
          </a:p>
        </p:txBody>
      </p:sp>
      <p:pic>
        <p:nvPicPr>
          <p:cNvPr id="15" name="Icon Indireto">
            <a:extLst>
              <a:ext uri="{FF2B5EF4-FFF2-40B4-BE49-F238E27FC236}">
                <a16:creationId xmlns:a16="http://schemas.microsoft.com/office/drawing/2014/main" id="{66AEACC6-B95E-CBE6-699D-372BAD9F428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122396" y="1323524"/>
            <a:ext cx="1140000" cy="1140000"/>
          </a:xfrm>
          <a:prstGeom prst="ellipse">
            <a:avLst/>
          </a:prstGeom>
          <a:ln w="19050">
            <a:solidFill>
              <a:srgbClr val="1A9AFA"/>
            </a:solidFill>
          </a:ln>
        </p:spPr>
      </p:pic>
      <p:sp>
        <p:nvSpPr>
          <p:cNvPr id="21" name="Label Direto">
            <a:extLst>
              <a:ext uri="{FF2B5EF4-FFF2-40B4-BE49-F238E27FC236}">
                <a16:creationId xmlns:a16="http://schemas.microsoft.com/office/drawing/2014/main" id="{68FAF429-B4A3-9BFE-64BE-4A4ED5BF5260}"/>
              </a:ext>
            </a:extLst>
          </p:cNvPr>
          <p:cNvSpPr txBox="1"/>
          <p:nvPr/>
        </p:nvSpPr>
        <p:spPr>
          <a:xfrm>
            <a:off x="635188" y="2561490"/>
            <a:ext cx="2500000" cy="430000"/>
          </a:xfrm>
          <a:prstGeom prst="rect">
            <a:avLst/>
          </a:prstGeom>
        </p:spPr>
        <p:txBody>
          <a:bodyPr wrap="square" lIns="0" tIns="0" rIns="0" bIns="0" anchor="ctr"/>
          <a:lstStyle/>
          <a:p>
            <a:pPr algn="ctr"/>
            <a:r>
              <a:rPr lang="pt-PT" sz="1400" b="1" noProof="0">
                <a:solidFill>
                  <a:srgbClr val="0476CB"/>
                </a:solidFill>
              </a:rPr>
              <a:t>Impacto Direto</a:t>
            </a:r>
          </a:p>
        </p:txBody>
      </p:sp>
      <p:sp>
        <p:nvSpPr>
          <p:cNvPr id="23" name="Label Indireto">
            <a:extLst>
              <a:ext uri="{FF2B5EF4-FFF2-40B4-BE49-F238E27FC236}">
                <a16:creationId xmlns:a16="http://schemas.microsoft.com/office/drawing/2014/main" id="{EE786FDE-7DE6-AB31-4BC3-1EFA54758C4D}"/>
              </a:ext>
            </a:extLst>
          </p:cNvPr>
          <p:cNvSpPr txBox="1"/>
          <p:nvPr/>
        </p:nvSpPr>
        <p:spPr>
          <a:xfrm>
            <a:off x="3442396" y="2561490"/>
            <a:ext cx="2500000" cy="430000"/>
          </a:xfrm>
          <a:prstGeom prst="rect">
            <a:avLst/>
          </a:prstGeom>
        </p:spPr>
        <p:txBody>
          <a:bodyPr wrap="square" lIns="0" tIns="0" rIns="0" bIns="0" anchor="ctr"/>
          <a:lstStyle/>
          <a:p>
            <a:pPr algn="ctr"/>
            <a:r>
              <a:rPr lang="pt-PT" sz="1400" b="1" noProof="0">
                <a:solidFill>
                  <a:schemeClr val="tx2"/>
                </a:solidFill>
              </a:rPr>
              <a:t>Impacto Indireto</a:t>
            </a:r>
          </a:p>
        </p:txBody>
      </p:sp>
      <p:sp>
        <p:nvSpPr>
          <p:cNvPr id="25" name="Label Induzido">
            <a:extLst>
              <a:ext uri="{FF2B5EF4-FFF2-40B4-BE49-F238E27FC236}">
                <a16:creationId xmlns:a16="http://schemas.microsoft.com/office/drawing/2014/main" id="{815570E7-4DD0-EE5E-E5F7-D62D312EF5E0}"/>
              </a:ext>
            </a:extLst>
          </p:cNvPr>
          <p:cNvSpPr txBox="1"/>
          <p:nvPr/>
        </p:nvSpPr>
        <p:spPr>
          <a:xfrm>
            <a:off x="6249604" y="2561490"/>
            <a:ext cx="2500000" cy="430000"/>
          </a:xfrm>
          <a:prstGeom prst="rect">
            <a:avLst/>
          </a:prstGeom>
        </p:spPr>
        <p:txBody>
          <a:bodyPr wrap="square" lIns="0" tIns="0" rIns="0" bIns="0" anchor="ctr"/>
          <a:lstStyle/>
          <a:p>
            <a:pPr algn="ctr"/>
            <a:r>
              <a:rPr lang="pt-PT" sz="1400" b="1" noProof="0">
                <a:solidFill>
                  <a:srgbClr val="76C2FC"/>
                </a:solidFill>
              </a:rPr>
              <a:t>Impacto Induzido</a:t>
            </a:r>
          </a:p>
        </p:txBody>
      </p:sp>
      <p:sp>
        <p:nvSpPr>
          <p:cNvPr id="27" name="Label Total">
            <a:extLst>
              <a:ext uri="{FF2B5EF4-FFF2-40B4-BE49-F238E27FC236}">
                <a16:creationId xmlns:a16="http://schemas.microsoft.com/office/drawing/2014/main" id="{3DBB04C0-BD83-1CE9-9F42-14B05D720287}"/>
              </a:ext>
            </a:extLst>
          </p:cNvPr>
          <p:cNvSpPr txBox="1"/>
          <p:nvPr/>
        </p:nvSpPr>
        <p:spPr>
          <a:xfrm>
            <a:off x="9056812" y="2561490"/>
            <a:ext cx="2500000" cy="430000"/>
          </a:xfrm>
          <a:prstGeom prst="rect">
            <a:avLst/>
          </a:prstGeom>
        </p:spPr>
        <p:txBody>
          <a:bodyPr wrap="square" lIns="0" tIns="0" rIns="0" bIns="0" anchor="ctr"/>
          <a:lstStyle/>
          <a:p>
            <a:pPr algn="ctr"/>
            <a:r>
              <a:rPr lang="pt-PT" sz="1400" b="1" noProof="0">
                <a:solidFill>
                  <a:schemeClr val="accent2"/>
                </a:solidFill>
              </a:rPr>
              <a:t>Impacto Económico Total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C7A1A69F-D87A-172C-73C6-B29F798136A9}"/>
              </a:ext>
            </a:extLst>
          </p:cNvPr>
          <p:cNvGrpSpPr/>
          <p:nvPr/>
        </p:nvGrpSpPr>
        <p:grpSpPr>
          <a:xfrm>
            <a:off x="669691" y="3089456"/>
            <a:ext cx="2448000" cy="559874"/>
            <a:chOff x="417136" y="3733901"/>
            <a:chExt cx="2448000" cy="559874"/>
          </a:xfrm>
        </p:grpSpPr>
        <p:sp>
          <p:nvSpPr>
            <p:cNvPr id="29" name="Rectangle: Rounded Corners 28">
              <a:extLst>
                <a:ext uri="{FF2B5EF4-FFF2-40B4-BE49-F238E27FC236}">
                  <a16:creationId xmlns:a16="http://schemas.microsoft.com/office/drawing/2014/main" id="{E3B390E0-2601-9C7A-A06C-29258ACB0384}"/>
                </a:ext>
              </a:extLst>
            </p:cNvPr>
            <p:cNvSpPr/>
            <p:nvPr/>
          </p:nvSpPr>
          <p:spPr>
            <a:xfrm>
              <a:off x="417136" y="3733901"/>
              <a:ext cx="2448000" cy="559874"/>
            </a:xfrm>
            <a:prstGeom prst="roundRect">
              <a:avLst>
                <a:gd name="adj" fmla="val 8156"/>
              </a:avLst>
            </a:prstGeom>
            <a:noFill/>
            <a:ln>
              <a:solidFill>
                <a:schemeClr val="accent1">
                  <a:lumMod val="75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400" b="0" i="0" u="none" strike="noStrike" kern="1200" cap="none" spc="0" normalizeH="0" baseline="0" noProof="0">
                <a:ln>
                  <a:noFill/>
                </a:ln>
                <a:solidFill>
                  <a:srgbClr val="1A1A24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" name="Content Placeholder 10">
              <a:extLst>
                <a:ext uri="{FF2B5EF4-FFF2-40B4-BE49-F238E27FC236}">
                  <a16:creationId xmlns:a16="http://schemas.microsoft.com/office/drawing/2014/main" id="{7113D8A5-7956-C909-E468-BCA208CFBD7F}"/>
                </a:ext>
              </a:extLst>
            </p:cNvPr>
            <p:cNvSpPr txBox="1">
              <a:spLocks/>
            </p:cNvSpPr>
            <p:nvPr/>
          </p:nvSpPr>
          <p:spPr>
            <a:xfrm>
              <a:off x="481584" y="3840406"/>
              <a:ext cx="2317924" cy="353495"/>
            </a:xfrm>
            <a:prstGeom prst="rect">
              <a:avLst/>
            </a:prstGeom>
          </p:spPr>
          <p:txBody>
            <a:bodyPr vert="horz" wrap="square" lIns="0" tIns="0" rIns="0" bIns="0" rtlCol="0" anchor="t" anchorCtr="0">
              <a:spAutoFit/>
            </a:bodyPr>
            <a:lstStyle>
              <a:lvl1pPr marL="252000" indent="-252000" algn="l" defTabSz="914400" rtl="0" eaLnBrk="1" latinLnBrk="0" hangingPunct="1">
                <a:spcBef>
                  <a:spcPts val="400"/>
                </a:spcBef>
                <a:spcAft>
                  <a:spcPts val="400"/>
                </a:spcAft>
                <a:buClr>
                  <a:schemeClr val="tx2"/>
                </a:buClr>
                <a:buSzPct val="100000"/>
                <a:buFont typeface="Wingdings" pitchFamily="2" charset="2"/>
                <a:buChar char="§"/>
                <a:defRPr lang="en-GB" sz="1600" kern="1200" dirty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04000" indent="-252000" algn="l" defTabSz="914400" rtl="0" eaLnBrk="1" latinLnBrk="0" hangingPunct="1">
                <a:spcBef>
                  <a:spcPts val="400"/>
                </a:spcBef>
                <a:spcAft>
                  <a:spcPts val="400"/>
                </a:spcAft>
                <a:buClr>
                  <a:schemeClr val="tx2"/>
                </a:buClr>
                <a:buSzPct val="100000"/>
                <a:buFont typeface="Wingdings" pitchFamily="2" charset="2"/>
                <a:buChar char="§"/>
                <a:defRPr lang="en-GB" sz="1600" kern="1200" dirty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56000" indent="-252000" algn="l" defTabSz="914400" rtl="0" eaLnBrk="1" latinLnBrk="0" hangingPunct="1">
                <a:spcBef>
                  <a:spcPts val="0"/>
                </a:spcBef>
                <a:spcAft>
                  <a:spcPts val="600"/>
                </a:spcAft>
                <a:buClr>
                  <a:schemeClr val="tx2"/>
                </a:buClr>
                <a:buSzPct val="100000"/>
                <a:buFont typeface="Wingdings" pitchFamily="2" charset="2"/>
                <a:buChar char="§"/>
                <a:defRPr lang="en-GB" sz="1400" kern="1200" dirty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008000" indent="-252000" algn="l" defTabSz="914400" rtl="0" eaLnBrk="1" latinLnBrk="0" hangingPunct="1">
                <a:spcBef>
                  <a:spcPts val="0"/>
                </a:spcBef>
                <a:spcAft>
                  <a:spcPts val="400"/>
                </a:spcAft>
                <a:buClr>
                  <a:schemeClr val="tx2"/>
                </a:buClr>
                <a:buSzPct val="100000"/>
                <a:buFont typeface="Wingdings" pitchFamily="2" charset="2"/>
                <a:buChar char="§"/>
                <a:defRPr lang="en-GB" sz="1200" kern="1200" dirty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60000" indent="-252000" algn="l" defTabSz="914400" rtl="0" eaLnBrk="1" latinLnBrk="0" hangingPunct="1">
                <a:spcBef>
                  <a:spcPts val="0"/>
                </a:spcBef>
                <a:spcAft>
                  <a:spcPts val="400"/>
                </a:spcAft>
                <a:buClr>
                  <a:schemeClr val="tx2"/>
                </a:buClr>
                <a:buSzPct val="100000"/>
                <a:buFont typeface="Wingdings" pitchFamily="2" charset="2"/>
                <a:buChar char="§"/>
                <a:defRPr lang="en-US" sz="1200" kern="1200" dirty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12000" indent="-252000" algn="l" defTabSz="914400" rtl="0" eaLnBrk="1" latinLnBrk="0" hangingPunct="1">
                <a:spcBef>
                  <a:spcPts val="0"/>
                </a:spcBef>
                <a:spcAft>
                  <a:spcPts val="400"/>
                </a:spcAft>
                <a:buClr>
                  <a:schemeClr val="tx2"/>
                </a:buClr>
                <a:buFont typeface="Wingdings" pitchFamily="2" charset="2"/>
                <a:buChar char="§"/>
                <a:tabLst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764000" indent="-252000" algn="l" defTabSz="914400" rtl="0" eaLnBrk="1" latinLnBrk="0" hangingPunct="1">
                <a:spcBef>
                  <a:spcPts val="0"/>
                </a:spcBef>
                <a:spcAft>
                  <a:spcPts val="400"/>
                </a:spcAft>
                <a:buClr>
                  <a:schemeClr val="tx2"/>
                </a:buClr>
                <a:buFont typeface="Wingdings" pitchFamily="2" charset="2"/>
                <a:buChar char="§"/>
                <a:tabLst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016000" indent="-252000" algn="l" defTabSz="914400" rtl="0" eaLnBrk="1" latinLnBrk="0" hangingPunct="1">
                <a:spcBef>
                  <a:spcPts val="0"/>
                </a:spcBef>
                <a:spcAft>
                  <a:spcPts val="400"/>
                </a:spcAft>
                <a:buClr>
                  <a:schemeClr val="tx2"/>
                </a:buClr>
                <a:buFont typeface="Wingdings" pitchFamily="2" charset="2"/>
                <a:buChar char="§"/>
                <a:tabLst/>
                <a:defRPr sz="1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spcBef>
                  <a:spcPts val="1200"/>
                </a:spcBef>
                <a:spcAft>
                  <a:spcPts val="1200"/>
                </a:spcAft>
                <a:buClr>
                  <a:schemeClr val="tx2"/>
                </a:buClr>
                <a:buFont typeface="Wingdings" pitchFamily="2" charset="2"/>
                <a:buNone/>
                <a:tabLst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lvl="0" indent="0" algn="ctr">
                <a:lnSpc>
                  <a:spcPct val="108000"/>
                </a:lnSpc>
                <a:buClr>
                  <a:srgbClr val="1A9AFA"/>
                </a:buClr>
                <a:buNone/>
                <a:defRPr/>
              </a:pPr>
              <a:r>
                <a:rPr lang="pt-PT" sz="1100" noProof="0">
                  <a:latin typeface="Arial" panose="020B0604020202020204" pitchFamily="34" charset="0"/>
                  <a:cs typeface="Arial" panose="020B0604020202020204" pitchFamily="34" charset="0"/>
                </a:rPr>
                <a:t>Valor gerado pela operação das entidades do Complexo</a:t>
              </a:r>
              <a:endParaRPr kumimoji="0" lang="pt-PT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EYInterstate" panose="02000503020000020004" pitchFamily="2" charset="0"/>
                <a:cs typeface="Arial" panose="020B0604020202020204" pitchFamily="34" charset="0"/>
              </a:endParaRPr>
            </a:p>
          </p:txBody>
        </p:sp>
      </p:grpSp>
      <p:sp>
        <p:nvSpPr>
          <p:cNvPr id="32" name="Content Placeholder 11">
            <a:extLst>
              <a:ext uri="{FF2B5EF4-FFF2-40B4-BE49-F238E27FC236}">
                <a16:creationId xmlns:a16="http://schemas.microsoft.com/office/drawing/2014/main" id="{ADBC6429-FA96-377E-5DE1-F302DBBCAC0D}"/>
              </a:ext>
            </a:extLst>
          </p:cNvPr>
          <p:cNvSpPr txBox="1">
            <a:spLocks/>
          </p:cNvSpPr>
          <p:nvPr/>
        </p:nvSpPr>
        <p:spPr>
          <a:xfrm>
            <a:off x="3607318" y="3195961"/>
            <a:ext cx="2257657" cy="353495"/>
          </a:xfrm>
          <a:prstGeom prst="rect">
            <a:avLst/>
          </a:prstGeom>
        </p:spPr>
        <p:txBody>
          <a:bodyPr vert="horz" lIns="0" tIns="0" rIns="0" bIns="0" rtlCol="0" anchor="t" anchorCtr="0">
            <a:spAutoFit/>
          </a:bodyPr>
          <a:lstStyle>
            <a:lvl1pPr marL="252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spcBef>
                <a:spcPts val="1200"/>
              </a:spcBef>
              <a:spcAft>
                <a:spcPts val="1200"/>
              </a:spcAft>
              <a:buClr>
                <a:schemeClr val="tx2"/>
              </a:buClr>
              <a:buFont typeface="Wingdings" pitchFamily="2" charset="2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8000"/>
              </a:lnSpc>
              <a:spcBef>
                <a:spcPts val="400"/>
              </a:spcBef>
              <a:spcAft>
                <a:spcPts val="400"/>
              </a:spcAft>
              <a:buClr>
                <a:srgbClr val="1A9AFA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pt-PT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Produção dos fornecedores a montante da cadeia</a:t>
            </a:r>
            <a:endParaRPr kumimoji="0" lang="pt-PT" sz="1100" b="0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EYInterstate" panose="02000503020000020004" pitchFamily="2" charset="0"/>
              <a:cs typeface="Arial" panose="020B0604020202020204" pitchFamily="34" charset="0"/>
            </a:endParaRP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5EC4F675-58EC-BC77-C908-5ECA5FCCE1F8}"/>
              </a:ext>
            </a:extLst>
          </p:cNvPr>
          <p:cNvSpPr/>
          <p:nvPr/>
        </p:nvSpPr>
        <p:spPr>
          <a:xfrm>
            <a:off x="3512146" y="3089455"/>
            <a:ext cx="2448000" cy="576841"/>
          </a:xfrm>
          <a:prstGeom prst="roundRect">
            <a:avLst>
              <a:gd name="adj" fmla="val 9427"/>
            </a:avLst>
          </a:prstGeom>
          <a:noFill/>
          <a:ln>
            <a:solidFill>
              <a:schemeClr val="accent1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400" b="0" i="0" u="none" strike="noStrike" kern="1200" cap="none" spc="0" normalizeH="0" baseline="0" noProof="0">
              <a:ln>
                <a:noFill/>
              </a:ln>
              <a:solidFill>
                <a:srgbClr val="1A1A24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5" name="Content Placeholder 12">
            <a:extLst>
              <a:ext uri="{FF2B5EF4-FFF2-40B4-BE49-F238E27FC236}">
                <a16:creationId xmlns:a16="http://schemas.microsoft.com/office/drawing/2014/main" id="{E0FB76E8-2E69-02D6-F22C-F8A29FD47F9E}"/>
              </a:ext>
            </a:extLst>
          </p:cNvPr>
          <p:cNvSpPr txBox="1">
            <a:spLocks/>
          </p:cNvSpPr>
          <p:nvPr/>
        </p:nvSpPr>
        <p:spPr>
          <a:xfrm>
            <a:off x="6455159" y="3192645"/>
            <a:ext cx="2261721" cy="353495"/>
          </a:xfrm>
          <a:prstGeom prst="rect">
            <a:avLst/>
          </a:prstGeom>
        </p:spPr>
        <p:txBody>
          <a:bodyPr vert="horz" lIns="0" tIns="0" rIns="0" bIns="0" rtlCol="0" anchor="t" anchorCtr="0">
            <a:spAutoFit/>
          </a:bodyPr>
          <a:lstStyle>
            <a:lvl1pPr marL="252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spcBef>
                <a:spcPts val="1200"/>
              </a:spcBef>
              <a:spcAft>
                <a:spcPts val="1200"/>
              </a:spcAft>
              <a:buClr>
                <a:schemeClr val="tx2"/>
              </a:buClr>
              <a:buFont typeface="Wingdings" pitchFamily="2" charset="2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lnSpc>
                <a:spcPct val="108000"/>
              </a:lnSpc>
              <a:spcAft>
                <a:spcPts val="600"/>
              </a:spcAft>
              <a:buClr>
                <a:srgbClr val="1A9AFA"/>
              </a:buClr>
              <a:buNone/>
              <a:defRPr/>
            </a:pPr>
            <a:r>
              <a:rPr kumimoji="0" lang="pt-PT" sz="1100" b="0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Consumo das famílias gerado pelo rendimento</a:t>
            </a:r>
            <a:endParaRPr lang="pt-PT" sz="1100" noProof="0">
              <a:latin typeface="EYInterstate" panose="02000503020000020004" pitchFamily="2" charset="0"/>
              <a:cs typeface="Arial" panose="020B0604020202020204" pitchFamily="34" charset="0"/>
            </a:endParaRP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0E4E4BEC-C196-4207-798B-7AFB999008C3}"/>
              </a:ext>
            </a:extLst>
          </p:cNvPr>
          <p:cNvSpPr/>
          <p:nvPr/>
        </p:nvSpPr>
        <p:spPr>
          <a:xfrm>
            <a:off x="6329354" y="3040805"/>
            <a:ext cx="2448000" cy="625492"/>
          </a:xfrm>
          <a:prstGeom prst="roundRect">
            <a:avLst>
              <a:gd name="adj" fmla="val 8156"/>
            </a:avLst>
          </a:prstGeom>
          <a:noFill/>
          <a:ln>
            <a:solidFill>
              <a:schemeClr val="accent1">
                <a:lumMod val="60000"/>
                <a:lumOff val="4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400" b="0" i="0" u="none" strike="noStrike" kern="1200" cap="none" spc="0" normalizeH="0" baseline="0" noProof="0">
              <a:ln>
                <a:noFill/>
              </a:ln>
              <a:solidFill>
                <a:srgbClr val="1A1A24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7" name="Rectangle: Rounded Corners 23">
            <a:extLst>
              <a:ext uri="{FF2B5EF4-FFF2-40B4-BE49-F238E27FC236}">
                <a16:creationId xmlns:a16="http://schemas.microsoft.com/office/drawing/2014/main" id="{48181061-4C37-68DA-3261-9CD6EF461E79}"/>
              </a:ext>
            </a:extLst>
          </p:cNvPr>
          <p:cNvSpPr/>
          <p:nvPr/>
        </p:nvSpPr>
        <p:spPr>
          <a:xfrm>
            <a:off x="9056812" y="3036748"/>
            <a:ext cx="2448000" cy="629549"/>
          </a:xfrm>
          <a:prstGeom prst="roundRect">
            <a:avLst>
              <a:gd name="adj" fmla="val 8156"/>
            </a:avLst>
          </a:prstGeom>
          <a:noFill/>
          <a:ln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400" b="0" i="0" u="none" strike="noStrike" kern="1200" cap="none" spc="0" normalizeH="0" baseline="0" noProof="0">
              <a:ln>
                <a:noFill/>
              </a:ln>
              <a:solidFill>
                <a:srgbClr val="1A1A24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" name="Content Placeholder 12">
            <a:extLst>
              <a:ext uri="{FF2B5EF4-FFF2-40B4-BE49-F238E27FC236}">
                <a16:creationId xmlns:a16="http://schemas.microsoft.com/office/drawing/2014/main" id="{1DE9643B-609C-B9B5-E6DA-9AEDD4290AE5}"/>
              </a:ext>
            </a:extLst>
          </p:cNvPr>
          <p:cNvSpPr txBox="1">
            <a:spLocks/>
          </p:cNvSpPr>
          <p:nvPr/>
        </p:nvSpPr>
        <p:spPr>
          <a:xfrm>
            <a:off x="9171690" y="3052573"/>
            <a:ext cx="2261721" cy="534890"/>
          </a:xfrm>
          <a:prstGeom prst="rect">
            <a:avLst/>
          </a:prstGeom>
        </p:spPr>
        <p:txBody>
          <a:bodyPr vert="horz" wrap="square" lIns="0" tIns="0" rIns="0" bIns="0" rtlCol="0" anchor="t" anchorCtr="0">
            <a:spAutoFit/>
          </a:bodyPr>
          <a:lstStyle>
            <a:lvl1pPr marL="252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04000" indent="-252000" algn="l" defTabSz="914400" rtl="0" eaLnBrk="1" latinLnBrk="0" hangingPunct="1">
              <a:spcBef>
                <a:spcPts val="40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56000" indent="-25200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8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GB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60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SzPct val="100000"/>
              <a:buFont typeface="Wingdings" pitchFamily="2" charset="2"/>
              <a:buChar char="§"/>
              <a:defRPr lang="en-US" sz="12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12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764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16000" indent="-252000" algn="l" defTabSz="914400" rtl="0" eaLnBrk="1" latinLnBrk="0" hangingPunct="1">
              <a:spcBef>
                <a:spcPts val="0"/>
              </a:spcBef>
              <a:spcAft>
                <a:spcPts val="400"/>
              </a:spcAft>
              <a:buClr>
                <a:schemeClr val="tx2"/>
              </a:buClr>
              <a:buFont typeface="Wingdings" pitchFamily="2" charset="2"/>
              <a:buChar char="§"/>
              <a:tabLst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spcBef>
                <a:spcPts val="1200"/>
              </a:spcBef>
              <a:spcAft>
                <a:spcPts val="1200"/>
              </a:spcAft>
              <a:buClr>
                <a:schemeClr val="tx2"/>
              </a:buClr>
              <a:buFont typeface="Wingdings" pitchFamily="2" charset="2"/>
              <a:buNone/>
              <a:tabLst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lnSpc>
                <a:spcPct val="108000"/>
              </a:lnSpc>
              <a:spcAft>
                <a:spcPts val="600"/>
              </a:spcAft>
              <a:buClr>
                <a:srgbClr val="1A9AFA"/>
              </a:buClr>
              <a:buNone/>
              <a:defRPr/>
            </a:pPr>
            <a:r>
              <a:rPr lang="pt-PT" sz="1100" noProof="0">
                <a:latin typeface="Arial" panose="020B0604020202020204" pitchFamily="34" charset="0"/>
                <a:cs typeface="Arial" panose="020B0604020202020204" pitchFamily="34" charset="0"/>
              </a:rPr>
              <a:t>A soma dos impactos diretos, indiretos e induzidos ao longo da economia nacional.</a:t>
            </a:r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07EE6D52-4170-EDD9-50AB-2E3C78FAD225}"/>
              </a:ext>
            </a:extLst>
          </p:cNvPr>
          <p:cNvSpPr/>
          <p:nvPr/>
        </p:nvSpPr>
        <p:spPr>
          <a:xfrm>
            <a:off x="1341188" y="1307015"/>
            <a:ext cx="1140000" cy="1140000"/>
          </a:xfrm>
          <a:prstGeom prst="ellipse">
            <a:avLst/>
          </a:prstGeom>
          <a:solidFill>
            <a:schemeClr val="tx2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F5CEC3ED-9FA5-BA24-600D-E86301F1F429}"/>
              </a:ext>
            </a:extLst>
          </p:cNvPr>
          <p:cNvSpPr/>
          <p:nvPr/>
        </p:nvSpPr>
        <p:spPr>
          <a:xfrm>
            <a:off x="9732551" y="1276650"/>
            <a:ext cx="1140000" cy="1140000"/>
          </a:xfrm>
          <a:prstGeom prst="ellipse">
            <a:avLst/>
          </a:prstGeom>
          <a:solidFill>
            <a:schemeClr val="tx2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6F1A335A-D666-10DE-7F65-B540D544E70F}"/>
              </a:ext>
            </a:extLst>
          </p:cNvPr>
          <p:cNvSpPr/>
          <p:nvPr/>
        </p:nvSpPr>
        <p:spPr>
          <a:xfrm>
            <a:off x="7016020" y="1279200"/>
            <a:ext cx="1140000" cy="1140000"/>
          </a:xfrm>
          <a:prstGeom prst="ellipse">
            <a:avLst/>
          </a:prstGeom>
          <a:solidFill>
            <a:schemeClr val="tx2"/>
          </a:solidFill>
          <a:ln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CF237BE6-0905-D6C7-0D67-9896929092F6}"/>
              </a:ext>
            </a:extLst>
          </p:cNvPr>
          <p:cNvGrpSpPr>
            <a:grpSpLocks noChangeAspect="1"/>
          </p:cNvGrpSpPr>
          <p:nvPr/>
        </p:nvGrpSpPr>
        <p:grpSpPr>
          <a:xfrm>
            <a:off x="1448846" y="1610514"/>
            <a:ext cx="924684" cy="533003"/>
            <a:chOff x="6963862" y="7468017"/>
            <a:chExt cx="5143826" cy="2964987"/>
          </a:xfrm>
          <a:solidFill>
            <a:schemeClr val="bg2"/>
          </a:solidFill>
        </p:grpSpPr>
        <p:sp>
          <p:nvSpPr>
            <p:cNvPr id="46" name="Freeform 136">
              <a:extLst>
                <a:ext uri="{FF2B5EF4-FFF2-40B4-BE49-F238E27FC236}">
                  <a16:creationId xmlns:a16="http://schemas.microsoft.com/office/drawing/2014/main" id="{EF93D3C0-236F-6809-0812-D2939730EC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3862" y="7468017"/>
              <a:ext cx="5143826" cy="2752992"/>
            </a:xfrm>
            <a:custGeom>
              <a:avLst/>
              <a:gdLst>
                <a:gd name="T0" fmla="*/ 1797 w 2040"/>
                <a:gd name="T1" fmla="*/ 173 h 1091"/>
                <a:gd name="T2" fmla="*/ 1947 w 2040"/>
                <a:gd name="T3" fmla="*/ 463 h 1091"/>
                <a:gd name="T4" fmla="*/ 2040 w 2040"/>
                <a:gd name="T5" fmla="*/ 704 h 1091"/>
                <a:gd name="T6" fmla="*/ 1851 w 2040"/>
                <a:gd name="T7" fmla="*/ 1091 h 1091"/>
                <a:gd name="T8" fmla="*/ 7 w 2040"/>
                <a:gd name="T9" fmla="*/ 591 h 1091"/>
                <a:gd name="T10" fmla="*/ 108 w 2040"/>
                <a:gd name="T11" fmla="*/ 561 h 1091"/>
                <a:gd name="T12" fmla="*/ 592 w 2040"/>
                <a:gd name="T13" fmla="*/ 788 h 1091"/>
                <a:gd name="T14" fmla="*/ 1683 w 2040"/>
                <a:gd name="T15" fmla="*/ 774 h 1091"/>
                <a:gd name="T16" fmla="*/ 1771 w 2040"/>
                <a:gd name="T17" fmla="*/ 703 h 1091"/>
                <a:gd name="T18" fmla="*/ 1779 w 2040"/>
                <a:gd name="T19" fmla="*/ 356 h 1091"/>
                <a:gd name="T20" fmla="*/ 1244 w 2040"/>
                <a:gd name="T21" fmla="*/ 120 h 1091"/>
                <a:gd name="T22" fmla="*/ 1181 w 2040"/>
                <a:gd name="T23" fmla="*/ 204 h 1091"/>
                <a:gd name="T24" fmla="*/ 1196 w 2040"/>
                <a:gd name="T25" fmla="*/ 194 h 1091"/>
                <a:gd name="T26" fmla="*/ 1209 w 2040"/>
                <a:gd name="T27" fmla="*/ 27 h 1091"/>
                <a:gd name="T28" fmla="*/ 1828 w 2040"/>
                <a:gd name="T29" fmla="*/ 466 h 1091"/>
                <a:gd name="T30" fmla="*/ 1931 w 2040"/>
                <a:gd name="T31" fmla="*/ 682 h 1091"/>
                <a:gd name="T32" fmla="*/ 1779 w 2040"/>
                <a:gd name="T33" fmla="*/ 271 h 1091"/>
                <a:gd name="T34" fmla="*/ 1753 w 2040"/>
                <a:gd name="T35" fmla="*/ 263 h 1091"/>
                <a:gd name="T36" fmla="*/ 1422 w 2040"/>
                <a:gd name="T37" fmla="*/ 85 h 1091"/>
                <a:gd name="T38" fmla="*/ 1427 w 2040"/>
                <a:gd name="T39" fmla="*/ 86 h 1091"/>
                <a:gd name="T40" fmla="*/ 1684 w 2040"/>
                <a:gd name="T41" fmla="*/ 242 h 1091"/>
                <a:gd name="T42" fmla="*/ 1653 w 2040"/>
                <a:gd name="T43" fmla="*/ 156 h 1091"/>
                <a:gd name="T44" fmla="*/ 1658 w 2040"/>
                <a:gd name="T45" fmla="*/ 157 h 1091"/>
                <a:gd name="T46" fmla="*/ 1529 w 2040"/>
                <a:gd name="T47" fmla="*/ 194 h 1091"/>
                <a:gd name="T48" fmla="*/ 1508 w 2040"/>
                <a:gd name="T49" fmla="*/ 187 h 1091"/>
                <a:gd name="T50" fmla="*/ 1508 w 2040"/>
                <a:gd name="T51" fmla="*/ 187 h 1091"/>
                <a:gd name="T52" fmla="*/ 1298 w 2040"/>
                <a:gd name="T53" fmla="*/ 122 h 1091"/>
                <a:gd name="T54" fmla="*/ 1272 w 2040"/>
                <a:gd name="T55" fmla="*/ 38 h 1091"/>
                <a:gd name="T56" fmla="*/ 1277 w 2040"/>
                <a:gd name="T57" fmla="*/ 115 h 1091"/>
                <a:gd name="T58" fmla="*/ 1854 w 2040"/>
                <a:gd name="T59" fmla="*/ 304 h 1091"/>
                <a:gd name="T60" fmla="*/ 1813 w 2040"/>
                <a:gd name="T61" fmla="*/ 304 h 1091"/>
                <a:gd name="T62" fmla="*/ 1914 w 2040"/>
                <a:gd name="T63" fmla="*/ 265 h 1091"/>
                <a:gd name="T64" fmla="*/ 1914 w 2040"/>
                <a:gd name="T65" fmla="*/ 319 h 1091"/>
                <a:gd name="T66" fmla="*/ 1914 w 2040"/>
                <a:gd name="T67" fmla="*/ 359 h 1091"/>
                <a:gd name="T68" fmla="*/ 1721 w 2040"/>
                <a:gd name="T69" fmla="*/ 173 h 1091"/>
                <a:gd name="T70" fmla="*/ 1516 w 2040"/>
                <a:gd name="T71" fmla="*/ 110 h 1091"/>
                <a:gd name="T72" fmla="*/ 1516 w 2040"/>
                <a:gd name="T73" fmla="*/ 110 h 1091"/>
                <a:gd name="T74" fmla="*/ 1335 w 2040"/>
                <a:gd name="T75" fmla="*/ 54 h 1091"/>
                <a:gd name="T76" fmla="*/ 1439 w 2040"/>
                <a:gd name="T77" fmla="*/ 86 h 1091"/>
                <a:gd name="T78" fmla="*/ 1366 w 2040"/>
                <a:gd name="T79" fmla="*/ 131 h 1091"/>
                <a:gd name="T80" fmla="*/ 1363 w 2040"/>
                <a:gd name="T81" fmla="*/ 63 h 1091"/>
                <a:gd name="T82" fmla="*/ 1855 w 2040"/>
                <a:gd name="T83" fmla="*/ 319 h 1091"/>
                <a:gd name="T84" fmla="*/ 1855 w 2040"/>
                <a:gd name="T85" fmla="*/ 359 h 1091"/>
                <a:gd name="T86" fmla="*/ 1643 w 2040"/>
                <a:gd name="T87" fmla="*/ 150 h 1091"/>
                <a:gd name="T88" fmla="*/ 1873 w 2040"/>
                <a:gd name="T89" fmla="*/ 251 h 1091"/>
                <a:gd name="T90" fmla="*/ 1873 w 2040"/>
                <a:gd name="T91" fmla="*/ 211 h 1091"/>
                <a:gd name="T92" fmla="*/ 1855 w 2040"/>
                <a:gd name="T93" fmla="*/ 212 h 1091"/>
                <a:gd name="T94" fmla="*/ 1224 w 2040"/>
                <a:gd name="T95" fmla="*/ 19 h 1091"/>
                <a:gd name="T96" fmla="*/ 1224 w 2040"/>
                <a:gd name="T97" fmla="*/ 19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40" h="1091">
                  <a:moveTo>
                    <a:pt x="1212" y="0"/>
                  </a:moveTo>
                  <a:cubicBezTo>
                    <a:pt x="1259" y="15"/>
                    <a:pt x="1307" y="30"/>
                    <a:pt x="1354" y="44"/>
                  </a:cubicBezTo>
                  <a:cubicBezTo>
                    <a:pt x="1502" y="87"/>
                    <a:pt x="1649" y="131"/>
                    <a:pt x="1797" y="173"/>
                  </a:cubicBezTo>
                  <a:cubicBezTo>
                    <a:pt x="1812" y="178"/>
                    <a:pt x="1828" y="180"/>
                    <a:pt x="1844" y="180"/>
                  </a:cubicBezTo>
                  <a:cubicBezTo>
                    <a:pt x="1878" y="181"/>
                    <a:pt x="1911" y="180"/>
                    <a:pt x="1947" y="180"/>
                  </a:cubicBezTo>
                  <a:cubicBezTo>
                    <a:pt x="1947" y="275"/>
                    <a:pt x="1947" y="368"/>
                    <a:pt x="1947" y="463"/>
                  </a:cubicBezTo>
                  <a:cubicBezTo>
                    <a:pt x="1939" y="464"/>
                    <a:pt x="1930" y="465"/>
                    <a:pt x="1920" y="466"/>
                  </a:cubicBezTo>
                  <a:cubicBezTo>
                    <a:pt x="1932" y="545"/>
                    <a:pt x="1944" y="624"/>
                    <a:pt x="1956" y="704"/>
                  </a:cubicBezTo>
                  <a:cubicBezTo>
                    <a:pt x="1984" y="704"/>
                    <a:pt x="2011" y="704"/>
                    <a:pt x="2040" y="704"/>
                  </a:cubicBezTo>
                  <a:cubicBezTo>
                    <a:pt x="2038" y="710"/>
                    <a:pt x="2037" y="715"/>
                    <a:pt x="2035" y="720"/>
                  </a:cubicBezTo>
                  <a:cubicBezTo>
                    <a:pt x="1983" y="838"/>
                    <a:pt x="1930" y="956"/>
                    <a:pt x="1879" y="1074"/>
                  </a:cubicBezTo>
                  <a:cubicBezTo>
                    <a:pt x="1873" y="1087"/>
                    <a:pt x="1865" y="1091"/>
                    <a:pt x="1851" y="1091"/>
                  </a:cubicBezTo>
                  <a:cubicBezTo>
                    <a:pt x="1334" y="1091"/>
                    <a:pt x="817" y="1091"/>
                    <a:pt x="300" y="1091"/>
                  </a:cubicBezTo>
                  <a:cubicBezTo>
                    <a:pt x="284" y="1091"/>
                    <a:pt x="274" y="1087"/>
                    <a:pt x="265" y="1074"/>
                  </a:cubicBezTo>
                  <a:cubicBezTo>
                    <a:pt x="158" y="924"/>
                    <a:pt x="66" y="767"/>
                    <a:pt x="7" y="591"/>
                  </a:cubicBezTo>
                  <a:cubicBezTo>
                    <a:pt x="4" y="584"/>
                    <a:pt x="2" y="576"/>
                    <a:pt x="0" y="569"/>
                  </a:cubicBezTo>
                  <a:cubicBezTo>
                    <a:pt x="0" y="567"/>
                    <a:pt x="1" y="566"/>
                    <a:pt x="2" y="561"/>
                  </a:cubicBezTo>
                  <a:cubicBezTo>
                    <a:pt x="36" y="561"/>
                    <a:pt x="72" y="560"/>
                    <a:pt x="108" y="561"/>
                  </a:cubicBezTo>
                  <a:cubicBezTo>
                    <a:pt x="266" y="567"/>
                    <a:pt x="420" y="594"/>
                    <a:pt x="571" y="640"/>
                  </a:cubicBezTo>
                  <a:cubicBezTo>
                    <a:pt x="588" y="645"/>
                    <a:pt x="593" y="652"/>
                    <a:pt x="593" y="669"/>
                  </a:cubicBezTo>
                  <a:cubicBezTo>
                    <a:pt x="591" y="708"/>
                    <a:pt x="592" y="747"/>
                    <a:pt x="592" y="788"/>
                  </a:cubicBezTo>
                  <a:cubicBezTo>
                    <a:pt x="604" y="788"/>
                    <a:pt x="611" y="788"/>
                    <a:pt x="617" y="788"/>
                  </a:cubicBezTo>
                  <a:cubicBezTo>
                    <a:pt x="962" y="788"/>
                    <a:pt x="1306" y="788"/>
                    <a:pt x="1651" y="788"/>
                  </a:cubicBezTo>
                  <a:cubicBezTo>
                    <a:pt x="1665" y="788"/>
                    <a:pt x="1674" y="785"/>
                    <a:pt x="1683" y="774"/>
                  </a:cubicBezTo>
                  <a:cubicBezTo>
                    <a:pt x="1699" y="756"/>
                    <a:pt x="1715" y="738"/>
                    <a:pt x="1733" y="722"/>
                  </a:cubicBezTo>
                  <a:cubicBezTo>
                    <a:pt x="1742" y="712"/>
                    <a:pt x="1755" y="706"/>
                    <a:pt x="1766" y="698"/>
                  </a:cubicBezTo>
                  <a:cubicBezTo>
                    <a:pt x="1768" y="700"/>
                    <a:pt x="1769" y="701"/>
                    <a:pt x="1771" y="703"/>
                  </a:cubicBezTo>
                  <a:cubicBezTo>
                    <a:pt x="1783" y="624"/>
                    <a:pt x="1795" y="545"/>
                    <a:pt x="1807" y="466"/>
                  </a:cubicBezTo>
                  <a:cubicBezTo>
                    <a:pt x="1797" y="465"/>
                    <a:pt x="1790" y="464"/>
                    <a:pt x="1779" y="463"/>
                  </a:cubicBezTo>
                  <a:cubicBezTo>
                    <a:pt x="1779" y="428"/>
                    <a:pt x="1780" y="392"/>
                    <a:pt x="1779" y="356"/>
                  </a:cubicBezTo>
                  <a:cubicBezTo>
                    <a:pt x="1779" y="336"/>
                    <a:pt x="1785" y="311"/>
                    <a:pt x="1775" y="298"/>
                  </a:cubicBezTo>
                  <a:cubicBezTo>
                    <a:pt x="1766" y="285"/>
                    <a:pt x="1740" y="283"/>
                    <a:pt x="1721" y="276"/>
                  </a:cubicBezTo>
                  <a:cubicBezTo>
                    <a:pt x="1562" y="224"/>
                    <a:pt x="1403" y="172"/>
                    <a:pt x="1244" y="120"/>
                  </a:cubicBezTo>
                  <a:cubicBezTo>
                    <a:pt x="1238" y="118"/>
                    <a:pt x="1232" y="116"/>
                    <a:pt x="1222" y="113"/>
                  </a:cubicBezTo>
                  <a:cubicBezTo>
                    <a:pt x="1222" y="137"/>
                    <a:pt x="1223" y="158"/>
                    <a:pt x="1222" y="180"/>
                  </a:cubicBezTo>
                  <a:cubicBezTo>
                    <a:pt x="1220" y="202"/>
                    <a:pt x="1199" y="214"/>
                    <a:pt x="1181" y="204"/>
                  </a:cubicBezTo>
                  <a:cubicBezTo>
                    <a:pt x="1169" y="197"/>
                    <a:pt x="1167" y="186"/>
                    <a:pt x="1176" y="175"/>
                  </a:cubicBezTo>
                  <a:cubicBezTo>
                    <a:pt x="1179" y="179"/>
                    <a:pt x="1180" y="184"/>
                    <a:pt x="1182" y="186"/>
                  </a:cubicBezTo>
                  <a:cubicBezTo>
                    <a:pt x="1186" y="190"/>
                    <a:pt x="1193" y="195"/>
                    <a:pt x="1196" y="194"/>
                  </a:cubicBezTo>
                  <a:cubicBezTo>
                    <a:pt x="1201" y="193"/>
                    <a:pt x="1207" y="186"/>
                    <a:pt x="1208" y="181"/>
                  </a:cubicBezTo>
                  <a:cubicBezTo>
                    <a:pt x="1210" y="173"/>
                    <a:pt x="1209" y="164"/>
                    <a:pt x="1209" y="155"/>
                  </a:cubicBezTo>
                  <a:cubicBezTo>
                    <a:pt x="1209" y="112"/>
                    <a:pt x="1209" y="70"/>
                    <a:pt x="1209" y="27"/>
                  </a:cubicBezTo>
                  <a:cubicBezTo>
                    <a:pt x="1209" y="18"/>
                    <a:pt x="1206" y="9"/>
                    <a:pt x="1204" y="0"/>
                  </a:cubicBezTo>
                  <a:cubicBezTo>
                    <a:pt x="1207" y="0"/>
                    <a:pt x="1209" y="0"/>
                    <a:pt x="1212" y="0"/>
                  </a:cubicBezTo>
                  <a:close/>
                  <a:moveTo>
                    <a:pt x="1828" y="466"/>
                  </a:moveTo>
                  <a:cubicBezTo>
                    <a:pt x="1816" y="545"/>
                    <a:pt x="1804" y="623"/>
                    <a:pt x="1792" y="703"/>
                  </a:cubicBezTo>
                  <a:cubicBezTo>
                    <a:pt x="1840" y="703"/>
                    <a:pt x="1886" y="703"/>
                    <a:pt x="1933" y="703"/>
                  </a:cubicBezTo>
                  <a:cubicBezTo>
                    <a:pt x="1933" y="695"/>
                    <a:pt x="1932" y="688"/>
                    <a:pt x="1931" y="682"/>
                  </a:cubicBezTo>
                  <a:cubicBezTo>
                    <a:pt x="1923" y="628"/>
                    <a:pt x="1915" y="575"/>
                    <a:pt x="1907" y="522"/>
                  </a:cubicBezTo>
                  <a:cubicBezTo>
                    <a:pt x="1897" y="458"/>
                    <a:pt x="1897" y="458"/>
                    <a:pt x="1828" y="466"/>
                  </a:cubicBezTo>
                  <a:close/>
                  <a:moveTo>
                    <a:pt x="1779" y="271"/>
                  </a:moveTo>
                  <a:cubicBezTo>
                    <a:pt x="1779" y="250"/>
                    <a:pt x="1779" y="231"/>
                    <a:pt x="1779" y="212"/>
                  </a:cubicBezTo>
                  <a:cubicBezTo>
                    <a:pt x="1779" y="189"/>
                    <a:pt x="1772" y="184"/>
                    <a:pt x="1748" y="187"/>
                  </a:cubicBezTo>
                  <a:cubicBezTo>
                    <a:pt x="1750" y="212"/>
                    <a:pt x="1751" y="237"/>
                    <a:pt x="1753" y="263"/>
                  </a:cubicBezTo>
                  <a:cubicBezTo>
                    <a:pt x="1761" y="265"/>
                    <a:pt x="1769" y="268"/>
                    <a:pt x="1779" y="271"/>
                  </a:cubicBezTo>
                  <a:close/>
                  <a:moveTo>
                    <a:pt x="1427" y="86"/>
                  </a:moveTo>
                  <a:cubicBezTo>
                    <a:pt x="1425" y="86"/>
                    <a:pt x="1423" y="85"/>
                    <a:pt x="1422" y="85"/>
                  </a:cubicBezTo>
                  <a:cubicBezTo>
                    <a:pt x="1407" y="105"/>
                    <a:pt x="1392" y="124"/>
                    <a:pt x="1375" y="146"/>
                  </a:cubicBezTo>
                  <a:cubicBezTo>
                    <a:pt x="1395" y="152"/>
                    <a:pt x="1412" y="157"/>
                    <a:pt x="1431" y="163"/>
                  </a:cubicBezTo>
                  <a:cubicBezTo>
                    <a:pt x="1429" y="135"/>
                    <a:pt x="1428" y="111"/>
                    <a:pt x="1427" y="86"/>
                  </a:cubicBezTo>
                  <a:close/>
                  <a:moveTo>
                    <a:pt x="1739" y="259"/>
                  </a:moveTo>
                  <a:cubicBezTo>
                    <a:pt x="1738" y="230"/>
                    <a:pt x="1736" y="206"/>
                    <a:pt x="1734" y="175"/>
                  </a:cubicBezTo>
                  <a:cubicBezTo>
                    <a:pt x="1715" y="200"/>
                    <a:pt x="1700" y="220"/>
                    <a:pt x="1684" y="242"/>
                  </a:cubicBezTo>
                  <a:cubicBezTo>
                    <a:pt x="1704" y="248"/>
                    <a:pt x="1720" y="253"/>
                    <a:pt x="1739" y="259"/>
                  </a:cubicBezTo>
                  <a:close/>
                  <a:moveTo>
                    <a:pt x="1658" y="157"/>
                  </a:moveTo>
                  <a:cubicBezTo>
                    <a:pt x="1656" y="157"/>
                    <a:pt x="1655" y="157"/>
                    <a:pt x="1653" y="156"/>
                  </a:cubicBezTo>
                  <a:cubicBezTo>
                    <a:pt x="1638" y="176"/>
                    <a:pt x="1623" y="196"/>
                    <a:pt x="1607" y="218"/>
                  </a:cubicBezTo>
                  <a:cubicBezTo>
                    <a:pt x="1626" y="224"/>
                    <a:pt x="1642" y="229"/>
                    <a:pt x="1662" y="235"/>
                  </a:cubicBezTo>
                  <a:cubicBezTo>
                    <a:pt x="1660" y="206"/>
                    <a:pt x="1659" y="182"/>
                    <a:pt x="1658" y="157"/>
                  </a:cubicBezTo>
                  <a:close/>
                  <a:moveTo>
                    <a:pt x="1581" y="134"/>
                  </a:moveTo>
                  <a:cubicBezTo>
                    <a:pt x="1579" y="133"/>
                    <a:pt x="1578" y="133"/>
                    <a:pt x="1576" y="132"/>
                  </a:cubicBezTo>
                  <a:cubicBezTo>
                    <a:pt x="1561" y="152"/>
                    <a:pt x="1546" y="172"/>
                    <a:pt x="1529" y="194"/>
                  </a:cubicBezTo>
                  <a:cubicBezTo>
                    <a:pt x="1550" y="200"/>
                    <a:pt x="1566" y="205"/>
                    <a:pt x="1585" y="211"/>
                  </a:cubicBezTo>
                  <a:cubicBezTo>
                    <a:pt x="1583" y="182"/>
                    <a:pt x="1582" y="158"/>
                    <a:pt x="1581" y="134"/>
                  </a:cubicBezTo>
                  <a:close/>
                  <a:moveTo>
                    <a:pt x="1508" y="187"/>
                  </a:moveTo>
                  <a:cubicBezTo>
                    <a:pt x="1506" y="159"/>
                    <a:pt x="1505" y="134"/>
                    <a:pt x="1503" y="104"/>
                  </a:cubicBezTo>
                  <a:cubicBezTo>
                    <a:pt x="1484" y="128"/>
                    <a:pt x="1469" y="148"/>
                    <a:pt x="1452" y="170"/>
                  </a:cubicBezTo>
                  <a:cubicBezTo>
                    <a:pt x="1472" y="176"/>
                    <a:pt x="1489" y="181"/>
                    <a:pt x="1508" y="187"/>
                  </a:cubicBezTo>
                  <a:close/>
                  <a:moveTo>
                    <a:pt x="1349" y="62"/>
                  </a:moveTo>
                  <a:cubicBezTo>
                    <a:pt x="1348" y="61"/>
                    <a:pt x="1346" y="61"/>
                    <a:pt x="1344" y="61"/>
                  </a:cubicBezTo>
                  <a:cubicBezTo>
                    <a:pt x="1329" y="81"/>
                    <a:pt x="1314" y="101"/>
                    <a:pt x="1298" y="122"/>
                  </a:cubicBezTo>
                  <a:cubicBezTo>
                    <a:pt x="1318" y="128"/>
                    <a:pt x="1334" y="133"/>
                    <a:pt x="1354" y="139"/>
                  </a:cubicBezTo>
                  <a:cubicBezTo>
                    <a:pt x="1352" y="110"/>
                    <a:pt x="1351" y="86"/>
                    <a:pt x="1349" y="62"/>
                  </a:cubicBezTo>
                  <a:close/>
                  <a:moveTo>
                    <a:pt x="1272" y="38"/>
                  </a:moveTo>
                  <a:cubicBezTo>
                    <a:pt x="1271" y="37"/>
                    <a:pt x="1269" y="37"/>
                    <a:pt x="1268" y="37"/>
                  </a:cubicBezTo>
                  <a:cubicBezTo>
                    <a:pt x="1253" y="57"/>
                    <a:pt x="1238" y="76"/>
                    <a:pt x="1221" y="98"/>
                  </a:cubicBezTo>
                  <a:cubicBezTo>
                    <a:pt x="1241" y="104"/>
                    <a:pt x="1257" y="109"/>
                    <a:pt x="1277" y="115"/>
                  </a:cubicBezTo>
                  <a:cubicBezTo>
                    <a:pt x="1275" y="87"/>
                    <a:pt x="1274" y="63"/>
                    <a:pt x="1272" y="38"/>
                  </a:cubicBezTo>
                  <a:close/>
                  <a:moveTo>
                    <a:pt x="1813" y="304"/>
                  </a:moveTo>
                  <a:cubicBezTo>
                    <a:pt x="1828" y="304"/>
                    <a:pt x="1841" y="304"/>
                    <a:pt x="1854" y="304"/>
                  </a:cubicBezTo>
                  <a:cubicBezTo>
                    <a:pt x="1854" y="290"/>
                    <a:pt x="1854" y="278"/>
                    <a:pt x="1854" y="265"/>
                  </a:cubicBezTo>
                  <a:cubicBezTo>
                    <a:pt x="1840" y="265"/>
                    <a:pt x="1827" y="265"/>
                    <a:pt x="1813" y="265"/>
                  </a:cubicBezTo>
                  <a:cubicBezTo>
                    <a:pt x="1813" y="278"/>
                    <a:pt x="1813" y="291"/>
                    <a:pt x="1813" y="304"/>
                  </a:cubicBezTo>
                  <a:close/>
                  <a:moveTo>
                    <a:pt x="1872" y="305"/>
                  </a:moveTo>
                  <a:cubicBezTo>
                    <a:pt x="1887" y="305"/>
                    <a:pt x="1900" y="305"/>
                    <a:pt x="1914" y="305"/>
                  </a:cubicBezTo>
                  <a:cubicBezTo>
                    <a:pt x="1914" y="291"/>
                    <a:pt x="1914" y="278"/>
                    <a:pt x="1914" y="265"/>
                  </a:cubicBezTo>
                  <a:cubicBezTo>
                    <a:pt x="1899" y="265"/>
                    <a:pt x="1886" y="265"/>
                    <a:pt x="1872" y="265"/>
                  </a:cubicBezTo>
                  <a:cubicBezTo>
                    <a:pt x="1872" y="278"/>
                    <a:pt x="1872" y="290"/>
                    <a:pt x="1872" y="305"/>
                  </a:cubicBezTo>
                  <a:close/>
                  <a:moveTo>
                    <a:pt x="1914" y="319"/>
                  </a:moveTo>
                  <a:cubicBezTo>
                    <a:pt x="1900" y="319"/>
                    <a:pt x="1886" y="319"/>
                    <a:pt x="1873" y="319"/>
                  </a:cubicBezTo>
                  <a:cubicBezTo>
                    <a:pt x="1873" y="333"/>
                    <a:pt x="1873" y="346"/>
                    <a:pt x="1873" y="359"/>
                  </a:cubicBezTo>
                  <a:cubicBezTo>
                    <a:pt x="1888" y="359"/>
                    <a:pt x="1901" y="359"/>
                    <a:pt x="1914" y="359"/>
                  </a:cubicBezTo>
                  <a:cubicBezTo>
                    <a:pt x="1914" y="345"/>
                    <a:pt x="1914" y="333"/>
                    <a:pt x="1914" y="319"/>
                  </a:cubicBezTo>
                  <a:close/>
                  <a:moveTo>
                    <a:pt x="1675" y="233"/>
                  </a:moveTo>
                  <a:cubicBezTo>
                    <a:pt x="1693" y="210"/>
                    <a:pt x="1706" y="193"/>
                    <a:pt x="1721" y="173"/>
                  </a:cubicBezTo>
                  <a:cubicBezTo>
                    <a:pt x="1703" y="168"/>
                    <a:pt x="1688" y="164"/>
                    <a:pt x="1671" y="159"/>
                  </a:cubicBezTo>
                  <a:cubicBezTo>
                    <a:pt x="1672" y="184"/>
                    <a:pt x="1674" y="205"/>
                    <a:pt x="1675" y="233"/>
                  </a:cubicBezTo>
                  <a:close/>
                  <a:moveTo>
                    <a:pt x="1516" y="110"/>
                  </a:moveTo>
                  <a:cubicBezTo>
                    <a:pt x="1518" y="136"/>
                    <a:pt x="1520" y="158"/>
                    <a:pt x="1521" y="185"/>
                  </a:cubicBezTo>
                  <a:cubicBezTo>
                    <a:pt x="1538" y="163"/>
                    <a:pt x="1551" y="145"/>
                    <a:pt x="1566" y="126"/>
                  </a:cubicBezTo>
                  <a:cubicBezTo>
                    <a:pt x="1549" y="121"/>
                    <a:pt x="1534" y="116"/>
                    <a:pt x="1516" y="110"/>
                  </a:cubicBezTo>
                  <a:close/>
                  <a:moveTo>
                    <a:pt x="1286" y="38"/>
                  </a:moveTo>
                  <a:cubicBezTo>
                    <a:pt x="1287" y="63"/>
                    <a:pt x="1288" y="85"/>
                    <a:pt x="1290" y="114"/>
                  </a:cubicBezTo>
                  <a:cubicBezTo>
                    <a:pt x="1307" y="91"/>
                    <a:pt x="1320" y="74"/>
                    <a:pt x="1335" y="54"/>
                  </a:cubicBezTo>
                  <a:cubicBezTo>
                    <a:pt x="1318" y="49"/>
                    <a:pt x="1304" y="44"/>
                    <a:pt x="1286" y="38"/>
                  </a:cubicBezTo>
                  <a:close/>
                  <a:moveTo>
                    <a:pt x="1489" y="102"/>
                  </a:moveTo>
                  <a:cubicBezTo>
                    <a:pt x="1471" y="96"/>
                    <a:pt x="1457" y="92"/>
                    <a:pt x="1439" y="86"/>
                  </a:cubicBezTo>
                  <a:cubicBezTo>
                    <a:pt x="1441" y="111"/>
                    <a:pt x="1442" y="133"/>
                    <a:pt x="1444" y="161"/>
                  </a:cubicBezTo>
                  <a:cubicBezTo>
                    <a:pt x="1461" y="138"/>
                    <a:pt x="1474" y="121"/>
                    <a:pt x="1489" y="102"/>
                  </a:cubicBezTo>
                  <a:close/>
                  <a:moveTo>
                    <a:pt x="1366" y="131"/>
                  </a:moveTo>
                  <a:cubicBezTo>
                    <a:pt x="1368" y="131"/>
                    <a:pt x="1369" y="131"/>
                    <a:pt x="1371" y="132"/>
                  </a:cubicBezTo>
                  <a:cubicBezTo>
                    <a:pt x="1384" y="114"/>
                    <a:pt x="1398" y="97"/>
                    <a:pt x="1412" y="78"/>
                  </a:cubicBezTo>
                  <a:cubicBezTo>
                    <a:pt x="1395" y="73"/>
                    <a:pt x="1380" y="68"/>
                    <a:pt x="1363" y="63"/>
                  </a:cubicBezTo>
                  <a:cubicBezTo>
                    <a:pt x="1364" y="87"/>
                    <a:pt x="1365" y="109"/>
                    <a:pt x="1366" y="131"/>
                  </a:cubicBezTo>
                  <a:close/>
                  <a:moveTo>
                    <a:pt x="1855" y="359"/>
                  </a:moveTo>
                  <a:cubicBezTo>
                    <a:pt x="1855" y="345"/>
                    <a:pt x="1855" y="333"/>
                    <a:pt x="1855" y="319"/>
                  </a:cubicBezTo>
                  <a:cubicBezTo>
                    <a:pt x="1840" y="319"/>
                    <a:pt x="1826" y="319"/>
                    <a:pt x="1813" y="319"/>
                  </a:cubicBezTo>
                  <a:cubicBezTo>
                    <a:pt x="1813" y="333"/>
                    <a:pt x="1813" y="346"/>
                    <a:pt x="1813" y="359"/>
                  </a:cubicBezTo>
                  <a:cubicBezTo>
                    <a:pt x="1827" y="359"/>
                    <a:pt x="1840" y="359"/>
                    <a:pt x="1855" y="359"/>
                  </a:cubicBezTo>
                  <a:close/>
                  <a:moveTo>
                    <a:pt x="1594" y="135"/>
                  </a:moveTo>
                  <a:cubicBezTo>
                    <a:pt x="1595" y="160"/>
                    <a:pt x="1597" y="182"/>
                    <a:pt x="1598" y="209"/>
                  </a:cubicBezTo>
                  <a:cubicBezTo>
                    <a:pt x="1615" y="187"/>
                    <a:pt x="1629" y="169"/>
                    <a:pt x="1643" y="150"/>
                  </a:cubicBezTo>
                  <a:cubicBezTo>
                    <a:pt x="1626" y="144"/>
                    <a:pt x="1612" y="140"/>
                    <a:pt x="1594" y="135"/>
                  </a:cubicBezTo>
                  <a:close/>
                  <a:moveTo>
                    <a:pt x="1873" y="211"/>
                  </a:moveTo>
                  <a:cubicBezTo>
                    <a:pt x="1873" y="226"/>
                    <a:pt x="1873" y="238"/>
                    <a:pt x="1873" y="251"/>
                  </a:cubicBezTo>
                  <a:cubicBezTo>
                    <a:pt x="1887" y="251"/>
                    <a:pt x="1900" y="251"/>
                    <a:pt x="1914" y="251"/>
                  </a:cubicBezTo>
                  <a:cubicBezTo>
                    <a:pt x="1914" y="237"/>
                    <a:pt x="1914" y="224"/>
                    <a:pt x="1914" y="211"/>
                  </a:cubicBezTo>
                  <a:cubicBezTo>
                    <a:pt x="1900" y="211"/>
                    <a:pt x="1887" y="211"/>
                    <a:pt x="1873" y="211"/>
                  </a:cubicBezTo>
                  <a:close/>
                  <a:moveTo>
                    <a:pt x="1813" y="251"/>
                  </a:moveTo>
                  <a:cubicBezTo>
                    <a:pt x="1828" y="251"/>
                    <a:pt x="1841" y="251"/>
                    <a:pt x="1855" y="251"/>
                  </a:cubicBezTo>
                  <a:cubicBezTo>
                    <a:pt x="1855" y="237"/>
                    <a:pt x="1855" y="225"/>
                    <a:pt x="1855" y="212"/>
                  </a:cubicBezTo>
                  <a:cubicBezTo>
                    <a:pt x="1840" y="212"/>
                    <a:pt x="1827" y="212"/>
                    <a:pt x="1813" y="212"/>
                  </a:cubicBezTo>
                  <a:cubicBezTo>
                    <a:pt x="1813" y="225"/>
                    <a:pt x="1813" y="238"/>
                    <a:pt x="1813" y="251"/>
                  </a:cubicBezTo>
                  <a:close/>
                  <a:moveTo>
                    <a:pt x="1224" y="19"/>
                  </a:moveTo>
                  <a:cubicBezTo>
                    <a:pt x="1224" y="37"/>
                    <a:pt x="1224" y="53"/>
                    <a:pt x="1224" y="74"/>
                  </a:cubicBezTo>
                  <a:cubicBezTo>
                    <a:pt x="1237" y="57"/>
                    <a:pt x="1247" y="44"/>
                    <a:pt x="1257" y="30"/>
                  </a:cubicBezTo>
                  <a:cubicBezTo>
                    <a:pt x="1245" y="26"/>
                    <a:pt x="1235" y="23"/>
                    <a:pt x="1224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47" name="Freeform 137">
              <a:extLst>
                <a:ext uri="{FF2B5EF4-FFF2-40B4-BE49-F238E27FC236}">
                  <a16:creationId xmlns:a16="http://schemas.microsoft.com/office/drawing/2014/main" id="{D4549C10-EDE8-85A5-39FC-4B2C40EE9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3741" y="10241619"/>
              <a:ext cx="4454842" cy="191385"/>
            </a:xfrm>
            <a:custGeom>
              <a:avLst/>
              <a:gdLst>
                <a:gd name="T0" fmla="*/ 85 w 1766"/>
                <a:gd name="T1" fmla="*/ 73 h 76"/>
                <a:gd name="T2" fmla="*/ 11 w 1766"/>
                <a:gd name="T3" fmla="*/ 32 h 76"/>
                <a:gd name="T4" fmla="*/ 0 w 1766"/>
                <a:gd name="T5" fmla="*/ 11 h 76"/>
                <a:gd name="T6" fmla="*/ 24 w 1766"/>
                <a:gd name="T7" fmla="*/ 18 h 76"/>
                <a:gd name="T8" fmla="*/ 200 w 1766"/>
                <a:gd name="T9" fmla="*/ 4 h 76"/>
                <a:gd name="T10" fmla="*/ 203 w 1766"/>
                <a:gd name="T11" fmla="*/ 2 h 76"/>
                <a:gd name="T12" fmla="*/ 397 w 1766"/>
                <a:gd name="T13" fmla="*/ 1 h 76"/>
                <a:gd name="T14" fmla="*/ 493 w 1766"/>
                <a:gd name="T15" fmla="*/ 53 h 76"/>
                <a:gd name="T16" fmla="*/ 591 w 1766"/>
                <a:gd name="T17" fmla="*/ 0 h 76"/>
                <a:gd name="T18" fmla="*/ 686 w 1766"/>
                <a:gd name="T19" fmla="*/ 53 h 76"/>
                <a:gd name="T20" fmla="*/ 784 w 1766"/>
                <a:gd name="T21" fmla="*/ 0 h 76"/>
                <a:gd name="T22" fmla="*/ 883 w 1766"/>
                <a:gd name="T23" fmla="*/ 53 h 76"/>
                <a:gd name="T24" fmla="*/ 981 w 1766"/>
                <a:gd name="T25" fmla="*/ 0 h 76"/>
                <a:gd name="T26" fmla="*/ 1077 w 1766"/>
                <a:gd name="T27" fmla="*/ 53 h 76"/>
                <a:gd name="T28" fmla="*/ 1175 w 1766"/>
                <a:gd name="T29" fmla="*/ 0 h 76"/>
                <a:gd name="T30" fmla="*/ 1270 w 1766"/>
                <a:gd name="T31" fmla="*/ 53 h 76"/>
                <a:gd name="T32" fmla="*/ 1368 w 1766"/>
                <a:gd name="T33" fmla="*/ 0 h 76"/>
                <a:gd name="T34" fmla="*/ 1466 w 1766"/>
                <a:gd name="T35" fmla="*/ 53 h 76"/>
                <a:gd name="T36" fmla="*/ 1560 w 1766"/>
                <a:gd name="T37" fmla="*/ 3 h 76"/>
                <a:gd name="T38" fmla="*/ 1611 w 1766"/>
                <a:gd name="T39" fmla="*/ 42 h 76"/>
                <a:gd name="T40" fmla="*/ 1737 w 1766"/>
                <a:gd name="T41" fmla="*/ 23 h 76"/>
                <a:gd name="T42" fmla="*/ 1766 w 1766"/>
                <a:gd name="T43" fmla="*/ 12 h 76"/>
                <a:gd name="T44" fmla="*/ 1681 w 1766"/>
                <a:gd name="T45" fmla="*/ 73 h 76"/>
                <a:gd name="T46" fmla="*/ 1637 w 1766"/>
                <a:gd name="T47" fmla="*/ 73 h 76"/>
                <a:gd name="T48" fmla="*/ 1562 w 1766"/>
                <a:gd name="T49" fmla="*/ 37 h 76"/>
                <a:gd name="T50" fmla="*/ 1489 w 1766"/>
                <a:gd name="T51" fmla="*/ 73 h 76"/>
                <a:gd name="T52" fmla="*/ 1441 w 1766"/>
                <a:gd name="T53" fmla="*/ 73 h 76"/>
                <a:gd name="T54" fmla="*/ 1370 w 1766"/>
                <a:gd name="T55" fmla="*/ 37 h 76"/>
                <a:gd name="T56" fmla="*/ 1293 w 1766"/>
                <a:gd name="T57" fmla="*/ 73 h 76"/>
                <a:gd name="T58" fmla="*/ 1249 w 1766"/>
                <a:gd name="T59" fmla="*/ 73 h 76"/>
                <a:gd name="T60" fmla="*/ 1175 w 1766"/>
                <a:gd name="T61" fmla="*/ 37 h 76"/>
                <a:gd name="T62" fmla="*/ 1101 w 1766"/>
                <a:gd name="T63" fmla="*/ 73 h 76"/>
                <a:gd name="T64" fmla="*/ 1053 w 1766"/>
                <a:gd name="T65" fmla="*/ 73 h 76"/>
                <a:gd name="T66" fmla="*/ 982 w 1766"/>
                <a:gd name="T67" fmla="*/ 37 h 76"/>
                <a:gd name="T68" fmla="*/ 905 w 1766"/>
                <a:gd name="T69" fmla="*/ 73 h 76"/>
                <a:gd name="T70" fmla="*/ 857 w 1766"/>
                <a:gd name="T71" fmla="*/ 73 h 76"/>
                <a:gd name="T72" fmla="*/ 786 w 1766"/>
                <a:gd name="T73" fmla="*/ 37 h 76"/>
                <a:gd name="T74" fmla="*/ 709 w 1766"/>
                <a:gd name="T75" fmla="*/ 73 h 76"/>
                <a:gd name="T76" fmla="*/ 665 w 1766"/>
                <a:gd name="T77" fmla="*/ 73 h 76"/>
                <a:gd name="T78" fmla="*/ 591 w 1766"/>
                <a:gd name="T79" fmla="*/ 37 h 76"/>
                <a:gd name="T80" fmla="*/ 517 w 1766"/>
                <a:gd name="T81" fmla="*/ 73 h 76"/>
                <a:gd name="T82" fmla="*/ 473 w 1766"/>
                <a:gd name="T83" fmla="*/ 73 h 76"/>
                <a:gd name="T84" fmla="*/ 397 w 1766"/>
                <a:gd name="T85" fmla="*/ 38 h 76"/>
                <a:gd name="T86" fmla="*/ 321 w 1766"/>
                <a:gd name="T87" fmla="*/ 73 h 76"/>
                <a:gd name="T88" fmla="*/ 277 w 1766"/>
                <a:gd name="T89" fmla="*/ 73 h 76"/>
                <a:gd name="T90" fmla="*/ 203 w 1766"/>
                <a:gd name="T91" fmla="*/ 37 h 76"/>
                <a:gd name="T92" fmla="*/ 129 w 1766"/>
                <a:gd name="T93" fmla="*/ 73 h 76"/>
                <a:gd name="T94" fmla="*/ 85 w 1766"/>
                <a:gd name="T95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66" h="76">
                  <a:moveTo>
                    <a:pt x="85" y="73"/>
                  </a:moveTo>
                  <a:cubicBezTo>
                    <a:pt x="57" y="65"/>
                    <a:pt x="31" y="54"/>
                    <a:pt x="11" y="32"/>
                  </a:cubicBezTo>
                  <a:cubicBezTo>
                    <a:pt x="6" y="27"/>
                    <a:pt x="2" y="21"/>
                    <a:pt x="0" y="11"/>
                  </a:cubicBezTo>
                  <a:cubicBezTo>
                    <a:pt x="8" y="13"/>
                    <a:pt x="19" y="13"/>
                    <a:pt x="24" y="18"/>
                  </a:cubicBezTo>
                  <a:cubicBezTo>
                    <a:pt x="69" y="68"/>
                    <a:pt x="155" y="67"/>
                    <a:pt x="200" y="4"/>
                  </a:cubicBezTo>
                  <a:cubicBezTo>
                    <a:pt x="200" y="3"/>
                    <a:pt x="202" y="2"/>
                    <a:pt x="203" y="2"/>
                  </a:cubicBezTo>
                  <a:cubicBezTo>
                    <a:pt x="262" y="76"/>
                    <a:pt x="349" y="65"/>
                    <a:pt x="397" y="1"/>
                  </a:cubicBezTo>
                  <a:cubicBezTo>
                    <a:pt x="421" y="32"/>
                    <a:pt x="452" y="53"/>
                    <a:pt x="493" y="53"/>
                  </a:cubicBezTo>
                  <a:cubicBezTo>
                    <a:pt x="534" y="53"/>
                    <a:pt x="565" y="34"/>
                    <a:pt x="591" y="0"/>
                  </a:cubicBezTo>
                  <a:cubicBezTo>
                    <a:pt x="615" y="32"/>
                    <a:pt x="645" y="53"/>
                    <a:pt x="686" y="53"/>
                  </a:cubicBezTo>
                  <a:cubicBezTo>
                    <a:pt x="728" y="54"/>
                    <a:pt x="759" y="34"/>
                    <a:pt x="784" y="0"/>
                  </a:cubicBezTo>
                  <a:cubicBezTo>
                    <a:pt x="811" y="30"/>
                    <a:pt x="840" y="53"/>
                    <a:pt x="883" y="53"/>
                  </a:cubicBezTo>
                  <a:cubicBezTo>
                    <a:pt x="924" y="53"/>
                    <a:pt x="954" y="31"/>
                    <a:pt x="981" y="0"/>
                  </a:cubicBezTo>
                  <a:cubicBezTo>
                    <a:pt x="1006" y="32"/>
                    <a:pt x="1036" y="53"/>
                    <a:pt x="1077" y="53"/>
                  </a:cubicBezTo>
                  <a:cubicBezTo>
                    <a:pt x="1118" y="53"/>
                    <a:pt x="1149" y="34"/>
                    <a:pt x="1175" y="0"/>
                  </a:cubicBezTo>
                  <a:cubicBezTo>
                    <a:pt x="1199" y="32"/>
                    <a:pt x="1229" y="53"/>
                    <a:pt x="1270" y="53"/>
                  </a:cubicBezTo>
                  <a:cubicBezTo>
                    <a:pt x="1312" y="53"/>
                    <a:pt x="1343" y="34"/>
                    <a:pt x="1368" y="0"/>
                  </a:cubicBezTo>
                  <a:cubicBezTo>
                    <a:pt x="1393" y="32"/>
                    <a:pt x="1424" y="53"/>
                    <a:pt x="1466" y="53"/>
                  </a:cubicBezTo>
                  <a:cubicBezTo>
                    <a:pt x="1507" y="53"/>
                    <a:pt x="1538" y="33"/>
                    <a:pt x="1560" y="3"/>
                  </a:cubicBezTo>
                  <a:cubicBezTo>
                    <a:pt x="1578" y="16"/>
                    <a:pt x="1593" y="32"/>
                    <a:pt x="1611" y="42"/>
                  </a:cubicBezTo>
                  <a:cubicBezTo>
                    <a:pt x="1653" y="64"/>
                    <a:pt x="1701" y="55"/>
                    <a:pt x="1737" y="23"/>
                  </a:cubicBezTo>
                  <a:cubicBezTo>
                    <a:pt x="1745" y="16"/>
                    <a:pt x="1755" y="14"/>
                    <a:pt x="1766" y="12"/>
                  </a:cubicBezTo>
                  <a:cubicBezTo>
                    <a:pt x="1748" y="48"/>
                    <a:pt x="1716" y="62"/>
                    <a:pt x="1681" y="73"/>
                  </a:cubicBezTo>
                  <a:cubicBezTo>
                    <a:pt x="1666" y="73"/>
                    <a:pt x="1652" y="73"/>
                    <a:pt x="1637" y="73"/>
                  </a:cubicBezTo>
                  <a:cubicBezTo>
                    <a:pt x="1612" y="61"/>
                    <a:pt x="1586" y="49"/>
                    <a:pt x="1562" y="37"/>
                  </a:cubicBezTo>
                  <a:cubicBezTo>
                    <a:pt x="1539" y="48"/>
                    <a:pt x="1514" y="61"/>
                    <a:pt x="1489" y="73"/>
                  </a:cubicBezTo>
                  <a:cubicBezTo>
                    <a:pt x="1473" y="73"/>
                    <a:pt x="1457" y="73"/>
                    <a:pt x="1441" y="73"/>
                  </a:cubicBezTo>
                  <a:cubicBezTo>
                    <a:pt x="1416" y="60"/>
                    <a:pt x="1391" y="48"/>
                    <a:pt x="1370" y="37"/>
                  </a:cubicBezTo>
                  <a:cubicBezTo>
                    <a:pt x="1344" y="49"/>
                    <a:pt x="1318" y="61"/>
                    <a:pt x="1293" y="73"/>
                  </a:cubicBezTo>
                  <a:cubicBezTo>
                    <a:pt x="1278" y="73"/>
                    <a:pt x="1264" y="73"/>
                    <a:pt x="1249" y="73"/>
                  </a:cubicBezTo>
                  <a:cubicBezTo>
                    <a:pt x="1224" y="61"/>
                    <a:pt x="1198" y="49"/>
                    <a:pt x="1175" y="37"/>
                  </a:cubicBezTo>
                  <a:cubicBezTo>
                    <a:pt x="1151" y="48"/>
                    <a:pt x="1126" y="61"/>
                    <a:pt x="1101" y="73"/>
                  </a:cubicBezTo>
                  <a:cubicBezTo>
                    <a:pt x="1085" y="73"/>
                    <a:pt x="1069" y="73"/>
                    <a:pt x="1053" y="73"/>
                  </a:cubicBezTo>
                  <a:cubicBezTo>
                    <a:pt x="1028" y="60"/>
                    <a:pt x="1003" y="48"/>
                    <a:pt x="982" y="37"/>
                  </a:cubicBezTo>
                  <a:cubicBezTo>
                    <a:pt x="956" y="49"/>
                    <a:pt x="930" y="61"/>
                    <a:pt x="905" y="73"/>
                  </a:cubicBezTo>
                  <a:cubicBezTo>
                    <a:pt x="889" y="73"/>
                    <a:pt x="873" y="73"/>
                    <a:pt x="857" y="73"/>
                  </a:cubicBezTo>
                  <a:cubicBezTo>
                    <a:pt x="832" y="60"/>
                    <a:pt x="807" y="48"/>
                    <a:pt x="786" y="37"/>
                  </a:cubicBezTo>
                  <a:cubicBezTo>
                    <a:pt x="760" y="49"/>
                    <a:pt x="734" y="61"/>
                    <a:pt x="709" y="73"/>
                  </a:cubicBezTo>
                  <a:cubicBezTo>
                    <a:pt x="694" y="73"/>
                    <a:pt x="680" y="73"/>
                    <a:pt x="665" y="73"/>
                  </a:cubicBezTo>
                  <a:cubicBezTo>
                    <a:pt x="640" y="61"/>
                    <a:pt x="614" y="49"/>
                    <a:pt x="591" y="37"/>
                  </a:cubicBezTo>
                  <a:cubicBezTo>
                    <a:pt x="567" y="48"/>
                    <a:pt x="542" y="61"/>
                    <a:pt x="517" y="73"/>
                  </a:cubicBezTo>
                  <a:cubicBezTo>
                    <a:pt x="502" y="73"/>
                    <a:pt x="488" y="73"/>
                    <a:pt x="473" y="73"/>
                  </a:cubicBezTo>
                  <a:cubicBezTo>
                    <a:pt x="447" y="61"/>
                    <a:pt x="421" y="49"/>
                    <a:pt x="397" y="38"/>
                  </a:cubicBezTo>
                  <a:cubicBezTo>
                    <a:pt x="373" y="49"/>
                    <a:pt x="347" y="61"/>
                    <a:pt x="321" y="73"/>
                  </a:cubicBezTo>
                  <a:cubicBezTo>
                    <a:pt x="306" y="73"/>
                    <a:pt x="292" y="73"/>
                    <a:pt x="277" y="73"/>
                  </a:cubicBezTo>
                  <a:cubicBezTo>
                    <a:pt x="252" y="61"/>
                    <a:pt x="227" y="49"/>
                    <a:pt x="203" y="37"/>
                  </a:cubicBezTo>
                  <a:cubicBezTo>
                    <a:pt x="179" y="48"/>
                    <a:pt x="154" y="61"/>
                    <a:pt x="129" y="73"/>
                  </a:cubicBezTo>
                  <a:cubicBezTo>
                    <a:pt x="114" y="73"/>
                    <a:pt x="100" y="73"/>
                    <a:pt x="85" y="7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48" name="Freeform 146">
              <a:extLst>
                <a:ext uri="{FF2B5EF4-FFF2-40B4-BE49-F238E27FC236}">
                  <a16:creationId xmlns:a16="http://schemas.microsoft.com/office/drawing/2014/main" id="{3E42D748-3E52-2BD1-52C9-8A755C2E8B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3826" y="7915562"/>
              <a:ext cx="2511553" cy="1463356"/>
            </a:xfrm>
            <a:custGeom>
              <a:avLst/>
              <a:gdLst>
                <a:gd name="T0" fmla="*/ 996 w 996"/>
                <a:gd name="T1" fmla="*/ 581 h 581"/>
                <a:gd name="T2" fmla="*/ 0 w 996"/>
                <a:gd name="T3" fmla="*/ 581 h 581"/>
                <a:gd name="T4" fmla="*/ 0 w 996"/>
                <a:gd name="T5" fmla="*/ 383 h 581"/>
                <a:gd name="T6" fmla="*/ 92 w 996"/>
                <a:gd name="T7" fmla="*/ 383 h 581"/>
                <a:gd name="T8" fmla="*/ 92 w 996"/>
                <a:gd name="T9" fmla="*/ 168 h 581"/>
                <a:gd name="T10" fmla="*/ 308 w 996"/>
                <a:gd name="T11" fmla="*/ 168 h 581"/>
                <a:gd name="T12" fmla="*/ 308 w 996"/>
                <a:gd name="T13" fmla="*/ 0 h 581"/>
                <a:gd name="T14" fmla="*/ 361 w 996"/>
                <a:gd name="T15" fmla="*/ 0 h 581"/>
                <a:gd name="T16" fmla="*/ 361 w 996"/>
                <a:gd name="T17" fmla="*/ 167 h 581"/>
                <a:gd name="T18" fmla="*/ 401 w 996"/>
                <a:gd name="T19" fmla="*/ 167 h 581"/>
                <a:gd name="T20" fmla="*/ 401 w 996"/>
                <a:gd name="T21" fmla="*/ 381 h 581"/>
                <a:gd name="T22" fmla="*/ 451 w 996"/>
                <a:gd name="T23" fmla="*/ 381 h 581"/>
                <a:gd name="T24" fmla="*/ 451 w 996"/>
                <a:gd name="T25" fmla="*/ 268 h 581"/>
                <a:gd name="T26" fmla="*/ 706 w 996"/>
                <a:gd name="T27" fmla="*/ 268 h 581"/>
                <a:gd name="T28" fmla="*/ 706 w 996"/>
                <a:gd name="T29" fmla="*/ 382 h 581"/>
                <a:gd name="T30" fmla="*/ 996 w 996"/>
                <a:gd name="T31" fmla="*/ 382 h 581"/>
                <a:gd name="T32" fmla="*/ 996 w 996"/>
                <a:gd name="T33" fmla="*/ 581 h 581"/>
                <a:gd name="T34" fmla="*/ 919 w 996"/>
                <a:gd name="T35" fmla="*/ 537 h 581"/>
                <a:gd name="T36" fmla="*/ 919 w 996"/>
                <a:gd name="T37" fmla="*/ 427 h 581"/>
                <a:gd name="T38" fmla="*/ 814 w 996"/>
                <a:gd name="T39" fmla="*/ 427 h 581"/>
                <a:gd name="T40" fmla="*/ 814 w 996"/>
                <a:gd name="T41" fmla="*/ 537 h 581"/>
                <a:gd name="T42" fmla="*/ 919 w 996"/>
                <a:gd name="T43" fmla="*/ 537 h 581"/>
                <a:gd name="T44" fmla="*/ 629 w 996"/>
                <a:gd name="T45" fmla="*/ 537 h 581"/>
                <a:gd name="T46" fmla="*/ 736 w 996"/>
                <a:gd name="T47" fmla="*/ 537 h 581"/>
                <a:gd name="T48" fmla="*/ 736 w 996"/>
                <a:gd name="T49" fmla="*/ 427 h 581"/>
                <a:gd name="T50" fmla="*/ 629 w 996"/>
                <a:gd name="T51" fmla="*/ 427 h 581"/>
                <a:gd name="T52" fmla="*/ 629 w 996"/>
                <a:gd name="T53" fmla="*/ 537 h 581"/>
                <a:gd name="T54" fmla="*/ 445 w 996"/>
                <a:gd name="T55" fmla="*/ 537 h 581"/>
                <a:gd name="T56" fmla="*/ 552 w 996"/>
                <a:gd name="T57" fmla="*/ 537 h 581"/>
                <a:gd name="T58" fmla="*/ 552 w 996"/>
                <a:gd name="T59" fmla="*/ 427 h 581"/>
                <a:gd name="T60" fmla="*/ 445 w 996"/>
                <a:gd name="T61" fmla="*/ 427 h 581"/>
                <a:gd name="T62" fmla="*/ 445 w 996"/>
                <a:gd name="T63" fmla="*/ 537 h 581"/>
                <a:gd name="T64" fmla="*/ 367 w 996"/>
                <a:gd name="T65" fmla="*/ 537 h 581"/>
                <a:gd name="T66" fmla="*/ 367 w 996"/>
                <a:gd name="T67" fmla="*/ 427 h 581"/>
                <a:gd name="T68" fmla="*/ 261 w 996"/>
                <a:gd name="T69" fmla="*/ 427 h 581"/>
                <a:gd name="T70" fmla="*/ 261 w 996"/>
                <a:gd name="T71" fmla="*/ 537 h 581"/>
                <a:gd name="T72" fmla="*/ 367 w 996"/>
                <a:gd name="T73" fmla="*/ 537 h 581"/>
                <a:gd name="T74" fmla="*/ 183 w 996"/>
                <a:gd name="T75" fmla="*/ 537 h 581"/>
                <a:gd name="T76" fmla="*/ 183 w 996"/>
                <a:gd name="T77" fmla="*/ 428 h 581"/>
                <a:gd name="T78" fmla="*/ 77 w 996"/>
                <a:gd name="T79" fmla="*/ 428 h 581"/>
                <a:gd name="T80" fmla="*/ 77 w 996"/>
                <a:gd name="T81" fmla="*/ 537 h 581"/>
                <a:gd name="T82" fmla="*/ 183 w 996"/>
                <a:gd name="T83" fmla="*/ 537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96" h="581">
                  <a:moveTo>
                    <a:pt x="996" y="581"/>
                  </a:moveTo>
                  <a:cubicBezTo>
                    <a:pt x="664" y="581"/>
                    <a:pt x="333" y="581"/>
                    <a:pt x="0" y="581"/>
                  </a:cubicBezTo>
                  <a:cubicBezTo>
                    <a:pt x="0" y="515"/>
                    <a:pt x="0" y="450"/>
                    <a:pt x="0" y="383"/>
                  </a:cubicBezTo>
                  <a:cubicBezTo>
                    <a:pt x="31" y="383"/>
                    <a:pt x="60" y="383"/>
                    <a:pt x="92" y="383"/>
                  </a:cubicBezTo>
                  <a:cubicBezTo>
                    <a:pt x="92" y="311"/>
                    <a:pt x="92" y="241"/>
                    <a:pt x="92" y="168"/>
                  </a:cubicBezTo>
                  <a:cubicBezTo>
                    <a:pt x="165" y="168"/>
                    <a:pt x="235" y="168"/>
                    <a:pt x="308" y="168"/>
                  </a:cubicBezTo>
                  <a:cubicBezTo>
                    <a:pt x="308" y="111"/>
                    <a:pt x="308" y="56"/>
                    <a:pt x="308" y="0"/>
                  </a:cubicBezTo>
                  <a:cubicBezTo>
                    <a:pt x="326" y="0"/>
                    <a:pt x="343" y="0"/>
                    <a:pt x="361" y="0"/>
                  </a:cubicBezTo>
                  <a:cubicBezTo>
                    <a:pt x="361" y="55"/>
                    <a:pt x="361" y="110"/>
                    <a:pt x="361" y="167"/>
                  </a:cubicBezTo>
                  <a:cubicBezTo>
                    <a:pt x="375" y="167"/>
                    <a:pt x="387" y="167"/>
                    <a:pt x="401" y="167"/>
                  </a:cubicBezTo>
                  <a:cubicBezTo>
                    <a:pt x="401" y="239"/>
                    <a:pt x="401" y="309"/>
                    <a:pt x="401" y="381"/>
                  </a:cubicBezTo>
                  <a:cubicBezTo>
                    <a:pt x="418" y="381"/>
                    <a:pt x="434" y="381"/>
                    <a:pt x="451" y="381"/>
                  </a:cubicBezTo>
                  <a:cubicBezTo>
                    <a:pt x="451" y="343"/>
                    <a:pt x="451" y="306"/>
                    <a:pt x="451" y="268"/>
                  </a:cubicBezTo>
                  <a:cubicBezTo>
                    <a:pt x="537" y="268"/>
                    <a:pt x="620" y="268"/>
                    <a:pt x="706" y="268"/>
                  </a:cubicBezTo>
                  <a:cubicBezTo>
                    <a:pt x="706" y="305"/>
                    <a:pt x="706" y="343"/>
                    <a:pt x="706" y="382"/>
                  </a:cubicBezTo>
                  <a:cubicBezTo>
                    <a:pt x="804" y="382"/>
                    <a:pt x="899" y="382"/>
                    <a:pt x="996" y="382"/>
                  </a:cubicBezTo>
                  <a:cubicBezTo>
                    <a:pt x="996" y="448"/>
                    <a:pt x="996" y="513"/>
                    <a:pt x="996" y="581"/>
                  </a:cubicBezTo>
                  <a:close/>
                  <a:moveTo>
                    <a:pt x="919" y="537"/>
                  </a:moveTo>
                  <a:cubicBezTo>
                    <a:pt x="919" y="499"/>
                    <a:pt x="919" y="463"/>
                    <a:pt x="919" y="427"/>
                  </a:cubicBezTo>
                  <a:cubicBezTo>
                    <a:pt x="883" y="427"/>
                    <a:pt x="849" y="427"/>
                    <a:pt x="814" y="427"/>
                  </a:cubicBezTo>
                  <a:cubicBezTo>
                    <a:pt x="814" y="464"/>
                    <a:pt x="814" y="500"/>
                    <a:pt x="814" y="537"/>
                  </a:cubicBezTo>
                  <a:cubicBezTo>
                    <a:pt x="850" y="537"/>
                    <a:pt x="884" y="537"/>
                    <a:pt x="919" y="537"/>
                  </a:cubicBezTo>
                  <a:close/>
                  <a:moveTo>
                    <a:pt x="629" y="537"/>
                  </a:moveTo>
                  <a:cubicBezTo>
                    <a:pt x="666" y="537"/>
                    <a:pt x="700" y="537"/>
                    <a:pt x="736" y="537"/>
                  </a:cubicBezTo>
                  <a:cubicBezTo>
                    <a:pt x="736" y="500"/>
                    <a:pt x="736" y="464"/>
                    <a:pt x="736" y="427"/>
                  </a:cubicBezTo>
                  <a:cubicBezTo>
                    <a:pt x="700" y="427"/>
                    <a:pt x="665" y="427"/>
                    <a:pt x="629" y="427"/>
                  </a:cubicBezTo>
                  <a:cubicBezTo>
                    <a:pt x="629" y="464"/>
                    <a:pt x="629" y="500"/>
                    <a:pt x="629" y="537"/>
                  </a:cubicBezTo>
                  <a:close/>
                  <a:moveTo>
                    <a:pt x="445" y="537"/>
                  </a:moveTo>
                  <a:cubicBezTo>
                    <a:pt x="482" y="537"/>
                    <a:pt x="517" y="537"/>
                    <a:pt x="552" y="537"/>
                  </a:cubicBezTo>
                  <a:cubicBezTo>
                    <a:pt x="552" y="499"/>
                    <a:pt x="552" y="464"/>
                    <a:pt x="552" y="427"/>
                  </a:cubicBezTo>
                  <a:cubicBezTo>
                    <a:pt x="516" y="427"/>
                    <a:pt x="481" y="427"/>
                    <a:pt x="445" y="427"/>
                  </a:cubicBezTo>
                  <a:cubicBezTo>
                    <a:pt x="445" y="464"/>
                    <a:pt x="445" y="499"/>
                    <a:pt x="445" y="537"/>
                  </a:cubicBezTo>
                  <a:close/>
                  <a:moveTo>
                    <a:pt x="367" y="537"/>
                  </a:moveTo>
                  <a:cubicBezTo>
                    <a:pt x="367" y="500"/>
                    <a:pt x="367" y="464"/>
                    <a:pt x="367" y="427"/>
                  </a:cubicBezTo>
                  <a:cubicBezTo>
                    <a:pt x="331" y="427"/>
                    <a:pt x="297" y="427"/>
                    <a:pt x="261" y="427"/>
                  </a:cubicBezTo>
                  <a:cubicBezTo>
                    <a:pt x="261" y="464"/>
                    <a:pt x="261" y="500"/>
                    <a:pt x="261" y="537"/>
                  </a:cubicBezTo>
                  <a:cubicBezTo>
                    <a:pt x="296" y="537"/>
                    <a:pt x="331" y="537"/>
                    <a:pt x="367" y="537"/>
                  </a:cubicBezTo>
                  <a:close/>
                  <a:moveTo>
                    <a:pt x="183" y="537"/>
                  </a:moveTo>
                  <a:cubicBezTo>
                    <a:pt x="183" y="499"/>
                    <a:pt x="183" y="463"/>
                    <a:pt x="183" y="428"/>
                  </a:cubicBezTo>
                  <a:cubicBezTo>
                    <a:pt x="147" y="428"/>
                    <a:pt x="112" y="428"/>
                    <a:pt x="77" y="428"/>
                  </a:cubicBezTo>
                  <a:cubicBezTo>
                    <a:pt x="77" y="465"/>
                    <a:pt x="77" y="500"/>
                    <a:pt x="77" y="537"/>
                  </a:cubicBezTo>
                  <a:cubicBezTo>
                    <a:pt x="113" y="537"/>
                    <a:pt x="147" y="537"/>
                    <a:pt x="183" y="5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49" name="Freeform 147">
              <a:extLst>
                <a:ext uri="{FF2B5EF4-FFF2-40B4-BE49-F238E27FC236}">
                  <a16:creationId xmlns:a16="http://schemas.microsoft.com/office/drawing/2014/main" id="{A479DFF1-03B2-3BE2-CECD-DF60E2A86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3354" y="8363107"/>
              <a:ext cx="244382" cy="200218"/>
            </a:xfrm>
            <a:custGeom>
              <a:avLst/>
              <a:gdLst>
                <a:gd name="T0" fmla="*/ 97 w 97"/>
                <a:gd name="T1" fmla="*/ 0 h 79"/>
                <a:gd name="T2" fmla="*/ 97 w 97"/>
                <a:gd name="T3" fmla="*/ 79 h 79"/>
                <a:gd name="T4" fmla="*/ 0 w 97"/>
                <a:gd name="T5" fmla="*/ 79 h 79"/>
                <a:gd name="T6" fmla="*/ 0 w 97"/>
                <a:gd name="T7" fmla="*/ 0 h 79"/>
                <a:gd name="T8" fmla="*/ 97 w 97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9">
                  <a:moveTo>
                    <a:pt x="97" y="0"/>
                  </a:moveTo>
                  <a:cubicBezTo>
                    <a:pt x="97" y="27"/>
                    <a:pt x="97" y="52"/>
                    <a:pt x="97" y="79"/>
                  </a:cubicBezTo>
                  <a:cubicBezTo>
                    <a:pt x="65" y="79"/>
                    <a:pt x="33" y="79"/>
                    <a:pt x="0" y="79"/>
                  </a:cubicBezTo>
                  <a:cubicBezTo>
                    <a:pt x="0" y="52"/>
                    <a:pt x="0" y="27"/>
                    <a:pt x="0" y="0"/>
                  </a:cubicBezTo>
                  <a:cubicBezTo>
                    <a:pt x="32" y="0"/>
                    <a:pt x="64" y="0"/>
                    <a:pt x="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50" name="Freeform 148">
              <a:extLst>
                <a:ext uri="{FF2B5EF4-FFF2-40B4-BE49-F238E27FC236}">
                  <a16:creationId xmlns:a16="http://schemas.microsoft.com/office/drawing/2014/main" id="{1674C182-D02C-1873-A099-25141AEAA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3681" y="8363107"/>
              <a:ext cx="244382" cy="200218"/>
            </a:xfrm>
            <a:custGeom>
              <a:avLst/>
              <a:gdLst>
                <a:gd name="T0" fmla="*/ 97 w 97"/>
                <a:gd name="T1" fmla="*/ 79 h 79"/>
                <a:gd name="T2" fmla="*/ 0 w 97"/>
                <a:gd name="T3" fmla="*/ 79 h 79"/>
                <a:gd name="T4" fmla="*/ 0 w 97"/>
                <a:gd name="T5" fmla="*/ 0 h 79"/>
                <a:gd name="T6" fmla="*/ 97 w 97"/>
                <a:gd name="T7" fmla="*/ 0 h 79"/>
                <a:gd name="T8" fmla="*/ 97 w 97"/>
                <a:gd name="T9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9">
                  <a:moveTo>
                    <a:pt x="97" y="79"/>
                  </a:moveTo>
                  <a:cubicBezTo>
                    <a:pt x="64" y="79"/>
                    <a:pt x="33" y="79"/>
                    <a:pt x="0" y="79"/>
                  </a:cubicBezTo>
                  <a:cubicBezTo>
                    <a:pt x="0" y="52"/>
                    <a:pt x="0" y="27"/>
                    <a:pt x="0" y="0"/>
                  </a:cubicBezTo>
                  <a:cubicBezTo>
                    <a:pt x="32" y="0"/>
                    <a:pt x="64" y="0"/>
                    <a:pt x="97" y="0"/>
                  </a:cubicBezTo>
                  <a:cubicBezTo>
                    <a:pt x="97" y="26"/>
                    <a:pt x="97" y="52"/>
                    <a:pt x="97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CC41A417-2B9C-0FEE-92B9-E716B0DB6DD1}"/>
              </a:ext>
            </a:extLst>
          </p:cNvPr>
          <p:cNvGrpSpPr/>
          <p:nvPr/>
        </p:nvGrpSpPr>
        <p:grpSpPr>
          <a:xfrm>
            <a:off x="7249141" y="1474613"/>
            <a:ext cx="658242" cy="811804"/>
            <a:chOff x="9006746" y="1489064"/>
            <a:chExt cx="761388" cy="939013"/>
          </a:xfrm>
          <a:solidFill>
            <a:schemeClr val="bg2"/>
          </a:solidFill>
        </p:grpSpPr>
        <p:sp>
          <p:nvSpPr>
            <p:cNvPr id="125" name="Freeform 110">
              <a:extLst>
                <a:ext uri="{FF2B5EF4-FFF2-40B4-BE49-F238E27FC236}">
                  <a16:creationId xmlns:a16="http://schemas.microsoft.com/office/drawing/2014/main" id="{5678CAA9-BDFF-E338-C367-C06626D33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2832" y="2056355"/>
              <a:ext cx="255302" cy="371721"/>
            </a:xfrm>
            <a:custGeom>
              <a:avLst/>
              <a:gdLst>
                <a:gd name="T0" fmla="*/ 0 w 66"/>
                <a:gd name="T1" fmla="*/ 60 h 96"/>
                <a:gd name="T2" fmla="*/ 22 w 66"/>
                <a:gd name="T3" fmla="*/ 52 h 96"/>
                <a:gd name="T4" fmla="*/ 22 w 66"/>
                <a:gd name="T5" fmla="*/ 46 h 96"/>
                <a:gd name="T6" fmla="*/ 10 w 66"/>
                <a:gd name="T7" fmla="*/ 28 h 96"/>
                <a:gd name="T8" fmla="*/ 10 w 66"/>
                <a:gd name="T9" fmla="*/ 20 h 96"/>
                <a:gd name="T10" fmla="*/ 30 w 66"/>
                <a:gd name="T11" fmla="*/ 0 h 96"/>
                <a:gd name="T12" fmla="*/ 50 w 66"/>
                <a:gd name="T13" fmla="*/ 20 h 96"/>
                <a:gd name="T14" fmla="*/ 50 w 66"/>
                <a:gd name="T15" fmla="*/ 28 h 96"/>
                <a:gd name="T16" fmla="*/ 38 w 66"/>
                <a:gd name="T17" fmla="*/ 46 h 96"/>
                <a:gd name="T18" fmla="*/ 38 w 66"/>
                <a:gd name="T19" fmla="*/ 52 h 96"/>
                <a:gd name="T20" fmla="*/ 66 w 66"/>
                <a:gd name="T21" fmla="*/ 72 h 96"/>
                <a:gd name="T22" fmla="*/ 66 w 66"/>
                <a:gd name="T23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6" h="96">
                  <a:moveTo>
                    <a:pt x="0" y="60"/>
                  </a:moveTo>
                  <a:cubicBezTo>
                    <a:pt x="5" y="56"/>
                    <a:pt x="14" y="53"/>
                    <a:pt x="22" y="52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14" y="44"/>
                    <a:pt x="10" y="37"/>
                    <a:pt x="10" y="28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9"/>
                    <a:pt x="18" y="0"/>
                    <a:pt x="30" y="0"/>
                  </a:cubicBezTo>
                  <a:cubicBezTo>
                    <a:pt x="42" y="0"/>
                    <a:pt x="50" y="9"/>
                    <a:pt x="50" y="20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37"/>
                    <a:pt x="46" y="44"/>
                    <a:pt x="38" y="46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54" y="55"/>
                    <a:pt x="66" y="60"/>
                    <a:pt x="66" y="72"/>
                  </a:cubicBezTo>
                  <a:cubicBezTo>
                    <a:pt x="66" y="96"/>
                    <a:pt x="66" y="96"/>
                    <a:pt x="66" y="96"/>
                  </a:cubicBezTo>
                </a:path>
              </a:pathLst>
            </a:custGeom>
            <a:grpFill/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sz="1632" noProof="0"/>
            </a:p>
          </p:txBody>
        </p:sp>
        <p:sp>
          <p:nvSpPr>
            <p:cNvPr id="126" name="Freeform 111">
              <a:extLst>
                <a:ext uri="{FF2B5EF4-FFF2-40B4-BE49-F238E27FC236}">
                  <a16:creationId xmlns:a16="http://schemas.microsoft.com/office/drawing/2014/main" id="{4C33F084-6CAD-BD29-37D7-58C77E6D3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8008" y="2086992"/>
              <a:ext cx="216497" cy="341085"/>
            </a:xfrm>
            <a:custGeom>
              <a:avLst/>
              <a:gdLst>
                <a:gd name="T0" fmla="*/ 52 w 56"/>
                <a:gd name="T1" fmla="*/ 54 h 88"/>
                <a:gd name="T2" fmla="*/ 44 w 56"/>
                <a:gd name="T3" fmla="*/ 52 h 88"/>
                <a:gd name="T4" fmla="*/ 44 w 56"/>
                <a:gd name="T5" fmla="*/ 46 h 88"/>
                <a:gd name="T6" fmla="*/ 56 w 56"/>
                <a:gd name="T7" fmla="*/ 28 h 88"/>
                <a:gd name="T8" fmla="*/ 56 w 56"/>
                <a:gd name="T9" fmla="*/ 20 h 88"/>
                <a:gd name="T10" fmla="*/ 36 w 56"/>
                <a:gd name="T11" fmla="*/ 0 h 88"/>
                <a:gd name="T12" fmla="*/ 16 w 56"/>
                <a:gd name="T13" fmla="*/ 20 h 88"/>
                <a:gd name="T14" fmla="*/ 16 w 56"/>
                <a:gd name="T15" fmla="*/ 28 h 88"/>
                <a:gd name="T16" fmla="*/ 28 w 56"/>
                <a:gd name="T17" fmla="*/ 46 h 88"/>
                <a:gd name="T18" fmla="*/ 28 w 56"/>
                <a:gd name="T19" fmla="*/ 52 h 88"/>
                <a:gd name="T20" fmla="*/ 0 w 56"/>
                <a:gd name="T21" fmla="*/ 72 h 88"/>
                <a:gd name="T22" fmla="*/ 0 w 56"/>
                <a:gd name="T23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88">
                  <a:moveTo>
                    <a:pt x="52" y="54"/>
                  </a:moveTo>
                  <a:cubicBezTo>
                    <a:pt x="49" y="53"/>
                    <a:pt x="47" y="52"/>
                    <a:pt x="44" y="52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51" y="44"/>
                    <a:pt x="56" y="37"/>
                    <a:pt x="56" y="28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9"/>
                    <a:pt x="48" y="0"/>
                    <a:pt x="36" y="0"/>
                  </a:cubicBezTo>
                  <a:cubicBezTo>
                    <a:pt x="24" y="0"/>
                    <a:pt x="16" y="9"/>
                    <a:pt x="16" y="20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37"/>
                    <a:pt x="21" y="44"/>
                    <a:pt x="28" y="46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12" y="55"/>
                    <a:pt x="0" y="60"/>
                    <a:pt x="0" y="72"/>
                  </a:cubicBezTo>
                  <a:cubicBezTo>
                    <a:pt x="0" y="88"/>
                    <a:pt x="0" y="88"/>
                    <a:pt x="0" y="88"/>
                  </a:cubicBezTo>
                </a:path>
              </a:pathLst>
            </a:custGeom>
            <a:grpFill/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sz="1632" noProof="0"/>
            </a:p>
          </p:txBody>
        </p:sp>
        <p:sp>
          <p:nvSpPr>
            <p:cNvPr id="127" name="Freeform 112">
              <a:extLst>
                <a:ext uri="{FF2B5EF4-FFF2-40B4-BE49-F238E27FC236}">
                  <a16:creationId xmlns:a16="http://schemas.microsoft.com/office/drawing/2014/main" id="{9C310F8B-ED5F-6ADE-3001-9968BC38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4505" y="2195240"/>
              <a:ext cx="108248" cy="232836"/>
            </a:xfrm>
            <a:custGeom>
              <a:avLst/>
              <a:gdLst>
                <a:gd name="T0" fmla="*/ 0 w 28"/>
                <a:gd name="T1" fmla="*/ 60 h 60"/>
                <a:gd name="T2" fmla="*/ 0 w 28"/>
                <a:gd name="T3" fmla="*/ 56 h 60"/>
                <a:gd name="T4" fmla="*/ 20 w 28"/>
                <a:gd name="T5" fmla="*/ 44 h 60"/>
                <a:gd name="T6" fmla="*/ 20 w 28"/>
                <a:gd name="T7" fmla="*/ 36 h 60"/>
                <a:gd name="T8" fmla="*/ 12 w 28"/>
                <a:gd name="T9" fmla="*/ 24 h 60"/>
                <a:gd name="T10" fmla="*/ 12 w 28"/>
                <a:gd name="T11" fmla="*/ 16 h 60"/>
                <a:gd name="T12" fmla="*/ 28 w 28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0">
                  <a:moveTo>
                    <a:pt x="0" y="60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46"/>
                    <a:pt x="7" y="46"/>
                    <a:pt x="20" y="44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4" y="34"/>
                    <a:pt x="12" y="31"/>
                    <a:pt x="12" y="24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7"/>
                    <a:pt x="19" y="0"/>
                    <a:pt x="28" y="0"/>
                  </a:cubicBezTo>
                </a:path>
              </a:pathLst>
            </a:custGeom>
            <a:grpFill/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sz="1632" noProof="0"/>
            </a:p>
          </p:txBody>
        </p:sp>
        <p:sp>
          <p:nvSpPr>
            <p:cNvPr id="128" name="Freeform 113">
              <a:extLst>
                <a:ext uri="{FF2B5EF4-FFF2-40B4-BE49-F238E27FC236}">
                  <a16:creationId xmlns:a16="http://schemas.microsoft.com/office/drawing/2014/main" id="{6A9C2179-EEFB-6F84-2D8E-1F7B4DEF0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2754" y="2195240"/>
              <a:ext cx="108248" cy="232836"/>
            </a:xfrm>
            <a:custGeom>
              <a:avLst/>
              <a:gdLst>
                <a:gd name="T0" fmla="*/ 28 w 28"/>
                <a:gd name="T1" fmla="*/ 60 h 60"/>
                <a:gd name="T2" fmla="*/ 28 w 28"/>
                <a:gd name="T3" fmla="*/ 56 h 60"/>
                <a:gd name="T4" fmla="*/ 8 w 28"/>
                <a:gd name="T5" fmla="*/ 44 h 60"/>
                <a:gd name="T6" fmla="*/ 8 w 28"/>
                <a:gd name="T7" fmla="*/ 36 h 60"/>
                <a:gd name="T8" fmla="*/ 16 w 28"/>
                <a:gd name="T9" fmla="*/ 24 h 60"/>
                <a:gd name="T10" fmla="*/ 16 w 28"/>
                <a:gd name="T11" fmla="*/ 16 h 60"/>
                <a:gd name="T12" fmla="*/ 0 w 28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0">
                  <a:moveTo>
                    <a:pt x="28" y="60"/>
                  </a:moveTo>
                  <a:cubicBezTo>
                    <a:pt x="28" y="56"/>
                    <a:pt x="28" y="56"/>
                    <a:pt x="28" y="56"/>
                  </a:cubicBezTo>
                  <a:cubicBezTo>
                    <a:pt x="28" y="46"/>
                    <a:pt x="20" y="46"/>
                    <a:pt x="8" y="44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2" y="34"/>
                    <a:pt x="16" y="31"/>
                    <a:pt x="16" y="24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7"/>
                    <a:pt x="9" y="0"/>
                    <a:pt x="0" y="0"/>
                  </a:cubicBezTo>
                </a:path>
              </a:pathLst>
            </a:custGeom>
            <a:grpFill/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sz="1632" noProof="0"/>
            </a:p>
          </p:txBody>
        </p:sp>
        <p:grpSp>
          <p:nvGrpSpPr>
            <p:cNvPr id="52" name="Gruppieren 165">
              <a:extLst>
                <a:ext uri="{FF2B5EF4-FFF2-40B4-BE49-F238E27FC236}">
                  <a16:creationId xmlns:a16="http://schemas.microsoft.com/office/drawing/2014/main" id="{02762AE6-8F2B-47EE-9CAE-D88892B8F5B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006746" y="1489064"/>
              <a:ext cx="724282" cy="589218"/>
              <a:chOff x="4826000" y="1423988"/>
              <a:chExt cx="1362075" cy="1108075"/>
            </a:xfrm>
            <a:grpFill/>
          </p:grpSpPr>
          <p:sp>
            <p:nvSpPr>
              <p:cNvPr id="53" name="Freeform 28">
                <a:extLst>
                  <a:ext uri="{FF2B5EF4-FFF2-40B4-BE49-F238E27FC236}">
                    <a16:creationId xmlns:a16="http://schemas.microsoft.com/office/drawing/2014/main" id="{0CE80B64-E940-46BA-9888-1274553E3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6000" y="1423988"/>
                <a:ext cx="1139825" cy="869950"/>
              </a:xfrm>
              <a:custGeom>
                <a:avLst/>
                <a:gdLst>
                  <a:gd name="T0" fmla="*/ 710 w 718"/>
                  <a:gd name="T1" fmla="*/ 548 h 548"/>
                  <a:gd name="T2" fmla="*/ 274 w 718"/>
                  <a:gd name="T3" fmla="*/ 548 h 548"/>
                  <a:gd name="T4" fmla="*/ 130 w 718"/>
                  <a:gd name="T5" fmla="*/ 18 h 548"/>
                  <a:gd name="T6" fmla="*/ 10 w 718"/>
                  <a:gd name="T7" fmla="*/ 18 h 548"/>
                  <a:gd name="T8" fmla="*/ 10 w 718"/>
                  <a:gd name="T9" fmla="*/ 18 h 548"/>
                  <a:gd name="T10" fmla="*/ 6 w 718"/>
                  <a:gd name="T11" fmla="*/ 18 h 548"/>
                  <a:gd name="T12" fmla="*/ 4 w 718"/>
                  <a:gd name="T13" fmla="*/ 16 h 548"/>
                  <a:gd name="T14" fmla="*/ 2 w 718"/>
                  <a:gd name="T15" fmla="*/ 14 h 548"/>
                  <a:gd name="T16" fmla="*/ 0 w 718"/>
                  <a:gd name="T17" fmla="*/ 10 h 548"/>
                  <a:gd name="T18" fmla="*/ 0 w 718"/>
                  <a:gd name="T19" fmla="*/ 10 h 548"/>
                  <a:gd name="T20" fmla="*/ 2 w 718"/>
                  <a:gd name="T21" fmla="*/ 6 h 548"/>
                  <a:gd name="T22" fmla="*/ 4 w 718"/>
                  <a:gd name="T23" fmla="*/ 4 h 548"/>
                  <a:gd name="T24" fmla="*/ 6 w 718"/>
                  <a:gd name="T25" fmla="*/ 2 h 548"/>
                  <a:gd name="T26" fmla="*/ 10 w 718"/>
                  <a:gd name="T27" fmla="*/ 0 h 548"/>
                  <a:gd name="T28" fmla="*/ 142 w 718"/>
                  <a:gd name="T29" fmla="*/ 0 h 548"/>
                  <a:gd name="T30" fmla="*/ 286 w 718"/>
                  <a:gd name="T31" fmla="*/ 530 h 548"/>
                  <a:gd name="T32" fmla="*/ 710 w 718"/>
                  <a:gd name="T33" fmla="*/ 530 h 548"/>
                  <a:gd name="T34" fmla="*/ 710 w 718"/>
                  <a:gd name="T35" fmla="*/ 530 h 548"/>
                  <a:gd name="T36" fmla="*/ 714 w 718"/>
                  <a:gd name="T37" fmla="*/ 530 h 548"/>
                  <a:gd name="T38" fmla="*/ 716 w 718"/>
                  <a:gd name="T39" fmla="*/ 532 h 548"/>
                  <a:gd name="T40" fmla="*/ 718 w 718"/>
                  <a:gd name="T41" fmla="*/ 534 h 548"/>
                  <a:gd name="T42" fmla="*/ 718 w 718"/>
                  <a:gd name="T43" fmla="*/ 538 h 548"/>
                  <a:gd name="T44" fmla="*/ 718 w 718"/>
                  <a:gd name="T45" fmla="*/ 538 h 548"/>
                  <a:gd name="T46" fmla="*/ 718 w 718"/>
                  <a:gd name="T47" fmla="*/ 542 h 548"/>
                  <a:gd name="T48" fmla="*/ 716 w 718"/>
                  <a:gd name="T49" fmla="*/ 544 h 548"/>
                  <a:gd name="T50" fmla="*/ 714 w 718"/>
                  <a:gd name="T51" fmla="*/ 546 h 548"/>
                  <a:gd name="T52" fmla="*/ 710 w 718"/>
                  <a:gd name="T53" fmla="*/ 548 h 548"/>
                  <a:gd name="T54" fmla="*/ 710 w 718"/>
                  <a:gd name="T55" fmla="*/ 548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8" h="548">
                    <a:moveTo>
                      <a:pt x="710" y="548"/>
                    </a:moveTo>
                    <a:lnTo>
                      <a:pt x="274" y="548"/>
                    </a:lnTo>
                    <a:lnTo>
                      <a:pt x="130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42" y="0"/>
                    </a:lnTo>
                    <a:lnTo>
                      <a:pt x="286" y="530"/>
                    </a:lnTo>
                    <a:lnTo>
                      <a:pt x="710" y="530"/>
                    </a:lnTo>
                    <a:lnTo>
                      <a:pt x="710" y="530"/>
                    </a:lnTo>
                    <a:lnTo>
                      <a:pt x="714" y="530"/>
                    </a:lnTo>
                    <a:lnTo>
                      <a:pt x="716" y="532"/>
                    </a:lnTo>
                    <a:lnTo>
                      <a:pt x="718" y="534"/>
                    </a:lnTo>
                    <a:lnTo>
                      <a:pt x="718" y="538"/>
                    </a:lnTo>
                    <a:lnTo>
                      <a:pt x="718" y="538"/>
                    </a:lnTo>
                    <a:lnTo>
                      <a:pt x="718" y="542"/>
                    </a:lnTo>
                    <a:lnTo>
                      <a:pt x="716" y="544"/>
                    </a:lnTo>
                    <a:lnTo>
                      <a:pt x="714" y="546"/>
                    </a:lnTo>
                    <a:lnTo>
                      <a:pt x="710" y="548"/>
                    </a:lnTo>
                    <a:lnTo>
                      <a:pt x="710" y="54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pt-PT" noProof="0"/>
              </a:p>
            </p:txBody>
          </p:sp>
          <p:sp>
            <p:nvSpPr>
              <p:cNvPr id="54" name="Freeform 29">
                <a:extLst>
                  <a:ext uri="{FF2B5EF4-FFF2-40B4-BE49-F238E27FC236}">
                    <a16:creationId xmlns:a16="http://schemas.microsoft.com/office/drawing/2014/main" id="{9C7B7B06-6791-47E8-9057-511E4A21E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2700" y="1608138"/>
                <a:ext cx="1095375" cy="577850"/>
              </a:xfrm>
              <a:custGeom>
                <a:avLst/>
                <a:gdLst>
                  <a:gd name="T0" fmla="*/ 536 w 690"/>
                  <a:gd name="T1" fmla="*/ 364 h 364"/>
                  <a:gd name="T2" fmla="*/ 178 w 690"/>
                  <a:gd name="T3" fmla="*/ 364 h 364"/>
                  <a:gd name="T4" fmla="*/ 178 w 690"/>
                  <a:gd name="T5" fmla="*/ 364 h 364"/>
                  <a:gd name="T6" fmla="*/ 172 w 690"/>
                  <a:gd name="T7" fmla="*/ 362 h 364"/>
                  <a:gd name="T8" fmla="*/ 170 w 690"/>
                  <a:gd name="T9" fmla="*/ 356 h 364"/>
                  <a:gd name="T10" fmla="*/ 92 w 690"/>
                  <a:gd name="T11" fmla="*/ 60 h 364"/>
                  <a:gd name="T12" fmla="*/ 108 w 690"/>
                  <a:gd name="T13" fmla="*/ 54 h 364"/>
                  <a:gd name="T14" fmla="*/ 186 w 690"/>
                  <a:gd name="T15" fmla="*/ 346 h 364"/>
                  <a:gd name="T16" fmla="*/ 530 w 690"/>
                  <a:gd name="T17" fmla="*/ 346 h 364"/>
                  <a:gd name="T18" fmla="*/ 668 w 690"/>
                  <a:gd name="T19" fmla="*/ 18 h 364"/>
                  <a:gd name="T20" fmla="*/ 0 w 690"/>
                  <a:gd name="T21" fmla="*/ 18 h 364"/>
                  <a:gd name="T22" fmla="*/ 0 w 690"/>
                  <a:gd name="T23" fmla="*/ 0 h 364"/>
                  <a:gd name="T24" fmla="*/ 680 w 690"/>
                  <a:gd name="T25" fmla="*/ 0 h 364"/>
                  <a:gd name="T26" fmla="*/ 680 w 690"/>
                  <a:gd name="T27" fmla="*/ 0 h 364"/>
                  <a:gd name="T28" fmla="*/ 686 w 690"/>
                  <a:gd name="T29" fmla="*/ 0 h 364"/>
                  <a:gd name="T30" fmla="*/ 688 w 690"/>
                  <a:gd name="T31" fmla="*/ 4 h 364"/>
                  <a:gd name="T32" fmla="*/ 688 w 690"/>
                  <a:gd name="T33" fmla="*/ 4 h 364"/>
                  <a:gd name="T34" fmla="*/ 690 w 690"/>
                  <a:gd name="T35" fmla="*/ 8 h 364"/>
                  <a:gd name="T36" fmla="*/ 690 w 690"/>
                  <a:gd name="T37" fmla="*/ 12 h 364"/>
                  <a:gd name="T38" fmla="*/ 546 w 690"/>
                  <a:gd name="T39" fmla="*/ 358 h 364"/>
                  <a:gd name="T40" fmla="*/ 546 w 690"/>
                  <a:gd name="T41" fmla="*/ 358 h 364"/>
                  <a:gd name="T42" fmla="*/ 542 w 690"/>
                  <a:gd name="T43" fmla="*/ 362 h 364"/>
                  <a:gd name="T44" fmla="*/ 536 w 690"/>
                  <a:gd name="T45" fmla="*/ 364 h 364"/>
                  <a:gd name="T46" fmla="*/ 536 w 690"/>
                  <a:gd name="T47" fmla="*/ 364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0" h="364">
                    <a:moveTo>
                      <a:pt x="536" y="364"/>
                    </a:moveTo>
                    <a:lnTo>
                      <a:pt x="178" y="364"/>
                    </a:lnTo>
                    <a:lnTo>
                      <a:pt x="178" y="364"/>
                    </a:lnTo>
                    <a:lnTo>
                      <a:pt x="172" y="362"/>
                    </a:lnTo>
                    <a:lnTo>
                      <a:pt x="170" y="356"/>
                    </a:lnTo>
                    <a:lnTo>
                      <a:pt x="92" y="60"/>
                    </a:lnTo>
                    <a:lnTo>
                      <a:pt x="108" y="54"/>
                    </a:lnTo>
                    <a:lnTo>
                      <a:pt x="186" y="346"/>
                    </a:lnTo>
                    <a:lnTo>
                      <a:pt x="530" y="346"/>
                    </a:lnTo>
                    <a:lnTo>
                      <a:pt x="668" y="18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680" y="0"/>
                    </a:lnTo>
                    <a:lnTo>
                      <a:pt x="680" y="0"/>
                    </a:lnTo>
                    <a:lnTo>
                      <a:pt x="686" y="0"/>
                    </a:lnTo>
                    <a:lnTo>
                      <a:pt x="688" y="4"/>
                    </a:lnTo>
                    <a:lnTo>
                      <a:pt x="688" y="4"/>
                    </a:lnTo>
                    <a:lnTo>
                      <a:pt x="690" y="8"/>
                    </a:lnTo>
                    <a:lnTo>
                      <a:pt x="690" y="12"/>
                    </a:lnTo>
                    <a:lnTo>
                      <a:pt x="546" y="358"/>
                    </a:lnTo>
                    <a:lnTo>
                      <a:pt x="546" y="358"/>
                    </a:lnTo>
                    <a:lnTo>
                      <a:pt x="542" y="362"/>
                    </a:lnTo>
                    <a:lnTo>
                      <a:pt x="536" y="364"/>
                    </a:lnTo>
                    <a:lnTo>
                      <a:pt x="536" y="36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pt-PT" noProof="0"/>
              </a:p>
            </p:txBody>
          </p:sp>
          <p:sp>
            <p:nvSpPr>
              <p:cNvPr id="55" name="Rectangle 30">
                <a:extLst>
                  <a:ext uri="{FF2B5EF4-FFF2-40B4-BE49-F238E27FC236}">
                    <a16:creationId xmlns:a16="http://schemas.microsoft.com/office/drawing/2014/main" id="{B20B125F-6DEC-455D-9065-34B731F11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1625" y="1744663"/>
                <a:ext cx="565150" cy="285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pt-PT" noProof="0"/>
              </a:p>
            </p:txBody>
          </p:sp>
          <p:sp>
            <p:nvSpPr>
              <p:cNvPr id="56" name="Rectangle 31">
                <a:extLst>
                  <a:ext uri="{FF2B5EF4-FFF2-40B4-BE49-F238E27FC236}">
                    <a16:creationId xmlns:a16="http://schemas.microsoft.com/office/drawing/2014/main" id="{EB30C272-5C63-426F-A496-5F2F8CFF6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8775" y="1881188"/>
                <a:ext cx="450850" cy="285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pt-PT" noProof="0"/>
              </a:p>
            </p:txBody>
          </p:sp>
          <p:sp>
            <p:nvSpPr>
              <p:cNvPr id="57" name="Rectangle 32">
                <a:extLst>
                  <a:ext uri="{FF2B5EF4-FFF2-40B4-BE49-F238E27FC236}">
                    <a16:creationId xmlns:a16="http://schemas.microsoft.com/office/drawing/2014/main" id="{85BA0C69-DFE1-4E3E-9D9C-984CC1455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5925" y="2017713"/>
                <a:ext cx="336550" cy="2857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pt-PT" noProof="0"/>
              </a:p>
            </p:txBody>
          </p:sp>
          <p:sp>
            <p:nvSpPr>
              <p:cNvPr id="58" name="Freeform 33">
                <a:extLst>
                  <a:ext uri="{FF2B5EF4-FFF2-40B4-BE49-F238E27FC236}">
                    <a16:creationId xmlns:a16="http://schemas.microsoft.com/office/drawing/2014/main" id="{08A7D841-7AF3-489A-9250-0914BDACF1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40350" y="2338388"/>
                <a:ext cx="193675" cy="193675"/>
              </a:xfrm>
              <a:custGeom>
                <a:avLst/>
                <a:gdLst>
                  <a:gd name="T0" fmla="*/ 62 w 122"/>
                  <a:gd name="T1" fmla="*/ 122 h 122"/>
                  <a:gd name="T2" fmla="*/ 38 w 122"/>
                  <a:gd name="T3" fmla="*/ 118 h 122"/>
                  <a:gd name="T4" fmla="*/ 18 w 122"/>
                  <a:gd name="T5" fmla="*/ 104 h 122"/>
                  <a:gd name="T6" fmla="*/ 4 w 122"/>
                  <a:gd name="T7" fmla="*/ 84 h 122"/>
                  <a:gd name="T8" fmla="*/ 0 w 122"/>
                  <a:gd name="T9" fmla="*/ 62 h 122"/>
                  <a:gd name="T10" fmla="*/ 2 w 122"/>
                  <a:gd name="T11" fmla="*/ 48 h 122"/>
                  <a:gd name="T12" fmla="*/ 10 w 122"/>
                  <a:gd name="T13" fmla="*/ 26 h 122"/>
                  <a:gd name="T14" fmla="*/ 28 w 122"/>
                  <a:gd name="T15" fmla="*/ 10 h 122"/>
                  <a:gd name="T16" fmla="*/ 50 w 122"/>
                  <a:gd name="T17" fmla="*/ 0 h 122"/>
                  <a:gd name="T18" fmla="*/ 62 w 122"/>
                  <a:gd name="T19" fmla="*/ 0 h 122"/>
                  <a:gd name="T20" fmla="*/ 86 w 122"/>
                  <a:gd name="T21" fmla="*/ 4 h 122"/>
                  <a:gd name="T22" fmla="*/ 104 w 122"/>
                  <a:gd name="T23" fmla="*/ 18 h 122"/>
                  <a:gd name="T24" fmla="*/ 118 w 122"/>
                  <a:gd name="T25" fmla="*/ 38 h 122"/>
                  <a:gd name="T26" fmla="*/ 122 w 122"/>
                  <a:gd name="T27" fmla="*/ 62 h 122"/>
                  <a:gd name="T28" fmla="*/ 122 w 122"/>
                  <a:gd name="T29" fmla="*/ 74 h 122"/>
                  <a:gd name="T30" fmla="*/ 112 w 122"/>
                  <a:gd name="T31" fmla="*/ 96 h 122"/>
                  <a:gd name="T32" fmla="*/ 96 w 122"/>
                  <a:gd name="T33" fmla="*/ 112 h 122"/>
                  <a:gd name="T34" fmla="*/ 74 w 122"/>
                  <a:gd name="T35" fmla="*/ 122 h 122"/>
                  <a:gd name="T36" fmla="*/ 62 w 122"/>
                  <a:gd name="T37" fmla="*/ 122 h 122"/>
                  <a:gd name="T38" fmla="*/ 62 w 122"/>
                  <a:gd name="T39" fmla="*/ 18 h 122"/>
                  <a:gd name="T40" fmla="*/ 44 w 122"/>
                  <a:gd name="T41" fmla="*/ 22 h 122"/>
                  <a:gd name="T42" fmla="*/ 30 w 122"/>
                  <a:gd name="T43" fmla="*/ 30 h 122"/>
                  <a:gd name="T44" fmla="*/ 22 w 122"/>
                  <a:gd name="T45" fmla="*/ 44 h 122"/>
                  <a:gd name="T46" fmla="*/ 18 w 122"/>
                  <a:gd name="T47" fmla="*/ 62 h 122"/>
                  <a:gd name="T48" fmla="*/ 18 w 122"/>
                  <a:gd name="T49" fmla="*/ 70 h 122"/>
                  <a:gd name="T50" fmla="*/ 26 w 122"/>
                  <a:gd name="T51" fmla="*/ 86 h 122"/>
                  <a:gd name="T52" fmla="*/ 38 w 122"/>
                  <a:gd name="T53" fmla="*/ 98 h 122"/>
                  <a:gd name="T54" fmla="*/ 52 w 122"/>
                  <a:gd name="T55" fmla="*/ 104 h 122"/>
                  <a:gd name="T56" fmla="*/ 62 w 122"/>
                  <a:gd name="T57" fmla="*/ 104 h 122"/>
                  <a:gd name="T58" fmla="*/ 78 w 122"/>
                  <a:gd name="T59" fmla="*/ 102 h 122"/>
                  <a:gd name="T60" fmla="*/ 92 w 122"/>
                  <a:gd name="T61" fmla="*/ 92 h 122"/>
                  <a:gd name="T62" fmla="*/ 102 w 122"/>
                  <a:gd name="T63" fmla="*/ 78 h 122"/>
                  <a:gd name="T64" fmla="*/ 104 w 122"/>
                  <a:gd name="T65" fmla="*/ 62 h 122"/>
                  <a:gd name="T66" fmla="*/ 104 w 122"/>
                  <a:gd name="T67" fmla="*/ 52 h 122"/>
                  <a:gd name="T68" fmla="*/ 98 w 122"/>
                  <a:gd name="T69" fmla="*/ 36 h 122"/>
                  <a:gd name="T70" fmla="*/ 86 w 122"/>
                  <a:gd name="T71" fmla="*/ 26 h 122"/>
                  <a:gd name="T72" fmla="*/ 70 w 122"/>
                  <a:gd name="T73" fmla="*/ 18 h 122"/>
                  <a:gd name="T74" fmla="*/ 62 w 122"/>
                  <a:gd name="T75" fmla="*/ 18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2" h="122">
                    <a:moveTo>
                      <a:pt x="62" y="122"/>
                    </a:moveTo>
                    <a:lnTo>
                      <a:pt x="62" y="122"/>
                    </a:lnTo>
                    <a:lnTo>
                      <a:pt x="50" y="122"/>
                    </a:lnTo>
                    <a:lnTo>
                      <a:pt x="38" y="118"/>
                    </a:lnTo>
                    <a:lnTo>
                      <a:pt x="28" y="112"/>
                    </a:lnTo>
                    <a:lnTo>
                      <a:pt x="18" y="104"/>
                    </a:lnTo>
                    <a:lnTo>
                      <a:pt x="10" y="96"/>
                    </a:lnTo>
                    <a:lnTo>
                      <a:pt x="4" y="84"/>
                    </a:lnTo>
                    <a:lnTo>
                      <a:pt x="2" y="74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48"/>
                    </a:lnTo>
                    <a:lnTo>
                      <a:pt x="4" y="38"/>
                    </a:lnTo>
                    <a:lnTo>
                      <a:pt x="10" y="26"/>
                    </a:lnTo>
                    <a:lnTo>
                      <a:pt x="18" y="18"/>
                    </a:lnTo>
                    <a:lnTo>
                      <a:pt x="28" y="10"/>
                    </a:lnTo>
                    <a:lnTo>
                      <a:pt x="38" y="4"/>
                    </a:lnTo>
                    <a:lnTo>
                      <a:pt x="50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74" y="0"/>
                    </a:lnTo>
                    <a:lnTo>
                      <a:pt x="86" y="4"/>
                    </a:lnTo>
                    <a:lnTo>
                      <a:pt x="96" y="10"/>
                    </a:lnTo>
                    <a:lnTo>
                      <a:pt x="104" y="18"/>
                    </a:lnTo>
                    <a:lnTo>
                      <a:pt x="112" y="26"/>
                    </a:lnTo>
                    <a:lnTo>
                      <a:pt x="118" y="38"/>
                    </a:lnTo>
                    <a:lnTo>
                      <a:pt x="122" y="48"/>
                    </a:lnTo>
                    <a:lnTo>
                      <a:pt x="122" y="62"/>
                    </a:lnTo>
                    <a:lnTo>
                      <a:pt x="122" y="62"/>
                    </a:lnTo>
                    <a:lnTo>
                      <a:pt x="122" y="74"/>
                    </a:lnTo>
                    <a:lnTo>
                      <a:pt x="118" y="84"/>
                    </a:lnTo>
                    <a:lnTo>
                      <a:pt x="112" y="96"/>
                    </a:lnTo>
                    <a:lnTo>
                      <a:pt x="104" y="104"/>
                    </a:lnTo>
                    <a:lnTo>
                      <a:pt x="96" y="112"/>
                    </a:lnTo>
                    <a:lnTo>
                      <a:pt x="86" y="118"/>
                    </a:lnTo>
                    <a:lnTo>
                      <a:pt x="74" y="122"/>
                    </a:lnTo>
                    <a:lnTo>
                      <a:pt x="62" y="122"/>
                    </a:lnTo>
                    <a:lnTo>
                      <a:pt x="62" y="122"/>
                    </a:lnTo>
                    <a:close/>
                    <a:moveTo>
                      <a:pt x="62" y="18"/>
                    </a:moveTo>
                    <a:lnTo>
                      <a:pt x="62" y="18"/>
                    </a:lnTo>
                    <a:lnTo>
                      <a:pt x="52" y="18"/>
                    </a:lnTo>
                    <a:lnTo>
                      <a:pt x="44" y="22"/>
                    </a:lnTo>
                    <a:lnTo>
                      <a:pt x="38" y="26"/>
                    </a:lnTo>
                    <a:lnTo>
                      <a:pt x="30" y="30"/>
                    </a:lnTo>
                    <a:lnTo>
                      <a:pt x="26" y="36"/>
                    </a:lnTo>
                    <a:lnTo>
                      <a:pt x="22" y="44"/>
                    </a:lnTo>
                    <a:lnTo>
                      <a:pt x="18" y="5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70"/>
                    </a:lnTo>
                    <a:lnTo>
                      <a:pt x="22" y="78"/>
                    </a:lnTo>
                    <a:lnTo>
                      <a:pt x="26" y="86"/>
                    </a:lnTo>
                    <a:lnTo>
                      <a:pt x="30" y="92"/>
                    </a:lnTo>
                    <a:lnTo>
                      <a:pt x="38" y="98"/>
                    </a:lnTo>
                    <a:lnTo>
                      <a:pt x="44" y="102"/>
                    </a:lnTo>
                    <a:lnTo>
                      <a:pt x="52" y="104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70" y="104"/>
                    </a:lnTo>
                    <a:lnTo>
                      <a:pt x="78" y="102"/>
                    </a:lnTo>
                    <a:lnTo>
                      <a:pt x="86" y="98"/>
                    </a:lnTo>
                    <a:lnTo>
                      <a:pt x="92" y="92"/>
                    </a:lnTo>
                    <a:lnTo>
                      <a:pt x="98" y="86"/>
                    </a:lnTo>
                    <a:lnTo>
                      <a:pt x="102" y="78"/>
                    </a:lnTo>
                    <a:lnTo>
                      <a:pt x="104" y="70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4" y="52"/>
                    </a:lnTo>
                    <a:lnTo>
                      <a:pt x="102" y="44"/>
                    </a:lnTo>
                    <a:lnTo>
                      <a:pt x="98" y="36"/>
                    </a:lnTo>
                    <a:lnTo>
                      <a:pt x="92" y="30"/>
                    </a:lnTo>
                    <a:lnTo>
                      <a:pt x="86" y="26"/>
                    </a:lnTo>
                    <a:lnTo>
                      <a:pt x="78" y="22"/>
                    </a:lnTo>
                    <a:lnTo>
                      <a:pt x="70" y="18"/>
                    </a:lnTo>
                    <a:lnTo>
                      <a:pt x="62" y="18"/>
                    </a:lnTo>
                    <a:lnTo>
                      <a:pt x="62" y="1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pt-PT" noProof="0"/>
              </a:p>
            </p:txBody>
          </p:sp>
          <p:sp>
            <p:nvSpPr>
              <p:cNvPr id="59" name="Freeform 34">
                <a:extLst>
                  <a:ext uri="{FF2B5EF4-FFF2-40B4-BE49-F238E27FC236}">
                    <a16:creationId xmlns:a16="http://schemas.microsoft.com/office/drawing/2014/main" id="{1903B71D-31B8-4B5C-8A4A-7B3F42D43B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83250" y="2338388"/>
                <a:ext cx="193675" cy="193675"/>
              </a:xfrm>
              <a:custGeom>
                <a:avLst/>
                <a:gdLst>
                  <a:gd name="T0" fmla="*/ 60 w 122"/>
                  <a:gd name="T1" fmla="*/ 122 h 122"/>
                  <a:gd name="T2" fmla="*/ 36 w 122"/>
                  <a:gd name="T3" fmla="*/ 118 h 122"/>
                  <a:gd name="T4" fmla="*/ 18 w 122"/>
                  <a:gd name="T5" fmla="*/ 104 h 122"/>
                  <a:gd name="T6" fmla="*/ 4 w 122"/>
                  <a:gd name="T7" fmla="*/ 84 h 122"/>
                  <a:gd name="T8" fmla="*/ 0 w 122"/>
                  <a:gd name="T9" fmla="*/ 62 h 122"/>
                  <a:gd name="T10" fmla="*/ 0 w 122"/>
                  <a:gd name="T11" fmla="*/ 48 h 122"/>
                  <a:gd name="T12" fmla="*/ 10 w 122"/>
                  <a:gd name="T13" fmla="*/ 26 h 122"/>
                  <a:gd name="T14" fmla="*/ 26 w 122"/>
                  <a:gd name="T15" fmla="*/ 10 h 122"/>
                  <a:gd name="T16" fmla="*/ 48 w 122"/>
                  <a:gd name="T17" fmla="*/ 0 h 122"/>
                  <a:gd name="T18" fmla="*/ 60 w 122"/>
                  <a:gd name="T19" fmla="*/ 0 h 122"/>
                  <a:gd name="T20" fmla="*/ 84 w 122"/>
                  <a:gd name="T21" fmla="*/ 4 h 122"/>
                  <a:gd name="T22" fmla="*/ 104 w 122"/>
                  <a:gd name="T23" fmla="*/ 18 h 122"/>
                  <a:gd name="T24" fmla="*/ 118 w 122"/>
                  <a:gd name="T25" fmla="*/ 38 h 122"/>
                  <a:gd name="T26" fmla="*/ 122 w 122"/>
                  <a:gd name="T27" fmla="*/ 62 h 122"/>
                  <a:gd name="T28" fmla="*/ 120 w 122"/>
                  <a:gd name="T29" fmla="*/ 74 h 122"/>
                  <a:gd name="T30" fmla="*/ 112 w 122"/>
                  <a:gd name="T31" fmla="*/ 96 h 122"/>
                  <a:gd name="T32" fmla="*/ 96 w 122"/>
                  <a:gd name="T33" fmla="*/ 112 h 122"/>
                  <a:gd name="T34" fmla="*/ 74 w 122"/>
                  <a:gd name="T35" fmla="*/ 122 h 122"/>
                  <a:gd name="T36" fmla="*/ 60 w 122"/>
                  <a:gd name="T37" fmla="*/ 122 h 122"/>
                  <a:gd name="T38" fmla="*/ 60 w 122"/>
                  <a:gd name="T39" fmla="*/ 18 h 122"/>
                  <a:gd name="T40" fmla="*/ 44 w 122"/>
                  <a:gd name="T41" fmla="*/ 22 h 122"/>
                  <a:gd name="T42" fmla="*/ 30 w 122"/>
                  <a:gd name="T43" fmla="*/ 30 h 122"/>
                  <a:gd name="T44" fmla="*/ 20 w 122"/>
                  <a:gd name="T45" fmla="*/ 44 h 122"/>
                  <a:gd name="T46" fmla="*/ 18 w 122"/>
                  <a:gd name="T47" fmla="*/ 62 h 122"/>
                  <a:gd name="T48" fmla="*/ 18 w 122"/>
                  <a:gd name="T49" fmla="*/ 70 h 122"/>
                  <a:gd name="T50" fmla="*/ 24 w 122"/>
                  <a:gd name="T51" fmla="*/ 86 h 122"/>
                  <a:gd name="T52" fmla="*/ 36 w 122"/>
                  <a:gd name="T53" fmla="*/ 98 h 122"/>
                  <a:gd name="T54" fmla="*/ 52 w 122"/>
                  <a:gd name="T55" fmla="*/ 104 h 122"/>
                  <a:gd name="T56" fmla="*/ 60 w 122"/>
                  <a:gd name="T57" fmla="*/ 104 h 122"/>
                  <a:gd name="T58" fmla="*/ 78 w 122"/>
                  <a:gd name="T59" fmla="*/ 102 h 122"/>
                  <a:gd name="T60" fmla="*/ 92 w 122"/>
                  <a:gd name="T61" fmla="*/ 92 h 122"/>
                  <a:gd name="T62" fmla="*/ 100 w 122"/>
                  <a:gd name="T63" fmla="*/ 78 h 122"/>
                  <a:gd name="T64" fmla="*/ 104 w 122"/>
                  <a:gd name="T65" fmla="*/ 62 h 122"/>
                  <a:gd name="T66" fmla="*/ 104 w 122"/>
                  <a:gd name="T67" fmla="*/ 52 h 122"/>
                  <a:gd name="T68" fmla="*/ 96 w 122"/>
                  <a:gd name="T69" fmla="*/ 36 h 122"/>
                  <a:gd name="T70" fmla="*/ 84 w 122"/>
                  <a:gd name="T71" fmla="*/ 26 h 122"/>
                  <a:gd name="T72" fmla="*/ 70 w 122"/>
                  <a:gd name="T73" fmla="*/ 18 h 122"/>
                  <a:gd name="T74" fmla="*/ 60 w 122"/>
                  <a:gd name="T75" fmla="*/ 18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2" h="122">
                    <a:moveTo>
                      <a:pt x="60" y="122"/>
                    </a:moveTo>
                    <a:lnTo>
                      <a:pt x="60" y="122"/>
                    </a:lnTo>
                    <a:lnTo>
                      <a:pt x="48" y="122"/>
                    </a:lnTo>
                    <a:lnTo>
                      <a:pt x="36" y="118"/>
                    </a:lnTo>
                    <a:lnTo>
                      <a:pt x="26" y="112"/>
                    </a:lnTo>
                    <a:lnTo>
                      <a:pt x="18" y="104"/>
                    </a:lnTo>
                    <a:lnTo>
                      <a:pt x="10" y="96"/>
                    </a:lnTo>
                    <a:lnTo>
                      <a:pt x="4" y="84"/>
                    </a:lnTo>
                    <a:lnTo>
                      <a:pt x="0" y="74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48"/>
                    </a:lnTo>
                    <a:lnTo>
                      <a:pt x="4" y="38"/>
                    </a:lnTo>
                    <a:lnTo>
                      <a:pt x="10" y="26"/>
                    </a:lnTo>
                    <a:lnTo>
                      <a:pt x="18" y="18"/>
                    </a:lnTo>
                    <a:lnTo>
                      <a:pt x="26" y="10"/>
                    </a:lnTo>
                    <a:lnTo>
                      <a:pt x="36" y="4"/>
                    </a:lnTo>
                    <a:lnTo>
                      <a:pt x="48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74" y="0"/>
                    </a:lnTo>
                    <a:lnTo>
                      <a:pt x="84" y="4"/>
                    </a:lnTo>
                    <a:lnTo>
                      <a:pt x="96" y="10"/>
                    </a:lnTo>
                    <a:lnTo>
                      <a:pt x="104" y="18"/>
                    </a:lnTo>
                    <a:lnTo>
                      <a:pt x="112" y="26"/>
                    </a:lnTo>
                    <a:lnTo>
                      <a:pt x="118" y="38"/>
                    </a:lnTo>
                    <a:lnTo>
                      <a:pt x="120" y="48"/>
                    </a:lnTo>
                    <a:lnTo>
                      <a:pt x="122" y="62"/>
                    </a:lnTo>
                    <a:lnTo>
                      <a:pt x="122" y="62"/>
                    </a:lnTo>
                    <a:lnTo>
                      <a:pt x="120" y="74"/>
                    </a:lnTo>
                    <a:lnTo>
                      <a:pt x="118" y="84"/>
                    </a:lnTo>
                    <a:lnTo>
                      <a:pt x="112" y="96"/>
                    </a:lnTo>
                    <a:lnTo>
                      <a:pt x="104" y="104"/>
                    </a:lnTo>
                    <a:lnTo>
                      <a:pt x="96" y="112"/>
                    </a:lnTo>
                    <a:lnTo>
                      <a:pt x="84" y="118"/>
                    </a:lnTo>
                    <a:lnTo>
                      <a:pt x="74" y="122"/>
                    </a:lnTo>
                    <a:lnTo>
                      <a:pt x="60" y="122"/>
                    </a:lnTo>
                    <a:lnTo>
                      <a:pt x="60" y="122"/>
                    </a:lnTo>
                    <a:close/>
                    <a:moveTo>
                      <a:pt x="60" y="18"/>
                    </a:moveTo>
                    <a:lnTo>
                      <a:pt x="60" y="18"/>
                    </a:lnTo>
                    <a:lnTo>
                      <a:pt x="52" y="18"/>
                    </a:lnTo>
                    <a:lnTo>
                      <a:pt x="44" y="22"/>
                    </a:lnTo>
                    <a:lnTo>
                      <a:pt x="36" y="26"/>
                    </a:lnTo>
                    <a:lnTo>
                      <a:pt x="30" y="30"/>
                    </a:lnTo>
                    <a:lnTo>
                      <a:pt x="24" y="36"/>
                    </a:lnTo>
                    <a:lnTo>
                      <a:pt x="20" y="44"/>
                    </a:lnTo>
                    <a:lnTo>
                      <a:pt x="18" y="5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70"/>
                    </a:lnTo>
                    <a:lnTo>
                      <a:pt x="20" y="78"/>
                    </a:lnTo>
                    <a:lnTo>
                      <a:pt x="24" y="86"/>
                    </a:lnTo>
                    <a:lnTo>
                      <a:pt x="30" y="92"/>
                    </a:lnTo>
                    <a:lnTo>
                      <a:pt x="36" y="98"/>
                    </a:lnTo>
                    <a:lnTo>
                      <a:pt x="44" y="102"/>
                    </a:lnTo>
                    <a:lnTo>
                      <a:pt x="52" y="104"/>
                    </a:lnTo>
                    <a:lnTo>
                      <a:pt x="60" y="104"/>
                    </a:lnTo>
                    <a:lnTo>
                      <a:pt x="60" y="104"/>
                    </a:lnTo>
                    <a:lnTo>
                      <a:pt x="70" y="104"/>
                    </a:lnTo>
                    <a:lnTo>
                      <a:pt x="78" y="102"/>
                    </a:lnTo>
                    <a:lnTo>
                      <a:pt x="84" y="98"/>
                    </a:lnTo>
                    <a:lnTo>
                      <a:pt x="92" y="92"/>
                    </a:lnTo>
                    <a:lnTo>
                      <a:pt x="96" y="86"/>
                    </a:lnTo>
                    <a:lnTo>
                      <a:pt x="100" y="78"/>
                    </a:lnTo>
                    <a:lnTo>
                      <a:pt x="104" y="70"/>
                    </a:lnTo>
                    <a:lnTo>
                      <a:pt x="104" y="62"/>
                    </a:lnTo>
                    <a:lnTo>
                      <a:pt x="104" y="62"/>
                    </a:lnTo>
                    <a:lnTo>
                      <a:pt x="104" y="52"/>
                    </a:lnTo>
                    <a:lnTo>
                      <a:pt x="100" y="44"/>
                    </a:lnTo>
                    <a:lnTo>
                      <a:pt x="96" y="36"/>
                    </a:lnTo>
                    <a:lnTo>
                      <a:pt x="92" y="30"/>
                    </a:lnTo>
                    <a:lnTo>
                      <a:pt x="84" y="26"/>
                    </a:lnTo>
                    <a:lnTo>
                      <a:pt x="78" y="22"/>
                    </a:lnTo>
                    <a:lnTo>
                      <a:pt x="70" y="18"/>
                    </a:lnTo>
                    <a:lnTo>
                      <a:pt x="60" y="18"/>
                    </a:lnTo>
                    <a:lnTo>
                      <a:pt x="60" y="1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pt-PT" noProof="0"/>
              </a:p>
            </p:txBody>
          </p:sp>
        </p:grp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1A2B8985-E58C-4A4B-83D8-7423D4FE9B2A}"/>
              </a:ext>
            </a:extLst>
          </p:cNvPr>
          <p:cNvGrpSpPr>
            <a:grpSpLocks noChangeAspect="1"/>
          </p:cNvGrpSpPr>
          <p:nvPr/>
        </p:nvGrpSpPr>
        <p:grpSpPr>
          <a:xfrm>
            <a:off x="9946381" y="1486650"/>
            <a:ext cx="712340" cy="720000"/>
            <a:chOff x="2854325" y="1376363"/>
            <a:chExt cx="1181100" cy="1193800"/>
          </a:xfrm>
          <a:solidFill>
            <a:schemeClr val="bg2"/>
          </a:solidFill>
        </p:grpSpPr>
        <p:sp>
          <p:nvSpPr>
            <p:cNvPr id="61" name="Rectangle 5">
              <a:extLst>
                <a:ext uri="{FF2B5EF4-FFF2-40B4-BE49-F238E27FC236}">
                  <a16:creationId xmlns:a16="http://schemas.microsoft.com/office/drawing/2014/main" id="{48FC52AB-3BEF-4681-B337-E3F8CF2B2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600" y="1465263"/>
              <a:ext cx="28575" cy="11112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62" name="Rectangle 6">
              <a:extLst>
                <a:ext uri="{FF2B5EF4-FFF2-40B4-BE49-F238E27FC236}">
                  <a16:creationId xmlns:a16="http://schemas.microsoft.com/office/drawing/2014/main" id="{CD96BE35-CA30-4F3D-8B6E-D32500310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600" y="1608138"/>
              <a:ext cx="28575" cy="38100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63" name="Rectangle 7">
              <a:extLst>
                <a:ext uri="{FF2B5EF4-FFF2-40B4-BE49-F238E27FC236}">
                  <a16:creationId xmlns:a16="http://schemas.microsoft.com/office/drawing/2014/main" id="{DA561625-F014-4CC3-B380-DE7D484E5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275" y="1376363"/>
              <a:ext cx="28575" cy="107950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64" name="Rectangle 8">
              <a:extLst>
                <a:ext uri="{FF2B5EF4-FFF2-40B4-BE49-F238E27FC236}">
                  <a16:creationId xmlns:a16="http://schemas.microsoft.com/office/drawing/2014/main" id="{FFDB8E7F-5F9A-4BDD-A732-395C2C813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275" y="1516063"/>
              <a:ext cx="28575" cy="412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65" name="Rectangle 9">
              <a:extLst>
                <a:ext uri="{FF2B5EF4-FFF2-40B4-BE49-F238E27FC236}">
                  <a16:creationId xmlns:a16="http://schemas.microsoft.com/office/drawing/2014/main" id="{E08B0F15-7868-4AE7-A3E4-E4CC781C9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775" y="1490663"/>
              <a:ext cx="28575" cy="107950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66" name="Rectangle 10">
              <a:extLst>
                <a:ext uri="{FF2B5EF4-FFF2-40B4-BE49-F238E27FC236}">
                  <a16:creationId xmlns:a16="http://schemas.microsoft.com/office/drawing/2014/main" id="{3947C2FA-32DB-437E-AF45-6CDC8716B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775" y="1630363"/>
              <a:ext cx="28575" cy="412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67" name="Freeform 11">
              <a:extLst>
                <a:ext uri="{FF2B5EF4-FFF2-40B4-BE49-F238E27FC236}">
                  <a16:creationId xmlns:a16="http://schemas.microsoft.com/office/drawing/2014/main" id="{B3833630-00DF-469A-99AE-D8FC27240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075" y="1982788"/>
              <a:ext cx="158750" cy="288925"/>
            </a:xfrm>
            <a:custGeom>
              <a:avLst/>
              <a:gdLst>
                <a:gd name="T0" fmla="*/ 30 w 100"/>
                <a:gd name="T1" fmla="*/ 182 h 182"/>
                <a:gd name="T2" fmla="*/ 18 w 100"/>
                <a:gd name="T3" fmla="*/ 178 h 182"/>
                <a:gd name="T4" fmla="*/ 2 w 100"/>
                <a:gd name="T5" fmla="*/ 164 h 182"/>
                <a:gd name="T6" fmla="*/ 0 w 100"/>
                <a:gd name="T7" fmla="*/ 132 h 182"/>
                <a:gd name="T8" fmla="*/ 18 w 100"/>
                <a:gd name="T9" fmla="*/ 152 h 182"/>
                <a:gd name="T10" fmla="*/ 20 w 100"/>
                <a:gd name="T11" fmla="*/ 156 h 182"/>
                <a:gd name="T12" fmla="*/ 26 w 100"/>
                <a:gd name="T13" fmla="*/ 162 h 182"/>
                <a:gd name="T14" fmla="*/ 70 w 100"/>
                <a:gd name="T15" fmla="*/ 164 h 182"/>
                <a:gd name="T16" fmla="*/ 76 w 100"/>
                <a:gd name="T17" fmla="*/ 162 h 182"/>
                <a:gd name="T18" fmla="*/ 82 w 100"/>
                <a:gd name="T19" fmla="*/ 156 h 182"/>
                <a:gd name="T20" fmla="*/ 82 w 100"/>
                <a:gd name="T21" fmla="*/ 110 h 182"/>
                <a:gd name="T22" fmla="*/ 82 w 100"/>
                <a:gd name="T23" fmla="*/ 106 h 182"/>
                <a:gd name="T24" fmla="*/ 76 w 100"/>
                <a:gd name="T25" fmla="*/ 100 h 182"/>
                <a:gd name="T26" fmla="*/ 30 w 100"/>
                <a:gd name="T27" fmla="*/ 100 h 182"/>
                <a:gd name="T28" fmla="*/ 18 w 100"/>
                <a:gd name="T29" fmla="*/ 98 h 182"/>
                <a:gd name="T30" fmla="*/ 2 w 100"/>
                <a:gd name="T31" fmla="*/ 82 h 182"/>
                <a:gd name="T32" fmla="*/ 0 w 100"/>
                <a:gd name="T33" fmla="*/ 28 h 182"/>
                <a:gd name="T34" fmla="*/ 2 w 100"/>
                <a:gd name="T35" fmla="*/ 18 h 182"/>
                <a:gd name="T36" fmla="*/ 18 w 100"/>
                <a:gd name="T37" fmla="*/ 2 h 182"/>
                <a:gd name="T38" fmla="*/ 70 w 100"/>
                <a:gd name="T39" fmla="*/ 0 h 182"/>
                <a:gd name="T40" fmla="*/ 82 w 100"/>
                <a:gd name="T41" fmla="*/ 2 h 182"/>
                <a:gd name="T42" fmla="*/ 98 w 100"/>
                <a:gd name="T43" fmla="*/ 18 h 182"/>
                <a:gd name="T44" fmla="*/ 100 w 100"/>
                <a:gd name="T45" fmla="*/ 50 h 182"/>
                <a:gd name="T46" fmla="*/ 82 w 100"/>
                <a:gd name="T47" fmla="*/ 28 h 182"/>
                <a:gd name="T48" fmla="*/ 82 w 100"/>
                <a:gd name="T49" fmla="*/ 24 h 182"/>
                <a:gd name="T50" fmla="*/ 76 w 100"/>
                <a:gd name="T51" fmla="*/ 18 h 182"/>
                <a:gd name="T52" fmla="*/ 30 w 100"/>
                <a:gd name="T53" fmla="*/ 18 h 182"/>
                <a:gd name="T54" fmla="*/ 26 w 100"/>
                <a:gd name="T55" fmla="*/ 18 h 182"/>
                <a:gd name="T56" fmla="*/ 20 w 100"/>
                <a:gd name="T57" fmla="*/ 24 h 182"/>
                <a:gd name="T58" fmla="*/ 18 w 100"/>
                <a:gd name="T59" fmla="*/ 70 h 182"/>
                <a:gd name="T60" fmla="*/ 20 w 100"/>
                <a:gd name="T61" fmla="*/ 74 h 182"/>
                <a:gd name="T62" fmla="*/ 26 w 100"/>
                <a:gd name="T63" fmla="*/ 80 h 182"/>
                <a:gd name="T64" fmla="*/ 70 w 100"/>
                <a:gd name="T65" fmla="*/ 82 h 182"/>
                <a:gd name="T66" fmla="*/ 82 w 100"/>
                <a:gd name="T67" fmla="*/ 84 h 182"/>
                <a:gd name="T68" fmla="*/ 98 w 100"/>
                <a:gd name="T69" fmla="*/ 100 h 182"/>
                <a:gd name="T70" fmla="*/ 100 w 100"/>
                <a:gd name="T71" fmla="*/ 152 h 182"/>
                <a:gd name="T72" fmla="*/ 98 w 100"/>
                <a:gd name="T73" fmla="*/ 164 h 182"/>
                <a:gd name="T74" fmla="*/ 82 w 100"/>
                <a:gd name="T75" fmla="*/ 178 h 182"/>
                <a:gd name="T76" fmla="*/ 70 w 100"/>
                <a:gd name="T77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0" h="182">
                  <a:moveTo>
                    <a:pt x="70" y="182"/>
                  </a:moveTo>
                  <a:lnTo>
                    <a:pt x="30" y="182"/>
                  </a:lnTo>
                  <a:lnTo>
                    <a:pt x="30" y="182"/>
                  </a:lnTo>
                  <a:lnTo>
                    <a:pt x="18" y="178"/>
                  </a:lnTo>
                  <a:lnTo>
                    <a:pt x="8" y="172"/>
                  </a:lnTo>
                  <a:lnTo>
                    <a:pt x="2" y="164"/>
                  </a:lnTo>
                  <a:lnTo>
                    <a:pt x="0" y="152"/>
                  </a:lnTo>
                  <a:lnTo>
                    <a:pt x="0" y="132"/>
                  </a:lnTo>
                  <a:lnTo>
                    <a:pt x="18" y="132"/>
                  </a:lnTo>
                  <a:lnTo>
                    <a:pt x="18" y="152"/>
                  </a:lnTo>
                  <a:lnTo>
                    <a:pt x="18" y="152"/>
                  </a:lnTo>
                  <a:lnTo>
                    <a:pt x="20" y="156"/>
                  </a:lnTo>
                  <a:lnTo>
                    <a:pt x="22" y="160"/>
                  </a:lnTo>
                  <a:lnTo>
                    <a:pt x="26" y="162"/>
                  </a:lnTo>
                  <a:lnTo>
                    <a:pt x="30" y="164"/>
                  </a:lnTo>
                  <a:lnTo>
                    <a:pt x="70" y="164"/>
                  </a:lnTo>
                  <a:lnTo>
                    <a:pt x="70" y="164"/>
                  </a:lnTo>
                  <a:lnTo>
                    <a:pt x="76" y="162"/>
                  </a:lnTo>
                  <a:lnTo>
                    <a:pt x="78" y="160"/>
                  </a:lnTo>
                  <a:lnTo>
                    <a:pt x="82" y="156"/>
                  </a:lnTo>
                  <a:lnTo>
                    <a:pt x="82" y="152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06"/>
                  </a:lnTo>
                  <a:lnTo>
                    <a:pt x="78" y="102"/>
                  </a:lnTo>
                  <a:lnTo>
                    <a:pt x="76" y="100"/>
                  </a:lnTo>
                  <a:lnTo>
                    <a:pt x="70" y="100"/>
                  </a:lnTo>
                  <a:lnTo>
                    <a:pt x="30" y="100"/>
                  </a:lnTo>
                  <a:lnTo>
                    <a:pt x="30" y="100"/>
                  </a:lnTo>
                  <a:lnTo>
                    <a:pt x="18" y="98"/>
                  </a:lnTo>
                  <a:lnTo>
                    <a:pt x="8" y="90"/>
                  </a:lnTo>
                  <a:lnTo>
                    <a:pt x="2" y="82"/>
                  </a:lnTo>
                  <a:lnTo>
                    <a:pt x="0" y="7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18"/>
                  </a:lnTo>
                  <a:lnTo>
                    <a:pt x="8" y="8"/>
                  </a:lnTo>
                  <a:lnTo>
                    <a:pt x="18" y="2"/>
                  </a:lnTo>
                  <a:lnTo>
                    <a:pt x="3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82" y="2"/>
                  </a:lnTo>
                  <a:lnTo>
                    <a:pt x="92" y="8"/>
                  </a:lnTo>
                  <a:lnTo>
                    <a:pt x="98" y="18"/>
                  </a:lnTo>
                  <a:lnTo>
                    <a:pt x="100" y="28"/>
                  </a:lnTo>
                  <a:lnTo>
                    <a:pt x="100" y="50"/>
                  </a:lnTo>
                  <a:lnTo>
                    <a:pt x="82" y="50"/>
                  </a:lnTo>
                  <a:lnTo>
                    <a:pt x="82" y="28"/>
                  </a:lnTo>
                  <a:lnTo>
                    <a:pt x="82" y="28"/>
                  </a:lnTo>
                  <a:lnTo>
                    <a:pt x="82" y="24"/>
                  </a:lnTo>
                  <a:lnTo>
                    <a:pt x="78" y="22"/>
                  </a:lnTo>
                  <a:lnTo>
                    <a:pt x="76" y="18"/>
                  </a:lnTo>
                  <a:lnTo>
                    <a:pt x="70" y="18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8" y="28"/>
                  </a:lnTo>
                  <a:lnTo>
                    <a:pt x="18" y="70"/>
                  </a:lnTo>
                  <a:lnTo>
                    <a:pt x="18" y="70"/>
                  </a:lnTo>
                  <a:lnTo>
                    <a:pt x="20" y="74"/>
                  </a:lnTo>
                  <a:lnTo>
                    <a:pt x="22" y="78"/>
                  </a:lnTo>
                  <a:lnTo>
                    <a:pt x="26" y="80"/>
                  </a:lnTo>
                  <a:lnTo>
                    <a:pt x="30" y="82"/>
                  </a:lnTo>
                  <a:lnTo>
                    <a:pt x="70" y="82"/>
                  </a:lnTo>
                  <a:lnTo>
                    <a:pt x="70" y="82"/>
                  </a:lnTo>
                  <a:lnTo>
                    <a:pt x="82" y="84"/>
                  </a:lnTo>
                  <a:lnTo>
                    <a:pt x="92" y="90"/>
                  </a:lnTo>
                  <a:lnTo>
                    <a:pt x="98" y="100"/>
                  </a:lnTo>
                  <a:lnTo>
                    <a:pt x="100" y="110"/>
                  </a:lnTo>
                  <a:lnTo>
                    <a:pt x="100" y="152"/>
                  </a:lnTo>
                  <a:lnTo>
                    <a:pt x="100" y="152"/>
                  </a:lnTo>
                  <a:lnTo>
                    <a:pt x="98" y="164"/>
                  </a:lnTo>
                  <a:lnTo>
                    <a:pt x="92" y="172"/>
                  </a:lnTo>
                  <a:lnTo>
                    <a:pt x="82" y="178"/>
                  </a:lnTo>
                  <a:lnTo>
                    <a:pt x="70" y="182"/>
                  </a:lnTo>
                  <a:lnTo>
                    <a:pt x="70" y="18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68" name="Rectangle 12">
              <a:extLst>
                <a:ext uri="{FF2B5EF4-FFF2-40B4-BE49-F238E27FC236}">
                  <a16:creationId xmlns:a16="http://schemas.microsoft.com/office/drawing/2014/main" id="{B1C135FB-BD34-4846-B59F-A773DA54E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1960563"/>
              <a:ext cx="28575" cy="3492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69" name="Rectangle 13">
              <a:extLst>
                <a:ext uri="{FF2B5EF4-FFF2-40B4-BE49-F238E27FC236}">
                  <a16:creationId xmlns:a16="http://schemas.microsoft.com/office/drawing/2014/main" id="{8C0D8DA6-29F4-4BC6-AAE5-3B59E9A3C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2255838"/>
              <a:ext cx="28575" cy="38100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70" name="Rectangle 14">
              <a:extLst>
                <a:ext uri="{FF2B5EF4-FFF2-40B4-BE49-F238E27FC236}">
                  <a16:creationId xmlns:a16="http://schemas.microsoft.com/office/drawing/2014/main" id="{D7B31B5A-C044-4887-8EF0-6A854D92A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175" y="2119313"/>
              <a:ext cx="3810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71" name="Rectangle 15">
              <a:extLst>
                <a:ext uri="{FF2B5EF4-FFF2-40B4-BE49-F238E27FC236}">
                  <a16:creationId xmlns:a16="http://schemas.microsoft.com/office/drawing/2014/main" id="{43FF9AB8-E6BD-4ACA-BB90-A491F496C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100" y="2119313"/>
              <a:ext cx="3810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72" name="Freeform 16">
              <a:extLst>
                <a:ext uri="{FF2B5EF4-FFF2-40B4-BE49-F238E27FC236}">
                  <a16:creationId xmlns:a16="http://schemas.microsoft.com/office/drawing/2014/main" id="{40E8D25D-A4C8-474F-AB36-A4E1CB1362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2175" y="1585913"/>
              <a:ext cx="327025" cy="107950"/>
            </a:xfrm>
            <a:custGeom>
              <a:avLst/>
              <a:gdLst>
                <a:gd name="T0" fmla="*/ 172 w 206"/>
                <a:gd name="T1" fmla="*/ 68 h 68"/>
                <a:gd name="T2" fmla="*/ 36 w 206"/>
                <a:gd name="T3" fmla="*/ 68 h 68"/>
                <a:gd name="T4" fmla="*/ 36 w 206"/>
                <a:gd name="T5" fmla="*/ 68 h 68"/>
                <a:gd name="T6" fmla="*/ 28 w 206"/>
                <a:gd name="T7" fmla="*/ 68 h 68"/>
                <a:gd name="T8" fmla="*/ 22 w 206"/>
                <a:gd name="T9" fmla="*/ 66 h 68"/>
                <a:gd name="T10" fmla="*/ 16 w 206"/>
                <a:gd name="T11" fmla="*/ 62 h 68"/>
                <a:gd name="T12" fmla="*/ 10 w 206"/>
                <a:gd name="T13" fmla="*/ 58 h 68"/>
                <a:gd name="T14" fmla="*/ 6 w 206"/>
                <a:gd name="T15" fmla="*/ 54 h 68"/>
                <a:gd name="T16" fmla="*/ 4 w 206"/>
                <a:gd name="T17" fmla="*/ 48 h 68"/>
                <a:gd name="T18" fmla="*/ 2 w 206"/>
                <a:gd name="T19" fmla="*/ 40 h 68"/>
                <a:gd name="T20" fmla="*/ 0 w 206"/>
                <a:gd name="T21" fmla="*/ 34 h 68"/>
                <a:gd name="T22" fmla="*/ 0 w 206"/>
                <a:gd name="T23" fmla="*/ 34 h 68"/>
                <a:gd name="T24" fmla="*/ 2 w 206"/>
                <a:gd name="T25" fmla="*/ 26 h 68"/>
                <a:gd name="T26" fmla="*/ 4 w 206"/>
                <a:gd name="T27" fmla="*/ 20 h 68"/>
                <a:gd name="T28" fmla="*/ 6 w 206"/>
                <a:gd name="T29" fmla="*/ 14 h 68"/>
                <a:gd name="T30" fmla="*/ 10 w 206"/>
                <a:gd name="T31" fmla="*/ 10 h 68"/>
                <a:gd name="T32" fmla="*/ 16 w 206"/>
                <a:gd name="T33" fmla="*/ 6 h 68"/>
                <a:gd name="T34" fmla="*/ 22 w 206"/>
                <a:gd name="T35" fmla="*/ 2 h 68"/>
                <a:gd name="T36" fmla="*/ 28 w 206"/>
                <a:gd name="T37" fmla="*/ 0 h 68"/>
                <a:gd name="T38" fmla="*/ 36 w 206"/>
                <a:gd name="T39" fmla="*/ 0 h 68"/>
                <a:gd name="T40" fmla="*/ 172 w 206"/>
                <a:gd name="T41" fmla="*/ 0 h 68"/>
                <a:gd name="T42" fmla="*/ 172 w 206"/>
                <a:gd name="T43" fmla="*/ 0 h 68"/>
                <a:gd name="T44" fmla="*/ 178 w 206"/>
                <a:gd name="T45" fmla="*/ 0 h 68"/>
                <a:gd name="T46" fmla="*/ 184 w 206"/>
                <a:gd name="T47" fmla="*/ 2 h 68"/>
                <a:gd name="T48" fmla="*/ 190 w 206"/>
                <a:gd name="T49" fmla="*/ 6 h 68"/>
                <a:gd name="T50" fmla="*/ 196 w 206"/>
                <a:gd name="T51" fmla="*/ 10 h 68"/>
                <a:gd name="T52" fmla="*/ 200 w 206"/>
                <a:gd name="T53" fmla="*/ 14 h 68"/>
                <a:gd name="T54" fmla="*/ 204 w 206"/>
                <a:gd name="T55" fmla="*/ 20 h 68"/>
                <a:gd name="T56" fmla="*/ 206 w 206"/>
                <a:gd name="T57" fmla="*/ 26 h 68"/>
                <a:gd name="T58" fmla="*/ 206 w 206"/>
                <a:gd name="T59" fmla="*/ 34 h 68"/>
                <a:gd name="T60" fmla="*/ 206 w 206"/>
                <a:gd name="T61" fmla="*/ 34 h 68"/>
                <a:gd name="T62" fmla="*/ 206 w 206"/>
                <a:gd name="T63" fmla="*/ 40 h 68"/>
                <a:gd name="T64" fmla="*/ 204 w 206"/>
                <a:gd name="T65" fmla="*/ 48 h 68"/>
                <a:gd name="T66" fmla="*/ 200 w 206"/>
                <a:gd name="T67" fmla="*/ 54 h 68"/>
                <a:gd name="T68" fmla="*/ 196 w 206"/>
                <a:gd name="T69" fmla="*/ 58 h 68"/>
                <a:gd name="T70" fmla="*/ 190 w 206"/>
                <a:gd name="T71" fmla="*/ 62 h 68"/>
                <a:gd name="T72" fmla="*/ 184 w 206"/>
                <a:gd name="T73" fmla="*/ 66 h 68"/>
                <a:gd name="T74" fmla="*/ 178 w 206"/>
                <a:gd name="T75" fmla="*/ 68 h 68"/>
                <a:gd name="T76" fmla="*/ 172 w 206"/>
                <a:gd name="T77" fmla="*/ 68 h 68"/>
                <a:gd name="T78" fmla="*/ 172 w 206"/>
                <a:gd name="T79" fmla="*/ 68 h 68"/>
                <a:gd name="T80" fmla="*/ 36 w 206"/>
                <a:gd name="T81" fmla="*/ 18 h 68"/>
                <a:gd name="T82" fmla="*/ 36 w 206"/>
                <a:gd name="T83" fmla="*/ 18 h 68"/>
                <a:gd name="T84" fmla="*/ 28 w 206"/>
                <a:gd name="T85" fmla="*/ 18 h 68"/>
                <a:gd name="T86" fmla="*/ 24 w 206"/>
                <a:gd name="T87" fmla="*/ 22 h 68"/>
                <a:gd name="T88" fmla="*/ 20 w 206"/>
                <a:gd name="T89" fmla="*/ 28 h 68"/>
                <a:gd name="T90" fmla="*/ 18 w 206"/>
                <a:gd name="T91" fmla="*/ 34 h 68"/>
                <a:gd name="T92" fmla="*/ 18 w 206"/>
                <a:gd name="T93" fmla="*/ 34 h 68"/>
                <a:gd name="T94" fmla="*/ 20 w 206"/>
                <a:gd name="T95" fmla="*/ 40 h 68"/>
                <a:gd name="T96" fmla="*/ 24 w 206"/>
                <a:gd name="T97" fmla="*/ 46 h 68"/>
                <a:gd name="T98" fmla="*/ 28 w 206"/>
                <a:gd name="T99" fmla="*/ 50 h 68"/>
                <a:gd name="T100" fmla="*/ 36 w 206"/>
                <a:gd name="T101" fmla="*/ 50 h 68"/>
                <a:gd name="T102" fmla="*/ 172 w 206"/>
                <a:gd name="T103" fmla="*/ 50 h 68"/>
                <a:gd name="T104" fmla="*/ 172 w 206"/>
                <a:gd name="T105" fmla="*/ 50 h 68"/>
                <a:gd name="T106" fmla="*/ 178 w 206"/>
                <a:gd name="T107" fmla="*/ 50 h 68"/>
                <a:gd name="T108" fmla="*/ 184 w 206"/>
                <a:gd name="T109" fmla="*/ 46 h 68"/>
                <a:gd name="T110" fmla="*/ 186 w 206"/>
                <a:gd name="T111" fmla="*/ 40 h 68"/>
                <a:gd name="T112" fmla="*/ 188 w 206"/>
                <a:gd name="T113" fmla="*/ 34 h 68"/>
                <a:gd name="T114" fmla="*/ 188 w 206"/>
                <a:gd name="T115" fmla="*/ 34 h 68"/>
                <a:gd name="T116" fmla="*/ 186 w 206"/>
                <a:gd name="T117" fmla="*/ 28 h 68"/>
                <a:gd name="T118" fmla="*/ 184 w 206"/>
                <a:gd name="T119" fmla="*/ 22 h 68"/>
                <a:gd name="T120" fmla="*/ 178 w 206"/>
                <a:gd name="T121" fmla="*/ 18 h 68"/>
                <a:gd name="T122" fmla="*/ 172 w 206"/>
                <a:gd name="T123" fmla="*/ 18 h 68"/>
                <a:gd name="T124" fmla="*/ 36 w 206"/>
                <a:gd name="T125" fmla="*/ 1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68">
                  <a:moveTo>
                    <a:pt x="172" y="68"/>
                  </a:moveTo>
                  <a:lnTo>
                    <a:pt x="36" y="68"/>
                  </a:lnTo>
                  <a:lnTo>
                    <a:pt x="36" y="68"/>
                  </a:lnTo>
                  <a:lnTo>
                    <a:pt x="28" y="68"/>
                  </a:lnTo>
                  <a:lnTo>
                    <a:pt x="22" y="66"/>
                  </a:lnTo>
                  <a:lnTo>
                    <a:pt x="16" y="62"/>
                  </a:lnTo>
                  <a:lnTo>
                    <a:pt x="10" y="58"/>
                  </a:lnTo>
                  <a:lnTo>
                    <a:pt x="6" y="54"/>
                  </a:lnTo>
                  <a:lnTo>
                    <a:pt x="4" y="48"/>
                  </a:lnTo>
                  <a:lnTo>
                    <a:pt x="2" y="4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6" y="14"/>
                  </a:lnTo>
                  <a:lnTo>
                    <a:pt x="10" y="10"/>
                  </a:lnTo>
                  <a:lnTo>
                    <a:pt x="16" y="6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8" y="0"/>
                  </a:lnTo>
                  <a:lnTo>
                    <a:pt x="184" y="2"/>
                  </a:lnTo>
                  <a:lnTo>
                    <a:pt x="190" y="6"/>
                  </a:lnTo>
                  <a:lnTo>
                    <a:pt x="196" y="10"/>
                  </a:lnTo>
                  <a:lnTo>
                    <a:pt x="200" y="14"/>
                  </a:lnTo>
                  <a:lnTo>
                    <a:pt x="204" y="20"/>
                  </a:lnTo>
                  <a:lnTo>
                    <a:pt x="206" y="26"/>
                  </a:lnTo>
                  <a:lnTo>
                    <a:pt x="206" y="34"/>
                  </a:lnTo>
                  <a:lnTo>
                    <a:pt x="206" y="34"/>
                  </a:lnTo>
                  <a:lnTo>
                    <a:pt x="206" y="40"/>
                  </a:lnTo>
                  <a:lnTo>
                    <a:pt x="204" y="48"/>
                  </a:lnTo>
                  <a:lnTo>
                    <a:pt x="200" y="54"/>
                  </a:lnTo>
                  <a:lnTo>
                    <a:pt x="196" y="58"/>
                  </a:lnTo>
                  <a:lnTo>
                    <a:pt x="190" y="62"/>
                  </a:lnTo>
                  <a:lnTo>
                    <a:pt x="184" y="66"/>
                  </a:lnTo>
                  <a:lnTo>
                    <a:pt x="178" y="68"/>
                  </a:lnTo>
                  <a:lnTo>
                    <a:pt x="172" y="68"/>
                  </a:lnTo>
                  <a:lnTo>
                    <a:pt x="172" y="68"/>
                  </a:lnTo>
                  <a:close/>
                  <a:moveTo>
                    <a:pt x="36" y="18"/>
                  </a:moveTo>
                  <a:lnTo>
                    <a:pt x="36" y="18"/>
                  </a:lnTo>
                  <a:lnTo>
                    <a:pt x="28" y="18"/>
                  </a:lnTo>
                  <a:lnTo>
                    <a:pt x="24" y="22"/>
                  </a:lnTo>
                  <a:lnTo>
                    <a:pt x="20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40"/>
                  </a:lnTo>
                  <a:lnTo>
                    <a:pt x="24" y="46"/>
                  </a:lnTo>
                  <a:lnTo>
                    <a:pt x="28" y="50"/>
                  </a:lnTo>
                  <a:lnTo>
                    <a:pt x="36" y="50"/>
                  </a:lnTo>
                  <a:lnTo>
                    <a:pt x="172" y="50"/>
                  </a:lnTo>
                  <a:lnTo>
                    <a:pt x="172" y="50"/>
                  </a:lnTo>
                  <a:lnTo>
                    <a:pt x="178" y="50"/>
                  </a:lnTo>
                  <a:lnTo>
                    <a:pt x="184" y="46"/>
                  </a:lnTo>
                  <a:lnTo>
                    <a:pt x="186" y="40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6" y="28"/>
                  </a:lnTo>
                  <a:lnTo>
                    <a:pt x="184" y="22"/>
                  </a:lnTo>
                  <a:lnTo>
                    <a:pt x="178" y="18"/>
                  </a:lnTo>
                  <a:lnTo>
                    <a:pt x="172" y="18"/>
                  </a:lnTo>
                  <a:lnTo>
                    <a:pt x="36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73" name="Freeform 17">
              <a:extLst>
                <a:ext uri="{FF2B5EF4-FFF2-40B4-BE49-F238E27FC236}">
                  <a16:creationId xmlns:a16="http://schemas.microsoft.com/office/drawing/2014/main" id="{059FC651-D58B-4592-9464-72604262A1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2650" y="1376363"/>
              <a:ext cx="346075" cy="238125"/>
            </a:xfrm>
            <a:custGeom>
              <a:avLst/>
              <a:gdLst>
                <a:gd name="T0" fmla="*/ 164 w 218"/>
                <a:gd name="T1" fmla="*/ 150 h 150"/>
                <a:gd name="T2" fmla="*/ 54 w 218"/>
                <a:gd name="T3" fmla="*/ 150 h 150"/>
                <a:gd name="T4" fmla="*/ 6 w 218"/>
                <a:gd name="T5" fmla="*/ 60 h 150"/>
                <a:gd name="T6" fmla="*/ 6 w 218"/>
                <a:gd name="T7" fmla="*/ 60 h 150"/>
                <a:gd name="T8" fmla="*/ 2 w 218"/>
                <a:gd name="T9" fmla="*/ 50 h 150"/>
                <a:gd name="T10" fmla="*/ 0 w 218"/>
                <a:gd name="T11" fmla="*/ 40 h 150"/>
                <a:gd name="T12" fmla="*/ 2 w 218"/>
                <a:gd name="T13" fmla="*/ 28 h 150"/>
                <a:gd name="T14" fmla="*/ 6 w 218"/>
                <a:gd name="T15" fmla="*/ 20 h 150"/>
                <a:gd name="T16" fmla="*/ 6 w 218"/>
                <a:gd name="T17" fmla="*/ 20 h 150"/>
                <a:gd name="T18" fmla="*/ 12 w 218"/>
                <a:gd name="T19" fmla="*/ 10 h 150"/>
                <a:gd name="T20" fmla="*/ 22 w 218"/>
                <a:gd name="T21" fmla="*/ 4 h 150"/>
                <a:gd name="T22" fmla="*/ 30 w 218"/>
                <a:gd name="T23" fmla="*/ 0 h 150"/>
                <a:gd name="T24" fmla="*/ 42 w 218"/>
                <a:gd name="T25" fmla="*/ 0 h 150"/>
                <a:gd name="T26" fmla="*/ 178 w 218"/>
                <a:gd name="T27" fmla="*/ 0 h 150"/>
                <a:gd name="T28" fmla="*/ 178 w 218"/>
                <a:gd name="T29" fmla="*/ 0 h 150"/>
                <a:gd name="T30" fmla="*/ 188 w 218"/>
                <a:gd name="T31" fmla="*/ 0 h 150"/>
                <a:gd name="T32" fmla="*/ 198 w 218"/>
                <a:gd name="T33" fmla="*/ 4 h 150"/>
                <a:gd name="T34" fmla="*/ 206 w 218"/>
                <a:gd name="T35" fmla="*/ 10 h 150"/>
                <a:gd name="T36" fmla="*/ 212 w 218"/>
                <a:gd name="T37" fmla="*/ 20 h 150"/>
                <a:gd name="T38" fmla="*/ 212 w 218"/>
                <a:gd name="T39" fmla="*/ 20 h 150"/>
                <a:gd name="T40" fmla="*/ 216 w 218"/>
                <a:gd name="T41" fmla="*/ 28 h 150"/>
                <a:gd name="T42" fmla="*/ 218 w 218"/>
                <a:gd name="T43" fmla="*/ 40 h 150"/>
                <a:gd name="T44" fmla="*/ 216 w 218"/>
                <a:gd name="T45" fmla="*/ 50 h 150"/>
                <a:gd name="T46" fmla="*/ 212 w 218"/>
                <a:gd name="T47" fmla="*/ 60 h 150"/>
                <a:gd name="T48" fmla="*/ 164 w 218"/>
                <a:gd name="T49" fmla="*/ 150 h 150"/>
                <a:gd name="T50" fmla="*/ 66 w 218"/>
                <a:gd name="T51" fmla="*/ 132 h 150"/>
                <a:gd name="T52" fmla="*/ 154 w 218"/>
                <a:gd name="T53" fmla="*/ 132 h 150"/>
                <a:gd name="T54" fmla="*/ 198 w 218"/>
                <a:gd name="T55" fmla="*/ 50 h 150"/>
                <a:gd name="T56" fmla="*/ 198 w 218"/>
                <a:gd name="T57" fmla="*/ 50 h 150"/>
                <a:gd name="T58" fmla="*/ 200 w 218"/>
                <a:gd name="T59" fmla="*/ 46 h 150"/>
                <a:gd name="T60" fmla="*/ 200 w 218"/>
                <a:gd name="T61" fmla="*/ 40 h 150"/>
                <a:gd name="T62" fmla="*/ 200 w 218"/>
                <a:gd name="T63" fmla="*/ 34 h 150"/>
                <a:gd name="T64" fmla="*/ 196 w 218"/>
                <a:gd name="T65" fmla="*/ 28 h 150"/>
                <a:gd name="T66" fmla="*/ 196 w 218"/>
                <a:gd name="T67" fmla="*/ 28 h 150"/>
                <a:gd name="T68" fmla="*/ 194 w 218"/>
                <a:gd name="T69" fmla="*/ 24 h 150"/>
                <a:gd name="T70" fmla="*/ 188 w 218"/>
                <a:gd name="T71" fmla="*/ 20 h 150"/>
                <a:gd name="T72" fmla="*/ 184 w 218"/>
                <a:gd name="T73" fmla="*/ 18 h 150"/>
                <a:gd name="T74" fmla="*/ 178 w 218"/>
                <a:gd name="T75" fmla="*/ 18 h 150"/>
                <a:gd name="T76" fmla="*/ 42 w 218"/>
                <a:gd name="T77" fmla="*/ 18 h 150"/>
                <a:gd name="T78" fmla="*/ 42 w 218"/>
                <a:gd name="T79" fmla="*/ 18 h 150"/>
                <a:gd name="T80" fmla="*/ 36 w 218"/>
                <a:gd name="T81" fmla="*/ 18 h 150"/>
                <a:gd name="T82" fmla="*/ 30 w 218"/>
                <a:gd name="T83" fmla="*/ 20 h 150"/>
                <a:gd name="T84" fmla="*/ 26 w 218"/>
                <a:gd name="T85" fmla="*/ 24 h 150"/>
                <a:gd name="T86" fmla="*/ 22 w 218"/>
                <a:gd name="T87" fmla="*/ 28 h 150"/>
                <a:gd name="T88" fmla="*/ 22 w 218"/>
                <a:gd name="T89" fmla="*/ 28 h 150"/>
                <a:gd name="T90" fmla="*/ 20 w 218"/>
                <a:gd name="T91" fmla="*/ 34 h 150"/>
                <a:gd name="T92" fmla="*/ 18 w 218"/>
                <a:gd name="T93" fmla="*/ 40 h 150"/>
                <a:gd name="T94" fmla="*/ 20 w 218"/>
                <a:gd name="T95" fmla="*/ 46 h 150"/>
                <a:gd name="T96" fmla="*/ 22 w 218"/>
                <a:gd name="T97" fmla="*/ 50 h 150"/>
                <a:gd name="T98" fmla="*/ 66 w 218"/>
                <a:gd name="T99" fmla="*/ 13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8" h="150">
                  <a:moveTo>
                    <a:pt x="164" y="150"/>
                  </a:moveTo>
                  <a:lnTo>
                    <a:pt x="54" y="15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2" y="50"/>
                  </a:lnTo>
                  <a:lnTo>
                    <a:pt x="0" y="40"/>
                  </a:lnTo>
                  <a:lnTo>
                    <a:pt x="2" y="28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12" y="10"/>
                  </a:lnTo>
                  <a:lnTo>
                    <a:pt x="22" y="4"/>
                  </a:lnTo>
                  <a:lnTo>
                    <a:pt x="30" y="0"/>
                  </a:lnTo>
                  <a:lnTo>
                    <a:pt x="42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8" y="0"/>
                  </a:lnTo>
                  <a:lnTo>
                    <a:pt x="198" y="4"/>
                  </a:lnTo>
                  <a:lnTo>
                    <a:pt x="206" y="10"/>
                  </a:lnTo>
                  <a:lnTo>
                    <a:pt x="212" y="20"/>
                  </a:lnTo>
                  <a:lnTo>
                    <a:pt x="212" y="20"/>
                  </a:lnTo>
                  <a:lnTo>
                    <a:pt x="216" y="28"/>
                  </a:lnTo>
                  <a:lnTo>
                    <a:pt x="218" y="40"/>
                  </a:lnTo>
                  <a:lnTo>
                    <a:pt x="216" y="50"/>
                  </a:lnTo>
                  <a:lnTo>
                    <a:pt x="212" y="60"/>
                  </a:lnTo>
                  <a:lnTo>
                    <a:pt x="164" y="150"/>
                  </a:lnTo>
                  <a:close/>
                  <a:moveTo>
                    <a:pt x="66" y="132"/>
                  </a:moveTo>
                  <a:lnTo>
                    <a:pt x="154" y="132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46"/>
                  </a:lnTo>
                  <a:lnTo>
                    <a:pt x="200" y="40"/>
                  </a:lnTo>
                  <a:lnTo>
                    <a:pt x="200" y="34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4" y="24"/>
                  </a:lnTo>
                  <a:lnTo>
                    <a:pt x="188" y="20"/>
                  </a:lnTo>
                  <a:lnTo>
                    <a:pt x="184" y="18"/>
                  </a:lnTo>
                  <a:lnTo>
                    <a:pt x="178" y="18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20"/>
                  </a:lnTo>
                  <a:lnTo>
                    <a:pt x="26" y="24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0" y="34"/>
                  </a:lnTo>
                  <a:lnTo>
                    <a:pt x="18" y="40"/>
                  </a:lnTo>
                  <a:lnTo>
                    <a:pt x="20" y="46"/>
                  </a:lnTo>
                  <a:lnTo>
                    <a:pt x="22" y="50"/>
                  </a:lnTo>
                  <a:lnTo>
                    <a:pt x="66" y="13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74" name="Rectangle 18">
              <a:extLst>
                <a:ext uri="{FF2B5EF4-FFF2-40B4-BE49-F238E27FC236}">
                  <a16:creationId xmlns:a16="http://schemas.microsoft.com/office/drawing/2014/main" id="{E42E6088-18FF-4F31-B9E5-E38547042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4250" y="1458913"/>
              <a:ext cx="3175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75" name="Rectangle 19">
              <a:extLst>
                <a:ext uri="{FF2B5EF4-FFF2-40B4-BE49-F238E27FC236}">
                  <a16:creationId xmlns:a16="http://schemas.microsoft.com/office/drawing/2014/main" id="{C4211426-B3C2-49B0-AFC5-E77A40AF0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400" y="1458913"/>
              <a:ext cx="28575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76" name="Rectangle 20">
              <a:extLst>
                <a:ext uri="{FF2B5EF4-FFF2-40B4-BE49-F238E27FC236}">
                  <a16:creationId xmlns:a16="http://schemas.microsoft.com/office/drawing/2014/main" id="{B6D91107-200B-41B6-BFD8-06591D73C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550" y="1458913"/>
              <a:ext cx="28575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77" name="Freeform 21">
              <a:extLst>
                <a:ext uri="{FF2B5EF4-FFF2-40B4-BE49-F238E27FC236}">
                  <a16:creationId xmlns:a16="http://schemas.microsoft.com/office/drawing/2014/main" id="{51081F52-6BD6-493E-93C9-E17D1AA877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4325" y="1731963"/>
              <a:ext cx="266700" cy="111125"/>
            </a:xfrm>
            <a:custGeom>
              <a:avLst/>
              <a:gdLst>
                <a:gd name="T0" fmla="*/ 168 w 168"/>
                <a:gd name="T1" fmla="*/ 70 h 70"/>
                <a:gd name="T2" fmla="*/ 0 w 168"/>
                <a:gd name="T3" fmla="*/ 70 h 70"/>
                <a:gd name="T4" fmla="*/ 0 w 168"/>
                <a:gd name="T5" fmla="*/ 0 h 70"/>
                <a:gd name="T6" fmla="*/ 168 w 168"/>
                <a:gd name="T7" fmla="*/ 0 h 70"/>
                <a:gd name="T8" fmla="*/ 168 w 168"/>
                <a:gd name="T9" fmla="*/ 70 h 70"/>
                <a:gd name="T10" fmla="*/ 18 w 168"/>
                <a:gd name="T11" fmla="*/ 52 h 70"/>
                <a:gd name="T12" fmla="*/ 150 w 168"/>
                <a:gd name="T13" fmla="*/ 52 h 70"/>
                <a:gd name="T14" fmla="*/ 150 w 168"/>
                <a:gd name="T15" fmla="*/ 18 h 70"/>
                <a:gd name="T16" fmla="*/ 18 w 168"/>
                <a:gd name="T17" fmla="*/ 18 h 70"/>
                <a:gd name="T18" fmla="*/ 18 w 168"/>
                <a:gd name="T19" fmla="*/ 5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70">
                  <a:moveTo>
                    <a:pt x="168" y="70"/>
                  </a:moveTo>
                  <a:lnTo>
                    <a:pt x="0" y="70"/>
                  </a:lnTo>
                  <a:lnTo>
                    <a:pt x="0" y="0"/>
                  </a:lnTo>
                  <a:lnTo>
                    <a:pt x="168" y="0"/>
                  </a:lnTo>
                  <a:lnTo>
                    <a:pt x="168" y="70"/>
                  </a:lnTo>
                  <a:close/>
                  <a:moveTo>
                    <a:pt x="18" y="52"/>
                  </a:moveTo>
                  <a:lnTo>
                    <a:pt x="150" y="52"/>
                  </a:lnTo>
                  <a:lnTo>
                    <a:pt x="150" y="18"/>
                  </a:lnTo>
                  <a:lnTo>
                    <a:pt x="18" y="18"/>
                  </a:lnTo>
                  <a:lnTo>
                    <a:pt x="18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78" name="Freeform 22">
              <a:extLst>
                <a:ext uri="{FF2B5EF4-FFF2-40B4-BE49-F238E27FC236}">
                  <a16:creationId xmlns:a16="http://schemas.microsoft.com/office/drawing/2014/main" id="{F9D75D7E-4CB0-44CE-8F22-92C6D6837B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2450" y="2128838"/>
              <a:ext cx="266700" cy="409575"/>
            </a:xfrm>
            <a:custGeom>
              <a:avLst/>
              <a:gdLst>
                <a:gd name="T0" fmla="*/ 168 w 168"/>
                <a:gd name="T1" fmla="*/ 258 h 258"/>
                <a:gd name="T2" fmla="*/ 0 w 168"/>
                <a:gd name="T3" fmla="*/ 258 h 258"/>
                <a:gd name="T4" fmla="*/ 0 w 168"/>
                <a:gd name="T5" fmla="*/ 0 h 258"/>
                <a:gd name="T6" fmla="*/ 168 w 168"/>
                <a:gd name="T7" fmla="*/ 0 h 258"/>
                <a:gd name="T8" fmla="*/ 168 w 168"/>
                <a:gd name="T9" fmla="*/ 258 h 258"/>
                <a:gd name="T10" fmla="*/ 18 w 168"/>
                <a:gd name="T11" fmla="*/ 240 h 258"/>
                <a:gd name="T12" fmla="*/ 150 w 168"/>
                <a:gd name="T13" fmla="*/ 240 h 258"/>
                <a:gd name="T14" fmla="*/ 150 w 168"/>
                <a:gd name="T15" fmla="*/ 18 h 258"/>
                <a:gd name="T16" fmla="*/ 18 w 168"/>
                <a:gd name="T17" fmla="*/ 18 h 258"/>
                <a:gd name="T18" fmla="*/ 18 w 168"/>
                <a:gd name="T19" fmla="*/ 24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258">
                  <a:moveTo>
                    <a:pt x="168" y="258"/>
                  </a:moveTo>
                  <a:lnTo>
                    <a:pt x="0" y="258"/>
                  </a:lnTo>
                  <a:lnTo>
                    <a:pt x="0" y="0"/>
                  </a:lnTo>
                  <a:lnTo>
                    <a:pt x="168" y="0"/>
                  </a:lnTo>
                  <a:lnTo>
                    <a:pt x="168" y="258"/>
                  </a:lnTo>
                  <a:close/>
                  <a:moveTo>
                    <a:pt x="18" y="240"/>
                  </a:moveTo>
                  <a:lnTo>
                    <a:pt x="150" y="240"/>
                  </a:lnTo>
                  <a:lnTo>
                    <a:pt x="150" y="18"/>
                  </a:lnTo>
                  <a:lnTo>
                    <a:pt x="18" y="18"/>
                  </a:lnTo>
                  <a:lnTo>
                    <a:pt x="18" y="2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79" name="Freeform 23">
              <a:extLst>
                <a:ext uri="{FF2B5EF4-FFF2-40B4-BE49-F238E27FC236}">
                  <a16:creationId xmlns:a16="http://schemas.microsoft.com/office/drawing/2014/main" id="{ADA139A7-8098-4E9F-9389-5E5D3E0553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4325" y="1903413"/>
              <a:ext cx="504825" cy="635000"/>
            </a:xfrm>
            <a:custGeom>
              <a:avLst/>
              <a:gdLst>
                <a:gd name="T0" fmla="*/ 168 w 318"/>
                <a:gd name="T1" fmla="*/ 400 h 400"/>
                <a:gd name="T2" fmla="*/ 0 w 318"/>
                <a:gd name="T3" fmla="*/ 400 h 400"/>
                <a:gd name="T4" fmla="*/ 0 w 318"/>
                <a:gd name="T5" fmla="*/ 334 h 400"/>
                <a:gd name="T6" fmla="*/ 18 w 318"/>
                <a:gd name="T7" fmla="*/ 334 h 400"/>
                <a:gd name="T8" fmla="*/ 18 w 318"/>
                <a:gd name="T9" fmla="*/ 334 h 400"/>
                <a:gd name="T10" fmla="*/ 150 w 318"/>
                <a:gd name="T11" fmla="*/ 334 h 400"/>
                <a:gd name="T12" fmla="*/ 150 w 318"/>
                <a:gd name="T13" fmla="*/ 304 h 400"/>
                <a:gd name="T14" fmla="*/ 0 w 318"/>
                <a:gd name="T15" fmla="*/ 304 h 400"/>
                <a:gd name="T16" fmla="*/ 2 w 318"/>
                <a:gd name="T17" fmla="*/ 238 h 400"/>
                <a:gd name="T18" fmla="*/ 150 w 318"/>
                <a:gd name="T19" fmla="*/ 238 h 400"/>
                <a:gd name="T20" fmla="*/ 150 w 318"/>
                <a:gd name="T21" fmla="*/ 208 h 400"/>
                <a:gd name="T22" fmla="*/ 2 w 318"/>
                <a:gd name="T23" fmla="*/ 208 h 400"/>
                <a:gd name="T24" fmla="*/ 2 w 318"/>
                <a:gd name="T25" fmla="*/ 142 h 400"/>
                <a:gd name="T26" fmla="*/ 150 w 318"/>
                <a:gd name="T27" fmla="*/ 142 h 400"/>
                <a:gd name="T28" fmla="*/ 150 w 318"/>
                <a:gd name="T29" fmla="*/ 112 h 400"/>
                <a:gd name="T30" fmla="*/ 18 w 318"/>
                <a:gd name="T31" fmla="*/ 112 h 400"/>
                <a:gd name="T32" fmla="*/ 0 w 318"/>
                <a:gd name="T33" fmla="*/ 126 h 400"/>
                <a:gd name="T34" fmla="*/ 0 w 318"/>
                <a:gd name="T35" fmla="*/ 0 h 400"/>
                <a:gd name="T36" fmla="*/ 168 w 318"/>
                <a:gd name="T37" fmla="*/ 0 h 400"/>
                <a:gd name="T38" fmla="*/ 168 w 318"/>
                <a:gd name="T39" fmla="*/ 190 h 400"/>
                <a:gd name="T40" fmla="*/ 318 w 318"/>
                <a:gd name="T41" fmla="*/ 190 h 400"/>
                <a:gd name="T42" fmla="*/ 318 w 318"/>
                <a:gd name="T43" fmla="*/ 256 h 400"/>
                <a:gd name="T44" fmla="*/ 168 w 318"/>
                <a:gd name="T45" fmla="*/ 256 h 400"/>
                <a:gd name="T46" fmla="*/ 168 w 318"/>
                <a:gd name="T47" fmla="*/ 286 h 400"/>
                <a:gd name="T48" fmla="*/ 318 w 318"/>
                <a:gd name="T49" fmla="*/ 286 h 400"/>
                <a:gd name="T50" fmla="*/ 318 w 318"/>
                <a:gd name="T51" fmla="*/ 352 h 400"/>
                <a:gd name="T52" fmla="*/ 168 w 318"/>
                <a:gd name="T53" fmla="*/ 352 h 400"/>
                <a:gd name="T54" fmla="*/ 168 w 318"/>
                <a:gd name="T55" fmla="*/ 400 h 400"/>
                <a:gd name="T56" fmla="*/ 18 w 318"/>
                <a:gd name="T57" fmla="*/ 382 h 400"/>
                <a:gd name="T58" fmla="*/ 150 w 318"/>
                <a:gd name="T59" fmla="*/ 382 h 400"/>
                <a:gd name="T60" fmla="*/ 150 w 318"/>
                <a:gd name="T61" fmla="*/ 352 h 400"/>
                <a:gd name="T62" fmla="*/ 18 w 318"/>
                <a:gd name="T63" fmla="*/ 352 h 400"/>
                <a:gd name="T64" fmla="*/ 18 w 318"/>
                <a:gd name="T65" fmla="*/ 382 h 400"/>
                <a:gd name="T66" fmla="*/ 168 w 318"/>
                <a:gd name="T67" fmla="*/ 334 h 400"/>
                <a:gd name="T68" fmla="*/ 300 w 318"/>
                <a:gd name="T69" fmla="*/ 334 h 400"/>
                <a:gd name="T70" fmla="*/ 300 w 318"/>
                <a:gd name="T71" fmla="*/ 304 h 400"/>
                <a:gd name="T72" fmla="*/ 168 w 318"/>
                <a:gd name="T73" fmla="*/ 304 h 400"/>
                <a:gd name="T74" fmla="*/ 168 w 318"/>
                <a:gd name="T75" fmla="*/ 334 h 400"/>
                <a:gd name="T76" fmla="*/ 18 w 318"/>
                <a:gd name="T77" fmla="*/ 286 h 400"/>
                <a:gd name="T78" fmla="*/ 150 w 318"/>
                <a:gd name="T79" fmla="*/ 286 h 400"/>
                <a:gd name="T80" fmla="*/ 150 w 318"/>
                <a:gd name="T81" fmla="*/ 256 h 400"/>
                <a:gd name="T82" fmla="*/ 18 w 318"/>
                <a:gd name="T83" fmla="*/ 256 h 400"/>
                <a:gd name="T84" fmla="*/ 18 w 318"/>
                <a:gd name="T85" fmla="*/ 286 h 400"/>
                <a:gd name="T86" fmla="*/ 168 w 318"/>
                <a:gd name="T87" fmla="*/ 238 h 400"/>
                <a:gd name="T88" fmla="*/ 300 w 318"/>
                <a:gd name="T89" fmla="*/ 238 h 400"/>
                <a:gd name="T90" fmla="*/ 300 w 318"/>
                <a:gd name="T91" fmla="*/ 208 h 400"/>
                <a:gd name="T92" fmla="*/ 168 w 318"/>
                <a:gd name="T93" fmla="*/ 208 h 400"/>
                <a:gd name="T94" fmla="*/ 168 w 318"/>
                <a:gd name="T95" fmla="*/ 238 h 400"/>
                <a:gd name="T96" fmla="*/ 20 w 318"/>
                <a:gd name="T97" fmla="*/ 190 h 400"/>
                <a:gd name="T98" fmla="*/ 150 w 318"/>
                <a:gd name="T99" fmla="*/ 190 h 400"/>
                <a:gd name="T100" fmla="*/ 150 w 318"/>
                <a:gd name="T101" fmla="*/ 160 h 400"/>
                <a:gd name="T102" fmla="*/ 20 w 318"/>
                <a:gd name="T103" fmla="*/ 160 h 400"/>
                <a:gd name="T104" fmla="*/ 20 w 318"/>
                <a:gd name="T105" fmla="*/ 190 h 400"/>
                <a:gd name="T106" fmla="*/ 18 w 318"/>
                <a:gd name="T107" fmla="*/ 94 h 400"/>
                <a:gd name="T108" fmla="*/ 150 w 318"/>
                <a:gd name="T109" fmla="*/ 94 h 400"/>
                <a:gd name="T110" fmla="*/ 150 w 318"/>
                <a:gd name="T111" fmla="*/ 66 h 400"/>
                <a:gd name="T112" fmla="*/ 18 w 318"/>
                <a:gd name="T113" fmla="*/ 66 h 400"/>
                <a:gd name="T114" fmla="*/ 18 w 318"/>
                <a:gd name="T115" fmla="*/ 94 h 400"/>
                <a:gd name="T116" fmla="*/ 18 w 318"/>
                <a:gd name="T117" fmla="*/ 48 h 400"/>
                <a:gd name="T118" fmla="*/ 150 w 318"/>
                <a:gd name="T119" fmla="*/ 48 h 400"/>
                <a:gd name="T120" fmla="*/ 150 w 318"/>
                <a:gd name="T121" fmla="*/ 18 h 400"/>
                <a:gd name="T122" fmla="*/ 18 w 318"/>
                <a:gd name="T123" fmla="*/ 18 h 400"/>
                <a:gd name="T124" fmla="*/ 18 w 318"/>
                <a:gd name="T125" fmla="*/ 48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8" h="400">
                  <a:moveTo>
                    <a:pt x="168" y="400"/>
                  </a:moveTo>
                  <a:lnTo>
                    <a:pt x="0" y="400"/>
                  </a:lnTo>
                  <a:lnTo>
                    <a:pt x="0" y="334"/>
                  </a:lnTo>
                  <a:lnTo>
                    <a:pt x="18" y="334"/>
                  </a:lnTo>
                  <a:lnTo>
                    <a:pt x="18" y="334"/>
                  </a:lnTo>
                  <a:lnTo>
                    <a:pt x="150" y="334"/>
                  </a:lnTo>
                  <a:lnTo>
                    <a:pt x="150" y="304"/>
                  </a:lnTo>
                  <a:lnTo>
                    <a:pt x="0" y="304"/>
                  </a:lnTo>
                  <a:lnTo>
                    <a:pt x="2" y="238"/>
                  </a:lnTo>
                  <a:lnTo>
                    <a:pt x="150" y="238"/>
                  </a:lnTo>
                  <a:lnTo>
                    <a:pt x="150" y="208"/>
                  </a:lnTo>
                  <a:lnTo>
                    <a:pt x="2" y="208"/>
                  </a:lnTo>
                  <a:lnTo>
                    <a:pt x="2" y="142"/>
                  </a:lnTo>
                  <a:lnTo>
                    <a:pt x="150" y="142"/>
                  </a:lnTo>
                  <a:lnTo>
                    <a:pt x="150" y="112"/>
                  </a:lnTo>
                  <a:lnTo>
                    <a:pt x="18" y="112"/>
                  </a:lnTo>
                  <a:lnTo>
                    <a:pt x="0" y="126"/>
                  </a:lnTo>
                  <a:lnTo>
                    <a:pt x="0" y="0"/>
                  </a:lnTo>
                  <a:lnTo>
                    <a:pt x="168" y="0"/>
                  </a:lnTo>
                  <a:lnTo>
                    <a:pt x="168" y="190"/>
                  </a:lnTo>
                  <a:lnTo>
                    <a:pt x="318" y="190"/>
                  </a:lnTo>
                  <a:lnTo>
                    <a:pt x="318" y="256"/>
                  </a:lnTo>
                  <a:lnTo>
                    <a:pt x="168" y="256"/>
                  </a:lnTo>
                  <a:lnTo>
                    <a:pt x="168" y="286"/>
                  </a:lnTo>
                  <a:lnTo>
                    <a:pt x="318" y="286"/>
                  </a:lnTo>
                  <a:lnTo>
                    <a:pt x="318" y="352"/>
                  </a:lnTo>
                  <a:lnTo>
                    <a:pt x="168" y="352"/>
                  </a:lnTo>
                  <a:lnTo>
                    <a:pt x="168" y="400"/>
                  </a:lnTo>
                  <a:close/>
                  <a:moveTo>
                    <a:pt x="18" y="382"/>
                  </a:moveTo>
                  <a:lnTo>
                    <a:pt x="150" y="382"/>
                  </a:lnTo>
                  <a:lnTo>
                    <a:pt x="150" y="352"/>
                  </a:lnTo>
                  <a:lnTo>
                    <a:pt x="18" y="352"/>
                  </a:lnTo>
                  <a:lnTo>
                    <a:pt x="18" y="382"/>
                  </a:lnTo>
                  <a:close/>
                  <a:moveTo>
                    <a:pt x="168" y="334"/>
                  </a:moveTo>
                  <a:lnTo>
                    <a:pt x="300" y="334"/>
                  </a:lnTo>
                  <a:lnTo>
                    <a:pt x="300" y="304"/>
                  </a:lnTo>
                  <a:lnTo>
                    <a:pt x="168" y="304"/>
                  </a:lnTo>
                  <a:lnTo>
                    <a:pt x="168" y="334"/>
                  </a:lnTo>
                  <a:close/>
                  <a:moveTo>
                    <a:pt x="18" y="286"/>
                  </a:moveTo>
                  <a:lnTo>
                    <a:pt x="150" y="286"/>
                  </a:lnTo>
                  <a:lnTo>
                    <a:pt x="150" y="256"/>
                  </a:lnTo>
                  <a:lnTo>
                    <a:pt x="18" y="256"/>
                  </a:lnTo>
                  <a:lnTo>
                    <a:pt x="18" y="286"/>
                  </a:lnTo>
                  <a:close/>
                  <a:moveTo>
                    <a:pt x="168" y="238"/>
                  </a:moveTo>
                  <a:lnTo>
                    <a:pt x="300" y="238"/>
                  </a:lnTo>
                  <a:lnTo>
                    <a:pt x="300" y="208"/>
                  </a:lnTo>
                  <a:lnTo>
                    <a:pt x="168" y="208"/>
                  </a:lnTo>
                  <a:lnTo>
                    <a:pt x="168" y="238"/>
                  </a:lnTo>
                  <a:close/>
                  <a:moveTo>
                    <a:pt x="20" y="190"/>
                  </a:moveTo>
                  <a:lnTo>
                    <a:pt x="150" y="190"/>
                  </a:lnTo>
                  <a:lnTo>
                    <a:pt x="150" y="160"/>
                  </a:lnTo>
                  <a:lnTo>
                    <a:pt x="20" y="160"/>
                  </a:lnTo>
                  <a:lnTo>
                    <a:pt x="20" y="190"/>
                  </a:lnTo>
                  <a:close/>
                  <a:moveTo>
                    <a:pt x="18" y="94"/>
                  </a:moveTo>
                  <a:lnTo>
                    <a:pt x="150" y="94"/>
                  </a:lnTo>
                  <a:lnTo>
                    <a:pt x="150" y="66"/>
                  </a:lnTo>
                  <a:lnTo>
                    <a:pt x="18" y="66"/>
                  </a:lnTo>
                  <a:lnTo>
                    <a:pt x="18" y="94"/>
                  </a:lnTo>
                  <a:close/>
                  <a:moveTo>
                    <a:pt x="18" y="48"/>
                  </a:moveTo>
                  <a:lnTo>
                    <a:pt x="150" y="48"/>
                  </a:lnTo>
                  <a:lnTo>
                    <a:pt x="150" y="18"/>
                  </a:lnTo>
                  <a:lnTo>
                    <a:pt x="18" y="18"/>
                  </a:lnTo>
                  <a:lnTo>
                    <a:pt x="18" y="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80" name="Freeform 24">
              <a:extLst>
                <a:ext uri="{FF2B5EF4-FFF2-40B4-BE49-F238E27FC236}">
                  <a16:creationId xmlns:a16="http://schemas.microsoft.com/office/drawing/2014/main" id="{65ADF610-A13B-4B57-993D-6DC93ADC0D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4325" y="2052638"/>
              <a:ext cx="266700" cy="409575"/>
            </a:xfrm>
            <a:custGeom>
              <a:avLst/>
              <a:gdLst>
                <a:gd name="T0" fmla="*/ 168 w 168"/>
                <a:gd name="T1" fmla="*/ 258 h 258"/>
                <a:gd name="T2" fmla="*/ 0 w 168"/>
                <a:gd name="T3" fmla="*/ 258 h 258"/>
                <a:gd name="T4" fmla="*/ 0 w 168"/>
                <a:gd name="T5" fmla="*/ 0 h 258"/>
                <a:gd name="T6" fmla="*/ 168 w 168"/>
                <a:gd name="T7" fmla="*/ 0 h 258"/>
                <a:gd name="T8" fmla="*/ 168 w 168"/>
                <a:gd name="T9" fmla="*/ 258 h 258"/>
                <a:gd name="T10" fmla="*/ 18 w 168"/>
                <a:gd name="T11" fmla="*/ 240 h 258"/>
                <a:gd name="T12" fmla="*/ 150 w 168"/>
                <a:gd name="T13" fmla="*/ 240 h 258"/>
                <a:gd name="T14" fmla="*/ 150 w 168"/>
                <a:gd name="T15" fmla="*/ 18 h 258"/>
                <a:gd name="T16" fmla="*/ 18 w 168"/>
                <a:gd name="T17" fmla="*/ 18 h 258"/>
                <a:gd name="T18" fmla="*/ 18 w 168"/>
                <a:gd name="T19" fmla="*/ 24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258">
                  <a:moveTo>
                    <a:pt x="168" y="258"/>
                  </a:moveTo>
                  <a:lnTo>
                    <a:pt x="0" y="258"/>
                  </a:lnTo>
                  <a:lnTo>
                    <a:pt x="0" y="0"/>
                  </a:lnTo>
                  <a:lnTo>
                    <a:pt x="168" y="0"/>
                  </a:lnTo>
                  <a:lnTo>
                    <a:pt x="168" y="258"/>
                  </a:lnTo>
                  <a:close/>
                  <a:moveTo>
                    <a:pt x="18" y="240"/>
                  </a:moveTo>
                  <a:lnTo>
                    <a:pt x="150" y="240"/>
                  </a:lnTo>
                  <a:lnTo>
                    <a:pt x="150" y="18"/>
                  </a:lnTo>
                  <a:lnTo>
                    <a:pt x="18" y="18"/>
                  </a:lnTo>
                  <a:lnTo>
                    <a:pt x="18" y="2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81" name="Freeform 25">
              <a:extLst>
                <a:ext uri="{FF2B5EF4-FFF2-40B4-BE49-F238E27FC236}">
                  <a16:creationId xmlns:a16="http://schemas.microsoft.com/office/drawing/2014/main" id="{2667E6B9-806A-4B0F-9486-3F4B2E4C4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800" y="1665288"/>
              <a:ext cx="809625" cy="904875"/>
            </a:xfrm>
            <a:custGeom>
              <a:avLst/>
              <a:gdLst>
                <a:gd name="T0" fmla="*/ 234 w 510"/>
                <a:gd name="T1" fmla="*/ 570 h 570"/>
                <a:gd name="T2" fmla="*/ 160 w 510"/>
                <a:gd name="T3" fmla="*/ 564 h 570"/>
                <a:gd name="T4" fmla="*/ 96 w 510"/>
                <a:gd name="T5" fmla="*/ 548 h 570"/>
                <a:gd name="T6" fmla="*/ 102 w 510"/>
                <a:gd name="T7" fmla="*/ 532 h 570"/>
                <a:gd name="T8" fmla="*/ 164 w 510"/>
                <a:gd name="T9" fmla="*/ 546 h 570"/>
                <a:gd name="T10" fmla="*/ 234 w 510"/>
                <a:gd name="T11" fmla="*/ 552 h 570"/>
                <a:gd name="T12" fmla="*/ 278 w 510"/>
                <a:gd name="T13" fmla="*/ 550 h 570"/>
                <a:gd name="T14" fmla="*/ 354 w 510"/>
                <a:gd name="T15" fmla="*/ 536 h 570"/>
                <a:gd name="T16" fmla="*/ 402 w 510"/>
                <a:gd name="T17" fmla="*/ 514 h 570"/>
                <a:gd name="T18" fmla="*/ 430 w 510"/>
                <a:gd name="T19" fmla="*/ 498 h 570"/>
                <a:gd name="T20" fmla="*/ 452 w 510"/>
                <a:gd name="T21" fmla="*/ 476 h 570"/>
                <a:gd name="T22" fmla="*/ 470 w 510"/>
                <a:gd name="T23" fmla="*/ 452 h 570"/>
                <a:gd name="T24" fmla="*/ 476 w 510"/>
                <a:gd name="T25" fmla="*/ 440 h 570"/>
                <a:gd name="T26" fmla="*/ 490 w 510"/>
                <a:gd name="T27" fmla="*/ 392 h 570"/>
                <a:gd name="T28" fmla="*/ 488 w 510"/>
                <a:gd name="T29" fmla="*/ 344 h 570"/>
                <a:gd name="T30" fmla="*/ 470 w 510"/>
                <a:gd name="T31" fmla="*/ 292 h 570"/>
                <a:gd name="T32" fmla="*/ 438 w 510"/>
                <a:gd name="T33" fmla="*/ 242 h 570"/>
                <a:gd name="T34" fmla="*/ 402 w 510"/>
                <a:gd name="T35" fmla="*/ 198 h 570"/>
                <a:gd name="T36" fmla="*/ 348 w 510"/>
                <a:gd name="T37" fmla="*/ 122 h 570"/>
                <a:gd name="T38" fmla="*/ 304 w 510"/>
                <a:gd name="T39" fmla="*/ 44 h 570"/>
                <a:gd name="T40" fmla="*/ 174 w 510"/>
                <a:gd name="T41" fmla="*/ 18 h 570"/>
                <a:gd name="T42" fmla="*/ 162 w 510"/>
                <a:gd name="T43" fmla="*/ 44 h 570"/>
                <a:gd name="T44" fmla="*/ 118 w 510"/>
                <a:gd name="T45" fmla="*/ 122 h 570"/>
                <a:gd name="T46" fmla="*/ 64 w 510"/>
                <a:gd name="T47" fmla="*/ 198 h 570"/>
                <a:gd name="T48" fmla="*/ 28 w 510"/>
                <a:gd name="T49" fmla="*/ 242 h 570"/>
                <a:gd name="T50" fmla="*/ 0 w 510"/>
                <a:gd name="T51" fmla="*/ 252 h 570"/>
                <a:gd name="T52" fmla="*/ 14 w 510"/>
                <a:gd name="T53" fmla="*/ 232 h 570"/>
                <a:gd name="T54" fmla="*/ 54 w 510"/>
                <a:gd name="T55" fmla="*/ 180 h 570"/>
                <a:gd name="T56" fmla="*/ 112 w 510"/>
                <a:gd name="T57" fmla="*/ 96 h 570"/>
                <a:gd name="T58" fmla="*/ 144 w 510"/>
                <a:gd name="T59" fmla="*/ 40 h 570"/>
                <a:gd name="T60" fmla="*/ 160 w 510"/>
                <a:gd name="T61" fmla="*/ 6 h 570"/>
                <a:gd name="T62" fmla="*/ 306 w 510"/>
                <a:gd name="T63" fmla="*/ 0 h 570"/>
                <a:gd name="T64" fmla="*/ 308 w 510"/>
                <a:gd name="T65" fmla="*/ 6 h 570"/>
                <a:gd name="T66" fmla="*/ 322 w 510"/>
                <a:gd name="T67" fmla="*/ 40 h 570"/>
                <a:gd name="T68" fmla="*/ 354 w 510"/>
                <a:gd name="T69" fmla="*/ 96 h 570"/>
                <a:gd name="T70" fmla="*/ 412 w 510"/>
                <a:gd name="T71" fmla="*/ 180 h 570"/>
                <a:gd name="T72" fmla="*/ 452 w 510"/>
                <a:gd name="T73" fmla="*/ 232 h 570"/>
                <a:gd name="T74" fmla="*/ 486 w 510"/>
                <a:gd name="T75" fmla="*/ 286 h 570"/>
                <a:gd name="T76" fmla="*/ 506 w 510"/>
                <a:gd name="T77" fmla="*/ 342 h 570"/>
                <a:gd name="T78" fmla="*/ 508 w 510"/>
                <a:gd name="T79" fmla="*/ 396 h 570"/>
                <a:gd name="T80" fmla="*/ 494 w 510"/>
                <a:gd name="T81" fmla="*/ 448 h 570"/>
                <a:gd name="T82" fmla="*/ 486 w 510"/>
                <a:gd name="T83" fmla="*/ 462 h 570"/>
                <a:gd name="T84" fmla="*/ 466 w 510"/>
                <a:gd name="T85" fmla="*/ 488 h 570"/>
                <a:gd name="T86" fmla="*/ 442 w 510"/>
                <a:gd name="T87" fmla="*/ 510 h 570"/>
                <a:gd name="T88" fmla="*/ 414 w 510"/>
                <a:gd name="T89" fmla="*/ 530 h 570"/>
                <a:gd name="T90" fmla="*/ 380 w 510"/>
                <a:gd name="T91" fmla="*/ 546 h 570"/>
                <a:gd name="T92" fmla="*/ 322 w 510"/>
                <a:gd name="T93" fmla="*/ 562 h 570"/>
                <a:gd name="T94" fmla="*/ 234 w 510"/>
                <a:gd name="T95" fmla="*/ 57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0" h="570">
                  <a:moveTo>
                    <a:pt x="234" y="570"/>
                  </a:moveTo>
                  <a:lnTo>
                    <a:pt x="234" y="570"/>
                  </a:lnTo>
                  <a:lnTo>
                    <a:pt x="196" y="568"/>
                  </a:lnTo>
                  <a:lnTo>
                    <a:pt x="160" y="564"/>
                  </a:lnTo>
                  <a:lnTo>
                    <a:pt x="126" y="558"/>
                  </a:lnTo>
                  <a:lnTo>
                    <a:pt x="96" y="548"/>
                  </a:lnTo>
                  <a:lnTo>
                    <a:pt x="102" y="532"/>
                  </a:lnTo>
                  <a:lnTo>
                    <a:pt x="102" y="532"/>
                  </a:lnTo>
                  <a:lnTo>
                    <a:pt x="132" y="540"/>
                  </a:lnTo>
                  <a:lnTo>
                    <a:pt x="164" y="546"/>
                  </a:lnTo>
                  <a:lnTo>
                    <a:pt x="198" y="550"/>
                  </a:lnTo>
                  <a:lnTo>
                    <a:pt x="234" y="552"/>
                  </a:lnTo>
                  <a:lnTo>
                    <a:pt x="234" y="552"/>
                  </a:lnTo>
                  <a:lnTo>
                    <a:pt x="278" y="550"/>
                  </a:lnTo>
                  <a:lnTo>
                    <a:pt x="318" y="544"/>
                  </a:lnTo>
                  <a:lnTo>
                    <a:pt x="354" y="536"/>
                  </a:lnTo>
                  <a:lnTo>
                    <a:pt x="388" y="522"/>
                  </a:lnTo>
                  <a:lnTo>
                    <a:pt x="402" y="514"/>
                  </a:lnTo>
                  <a:lnTo>
                    <a:pt x="416" y="506"/>
                  </a:lnTo>
                  <a:lnTo>
                    <a:pt x="430" y="498"/>
                  </a:lnTo>
                  <a:lnTo>
                    <a:pt x="442" y="488"/>
                  </a:lnTo>
                  <a:lnTo>
                    <a:pt x="452" y="476"/>
                  </a:lnTo>
                  <a:lnTo>
                    <a:pt x="462" y="464"/>
                  </a:lnTo>
                  <a:lnTo>
                    <a:pt x="470" y="452"/>
                  </a:lnTo>
                  <a:lnTo>
                    <a:pt x="476" y="440"/>
                  </a:lnTo>
                  <a:lnTo>
                    <a:pt x="476" y="440"/>
                  </a:lnTo>
                  <a:lnTo>
                    <a:pt x="486" y="416"/>
                  </a:lnTo>
                  <a:lnTo>
                    <a:pt x="490" y="392"/>
                  </a:lnTo>
                  <a:lnTo>
                    <a:pt x="490" y="368"/>
                  </a:lnTo>
                  <a:lnTo>
                    <a:pt x="488" y="344"/>
                  </a:lnTo>
                  <a:lnTo>
                    <a:pt x="482" y="318"/>
                  </a:lnTo>
                  <a:lnTo>
                    <a:pt x="470" y="292"/>
                  </a:lnTo>
                  <a:lnTo>
                    <a:pt x="456" y="268"/>
                  </a:lnTo>
                  <a:lnTo>
                    <a:pt x="438" y="242"/>
                  </a:lnTo>
                  <a:lnTo>
                    <a:pt x="438" y="242"/>
                  </a:lnTo>
                  <a:lnTo>
                    <a:pt x="402" y="198"/>
                  </a:lnTo>
                  <a:lnTo>
                    <a:pt x="372" y="158"/>
                  </a:lnTo>
                  <a:lnTo>
                    <a:pt x="348" y="122"/>
                  </a:lnTo>
                  <a:lnTo>
                    <a:pt x="330" y="92"/>
                  </a:lnTo>
                  <a:lnTo>
                    <a:pt x="304" y="44"/>
                  </a:lnTo>
                  <a:lnTo>
                    <a:pt x="292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62" y="44"/>
                  </a:lnTo>
                  <a:lnTo>
                    <a:pt x="136" y="92"/>
                  </a:lnTo>
                  <a:lnTo>
                    <a:pt x="118" y="122"/>
                  </a:lnTo>
                  <a:lnTo>
                    <a:pt x="94" y="158"/>
                  </a:lnTo>
                  <a:lnTo>
                    <a:pt x="64" y="198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14" y="262"/>
                  </a:lnTo>
                  <a:lnTo>
                    <a:pt x="0" y="252"/>
                  </a:lnTo>
                  <a:lnTo>
                    <a:pt x="0" y="25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54" y="180"/>
                  </a:lnTo>
                  <a:lnTo>
                    <a:pt x="86" y="136"/>
                  </a:lnTo>
                  <a:lnTo>
                    <a:pt x="112" y="96"/>
                  </a:lnTo>
                  <a:lnTo>
                    <a:pt x="132" y="66"/>
                  </a:lnTo>
                  <a:lnTo>
                    <a:pt x="144" y="40"/>
                  </a:lnTo>
                  <a:lnTo>
                    <a:pt x="154" y="22"/>
                  </a:lnTo>
                  <a:lnTo>
                    <a:pt x="160" y="6"/>
                  </a:lnTo>
                  <a:lnTo>
                    <a:pt x="162" y="0"/>
                  </a:lnTo>
                  <a:lnTo>
                    <a:pt x="306" y="0"/>
                  </a:lnTo>
                  <a:lnTo>
                    <a:pt x="308" y="6"/>
                  </a:lnTo>
                  <a:lnTo>
                    <a:pt x="308" y="6"/>
                  </a:lnTo>
                  <a:lnTo>
                    <a:pt x="314" y="22"/>
                  </a:lnTo>
                  <a:lnTo>
                    <a:pt x="322" y="40"/>
                  </a:lnTo>
                  <a:lnTo>
                    <a:pt x="336" y="66"/>
                  </a:lnTo>
                  <a:lnTo>
                    <a:pt x="354" y="96"/>
                  </a:lnTo>
                  <a:lnTo>
                    <a:pt x="380" y="136"/>
                  </a:lnTo>
                  <a:lnTo>
                    <a:pt x="412" y="180"/>
                  </a:lnTo>
                  <a:lnTo>
                    <a:pt x="452" y="232"/>
                  </a:lnTo>
                  <a:lnTo>
                    <a:pt x="452" y="232"/>
                  </a:lnTo>
                  <a:lnTo>
                    <a:pt x="472" y="258"/>
                  </a:lnTo>
                  <a:lnTo>
                    <a:pt x="486" y="286"/>
                  </a:lnTo>
                  <a:lnTo>
                    <a:pt x="498" y="314"/>
                  </a:lnTo>
                  <a:lnTo>
                    <a:pt x="506" y="342"/>
                  </a:lnTo>
                  <a:lnTo>
                    <a:pt x="510" y="368"/>
                  </a:lnTo>
                  <a:lnTo>
                    <a:pt x="508" y="396"/>
                  </a:lnTo>
                  <a:lnTo>
                    <a:pt x="502" y="422"/>
                  </a:lnTo>
                  <a:lnTo>
                    <a:pt x="494" y="448"/>
                  </a:lnTo>
                  <a:lnTo>
                    <a:pt x="494" y="448"/>
                  </a:lnTo>
                  <a:lnTo>
                    <a:pt x="486" y="462"/>
                  </a:lnTo>
                  <a:lnTo>
                    <a:pt x="476" y="474"/>
                  </a:lnTo>
                  <a:lnTo>
                    <a:pt x="466" y="488"/>
                  </a:lnTo>
                  <a:lnTo>
                    <a:pt x="454" y="500"/>
                  </a:lnTo>
                  <a:lnTo>
                    <a:pt x="442" y="510"/>
                  </a:lnTo>
                  <a:lnTo>
                    <a:pt x="428" y="520"/>
                  </a:lnTo>
                  <a:lnTo>
                    <a:pt x="414" y="530"/>
                  </a:lnTo>
                  <a:lnTo>
                    <a:pt x="398" y="538"/>
                  </a:lnTo>
                  <a:lnTo>
                    <a:pt x="380" y="546"/>
                  </a:lnTo>
                  <a:lnTo>
                    <a:pt x="362" y="552"/>
                  </a:lnTo>
                  <a:lnTo>
                    <a:pt x="322" y="562"/>
                  </a:lnTo>
                  <a:lnTo>
                    <a:pt x="280" y="568"/>
                  </a:lnTo>
                  <a:lnTo>
                    <a:pt x="234" y="570"/>
                  </a:lnTo>
                  <a:lnTo>
                    <a:pt x="234" y="5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</p:grpSp>
      <p:sp>
        <p:nvSpPr>
          <p:cNvPr id="83" name="Rectangle 82">
            <a:extLst>
              <a:ext uri="{FF2B5EF4-FFF2-40B4-BE49-F238E27FC236}">
                <a16:creationId xmlns:a16="http://schemas.microsoft.com/office/drawing/2014/main" id="{D09A8718-A02F-35F3-CB85-72046A7947B6}"/>
              </a:ext>
            </a:extLst>
          </p:cNvPr>
          <p:cNvSpPr/>
          <p:nvPr/>
        </p:nvSpPr>
        <p:spPr>
          <a:xfrm>
            <a:off x="481584" y="4241074"/>
            <a:ext cx="5300907" cy="192459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84" name="Text Placeholder 4">
            <a:extLst>
              <a:ext uri="{FF2B5EF4-FFF2-40B4-BE49-F238E27FC236}">
                <a16:creationId xmlns:a16="http://schemas.microsoft.com/office/drawing/2014/main" id="{1B907692-CFC6-7250-2D1B-4F68FE5C10D6}"/>
              </a:ext>
            </a:extLst>
          </p:cNvPr>
          <p:cNvSpPr txBox="1">
            <a:spLocks/>
          </p:cNvSpPr>
          <p:nvPr/>
        </p:nvSpPr>
        <p:spPr>
          <a:xfrm>
            <a:off x="675598" y="4684565"/>
            <a:ext cx="4656118" cy="108979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noProof="0"/>
              <a:t>Inquérito ao Complexo Portuário de Sines</a:t>
            </a:r>
          </a:p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noProof="0"/>
              <a:t>SABI informa</a:t>
            </a:r>
          </a:p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noProof="0"/>
              <a:t>SCIE / INE</a:t>
            </a:r>
          </a:p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noProof="0"/>
              <a:t>Matriz Input-Output 2017 do INE (Base 2016)</a:t>
            </a:r>
          </a:p>
        </p:txBody>
      </p:sp>
      <p:sp>
        <p:nvSpPr>
          <p:cNvPr id="86" name="Label Indireto">
            <a:extLst>
              <a:ext uri="{FF2B5EF4-FFF2-40B4-BE49-F238E27FC236}">
                <a16:creationId xmlns:a16="http://schemas.microsoft.com/office/drawing/2014/main" id="{69383782-FA83-7F30-280A-D923719CD7BF}"/>
              </a:ext>
            </a:extLst>
          </p:cNvPr>
          <p:cNvSpPr txBox="1"/>
          <p:nvPr/>
        </p:nvSpPr>
        <p:spPr>
          <a:xfrm>
            <a:off x="573411" y="4211020"/>
            <a:ext cx="2478651" cy="430000"/>
          </a:xfrm>
          <a:prstGeom prst="rect">
            <a:avLst/>
          </a:prstGeom>
        </p:spPr>
        <p:txBody>
          <a:bodyPr wrap="square" lIns="0" tIns="0" rIns="0" bIns="0" anchor="ctr"/>
          <a:lstStyle/>
          <a:p>
            <a:pPr algn="ctr"/>
            <a:r>
              <a:rPr lang="pt-PT" sz="1600" b="1" noProof="0">
                <a:solidFill>
                  <a:schemeClr val="tx2"/>
                </a:solidFill>
              </a:rPr>
              <a:t>Fontes e dados de input</a:t>
            </a:r>
          </a:p>
        </p:txBody>
      </p:sp>
      <p:sp>
        <p:nvSpPr>
          <p:cNvPr id="87" name="n__Gradient takeaway_63921029839290084217">
            <a:extLst>
              <a:ext uri="{FF2B5EF4-FFF2-40B4-BE49-F238E27FC236}">
                <a16:creationId xmlns:a16="http://schemas.microsoft.com/office/drawing/2014/main" id="{2BB46549-1497-F898-4783-6E6FE7E69BD7}"/>
              </a:ext>
            </a:extLst>
          </p:cNvPr>
          <p:cNvSpPr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821430" y="4603768"/>
            <a:ext cx="524594" cy="1063205"/>
          </a:xfrm>
          <a:custGeom>
            <a:avLst/>
            <a:gdLst>
              <a:gd name="connsiteX0" fmla="*/ 0 w 1706641"/>
              <a:gd name="connsiteY0" fmla="*/ 0 h 3954212"/>
              <a:gd name="connsiteX1" fmla="*/ 734956 w 1706641"/>
              <a:gd name="connsiteY1" fmla="*/ 1236316 h 3954212"/>
              <a:gd name="connsiteX2" fmla="*/ 734955 w 1706641"/>
              <a:gd name="connsiteY2" fmla="*/ 1236101 h 3954212"/>
              <a:gd name="connsiteX3" fmla="*/ 1162016 w 1706641"/>
              <a:gd name="connsiteY3" fmla="*/ 1312597 h 3954212"/>
              <a:gd name="connsiteX4" fmla="*/ 1162016 w 1706641"/>
              <a:gd name="connsiteY4" fmla="*/ 940569 h 3954212"/>
              <a:gd name="connsiteX5" fmla="*/ 1706641 w 1706641"/>
              <a:gd name="connsiteY5" fmla="*/ 1977917 h 3954212"/>
              <a:gd name="connsiteX6" fmla="*/ 1162016 w 1706641"/>
              <a:gd name="connsiteY6" fmla="*/ 2992569 h 3954212"/>
              <a:gd name="connsiteX7" fmla="*/ 1162016 w 1706641"/>
              <a:gd name="connsiteY7" fmla="*/ 2620542 h 3954212"/>
              <a:gd name="connsiteX8" fmla="*/ 742098 w 1706641"/>
              <a:gd name="connsiteY8" fmla="*/ 2715249 h 3954212"/>
              <a:gd name="connsiteX9" fmla="*/ 742097 w 1706641"/>
              <a:gd name="connsiteY9" fmla="*/ 2714958 h 3954212"/>
              <a:gd name="connsiteX10" fmla="*/ 0 w 1706641"/>
              <a:gd name="connsiteY10" fmla="*/ 3954212 h 3954212"/>
              <a:gd name="connsiteX11" fmla="*/ 0 w 1706641"/>
              <a:gd name="connsiteY11" fmla="*/ 0 h 3954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06641" h="3954212">
                <a:moveTo>
                  <a:pt x="0" y="0"/>
                </a:moveTo>
                <a:cubicBezTo>
                  <a:pt x="46356" y="549168"/>
                  <a:pt x="409611" y="1124102"/>
                  <a:pt x="734956" y="1236316"/>
                </a:cubicBezTo>
                <a:cubicBezTo>
                  <a:pt x="734956" y="1236244"/>
                  <a:pt x="734955" y="1236173"/>
                  <a:pt x="734955" y="1236101"/>
                </a:cubicBezTo>
                <a:cubicBezTo>
                  <a:pt x="869372" y="1294384"/>
                  <a:pt x="1034743" y="1319881"/>
                  <a:pt x="1162016" y="1312597"/>
                </a:cubicBezTo>
                <a:lnTo>
                  <a:pt x="1162016" y="940569"/>
                </a:lnTo>
                <a:lnTo>
                  <a:pt x="1706641" y="1977917"/>
                </a:lnTo>
                <a:lnTo>
                  <a:pt x="1162016" y="2992569"/>
                </a:lnTo>
                <a:lnTo>
                  <a:pt x="1162016" y="2620542"/>
                </a:lnTo>
                <a:cubicBezTo>
                  <a:pt x="1017281" y="2622969"/>
                  <a:pt x="882071" y="2665467"/>
                  <a:pt x="742098" y="2715249"/>
                </a:cubicBezTo>
                <a:cubicBezTo>
                  <a:pt x="742098" y="2715152"/>
                  <a:pt x="742097" y="2715055"/>
                  <a:pt x="742097" y="2714958"/>
                </a:cubicBezTo>
                <a:cubicBezTo>
                  <a:pt x="345731" y="2801252"/>
                  <a:pt x="108616" y="3484624"/>
                  <a:pt x="0" y="3954212"/>
                </a:cubicBez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86000">
                <a:schemeClr val="accent1"/>
              </a:gs>
            </a:gsLst>
            <a:lin ang="0" scaled="1"/>
            <a:tileRect/>
          </a:gradFill>
          <a:ln w="12700">
            <a:noFill/>
            <a:miter lim="800000"/>
            <a:headEnd/>
            <a:tailEnd/>
          </a:ln>
          <a:effectLst/>
        </p:spPr>
        <p:txBody>
          <a:bodyPr wrap="none" lIns="0" tIns="0" rIns="0" bIns="0" anchor="ctr"/>
          <a:lstStyle/>
          <a:p>
            <a:pPr algn="ctr"/>
            <a:endParaRPr lang="pt-PT" noProof="0">
              <a:solidFill>
                <a:srgbClr val="000000"/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47BD2103-BC09-51B5-BC8C-40BE4E6F00FA}"/>
              </a:ext>
            </a:extLst>
          </p:cNvPr>
          <p:cNvSpPr/>
          <p:nvPr/>
        </p:nvSpPr>
        <p:spPr>
          <a:xfrm>
            <a:off x="6409511" y="4230511"/>
            <a:ext cx="5300907" cy="1924595"/>
          </a:xfrm>
          <a:prstGeom prst="rect">
            <a:avLst/>
          </a:prstGeom>
          <a:solidFill>
            <a:schemeClr val="bg2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91" name="Text Placeholder 4">
            <a:extLst>
              <a:ext uri="{FF2B5EF4-FFF2-40B4-BE49-F238E27FC236}">
                <a16:creationId xmlns:a16="http://schemas.microsoft.com/office/drawing/2014/main" id="{70447787-8736-BE67-B5D9-31A6AE3D5767}"/>
              </a:ext>
            </a:extLst>
          </p:cNvPr>
          <p:cNvSpPr txBox="1">
            <a:spLocks/>
          </p:cNvSpPr>
          <p:nvPr/>
        </p:nvSpPr>
        <p:spPr>
          <a:xfrm>
            <a:off x="6575148" y="4770694"/>
            <a:ext cx="5135267" cy="108979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noProof="0"/>
              <a:t>Multiplicadores das Contas Nacionais do INE</a:t>
            </a:r>
          </a:p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noProof="0"/>
              <a:t>Matriz regionalizada para o Alentejo Litoral</a:t>
            </a:r>
          </a:p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noProof="0"/>
              <a:t>Correção de dupla contagem entre componentes</a:t>
            </a:r>
          </a:p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noProof="0"/>
              <a:t>Output: VBP, VAB, Emprego, Remunerações e Receita Fiscal</a:t>
            </a:r>
          </a:p>
        </p:txBody>
      </p:sp>
      <p:sp>
        <p:nvSpPr>
          <p:cNvPr id="93" name="Label Indireto">
            <a:extLst>
              <a:ext uri="{FF2B5EF4-FFF2-40B4-BE49-F238E27FC236}">
                <a16:creationId xmlns:a16="http://schemas.microsoft.com/office/drawing/2014/main" id="{16362C48-DFA0-77CE-B4EE-22429C15B514}"/>
              </a:ext>
            </a:extLst>
          </p:cNvPr>
          <p:cNvSpPr txBox="1"/>
          <p:nvPr/>
        </p:nvSpPr>
        <p:spPr>
          <a:xfrm>
            <a:off x="6420700" y="4211020"/>
            <a:ext cx="1887277" cy="430000"/>
          </a:xfrm>
          <a:prstGeom prst="rect">
            <a:avLst/>
          </a:prstGeom>
        </p:spPr>
        <p:txBody>
          <a:bodyPr wrap="square" lIns="0" tIns="0" rIns="0" bIns="0" anchor="ctr"/>
          <a:lstStyle/>
          <a:p>
            <a:pPr algn="ctr"/>
            <a:r>
              <a:rPr lang="pt-PT" sz="1600" b="1" noProof="0">
                <a:solidFill>
                  <a:schemeClr val="tx2"/>
                </a:solidFill>
              </a:rPr>
              <a:t>Modelo e cálculo</a:t>
            </a:r>
          </a:p>
        </p:txBody>
      </p:sp>
      <p:sp>
        <p:nvSpPr>
          <p:cNvPr id="7" name="source_63914374944269898441" descr="Source">
            <a:extLst>
              <a:ext uri="{FF2B5EF4-FFF2-40B4-BE49-F238E27FC236}">
                <a16:creationId xmlns:a16="http://schemas.microsoft.com/office/drawing/2014/main" id="{1235A649-A2D7-908A-8595-09ED1E0F50B9}"/>
              </a:ext>
            </a:extLst>
          </p:cNvPr>
          <p:cNvSpPr txBox="1"/>
          <p:nvPr/>
        </p:nvSpPr>
        <p:spPr>
          <a:xfrm>
            <a:off x="484380" y="6409712"/>
            <a:ext cx="3303790" cy="286232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cs typeface="Arial" panose="020B0604020202020204" pitchFamily="34" charset="0"/>
              </a:rPr>
              <a:t>Nota: </a:t>
            </a:r>
            <a:r>
              <a:rPr lang="pt-PT" sz="800" b="1" noProof="0"/>
              <a:t>VBP = </a:t>
            </a:r>
            <a:r>
              <a:rPr lang="pt-PT" sz="800" noProof="0"/>
              <a:t>Valor Bruto da Produção, </a:t>
            </a:r>
            <a:r>
              <a:rPr lang="pt-PT" sz="800" b="1" noProof="0"/>
              <a:t>VAB = </a:t>
            </a:r>
            <a:r>
              <a:rPr lang="pt-PT" sz="800" noProof="0"/>
              <a:t>Valor Acrescentado Bruto</a:t>
            </a:r>
          </a:p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cs typeface="Arial" panose="020B0604020202020204" pitchFamily="34" charset="0"/>
              </a:rPr>
              <a:t>Parthenon</a:t>
            </a:r>
            <a:endParaRPr lang="pt-PT" sz="800" noProof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777280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9" grpId="0" animBg="1"/>
      <p:bldP spid="11" grpId="0" animBg="1"/>
      <p:bldP spid="21" grpId="0"/>
      <p:bldP spid="23" grpId="0"/>
      <p:bldP spid="25" grpId="0"/>
      <p:bldP spid="27" grpId="0"/>
      <p:bldP spid="32" grpId="0"/>
      <p:bldP spid="33" grpId="0" animBg="1"/>
      <p:bldP spid="35" grpId="0"/>
      <p:bldP spid="36" grpId="0" animBg="1"/>
      <p:bldP spid="37" grpId="0" animBg="1"/>
      <p:bldP spid="38" grpId="0"/>
      <p:bldP spid="40" grpId="0" animBg="1"/>
      <p:bldP spid="42" grpId="0" animBg="1"/>
      <p:bldP spid="44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34AA16-9EE4-CD73-6001-1A465C83E3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C093E64A-6661-6B98-8C58-1AE61A988DF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9307186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95" imgH="394" progId="TCLayout.ActiveDocument.1">
                  <p:embed/>
                </p:oleObj>
              </mc:Choice>
              <mc:Fallback>
                <p:oleObj name="think-cell Slide" r:id="rId3" imgW="395" imgH="394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093E64A-6661-6B98-8C58-1AE61A988DF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CA10A1E4-4244-36F9-ABAC-ACA89C1712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/>
              <a:t>Os efeitos diretos das ZIL/ZILS e do Porto multiplicam-se em efeitos indiretos e induzidos na economia nacional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3B01187-8813-BEC9-4226-053AC62406AC}"/>
              </a:ext>
            </a:extLst>
          </p:cNvPr>
          <p:cNvSpPr/>
          <p:nvPr/>
        </p:nvSpPr>
        <p:spPr bwMode="auto">
          <a:xfrm>
            <a:off x="5993522" y="1357672"/>
            <a:ext cx="5699757" cy="475213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0000" tIns="90000" rIns="90000" bIns="90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R="0" algn="ctr" defTabSz="101917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tabLst/>
            </a:pPr>
            <a:endParaRPr kumimoji="0" lang="pt-PT" sz="1200" b="0" i="0" u="none" strike="noStrike" cap="none" normalizeH="0" baseline="0">
              <a:ln>
                <a:noFill/>
              </a:ln>
              <a:solidFill>
                <a:schemeClr val="tx2"/>
              </a:solidFill>
              <a:effectLst/>
              <a:latin typeface="+mn-lt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BFE0FA36-5B6E-5FF6-257F-1438FF405C57}"/>
              </a:ext>
            </a:extLst>
          </p:cNvPr>
          <p:cNvSpPr/>
          <p:nvPr/>
        </p:nvSpPr>
        <p:spPr bwMode="auto">
          <a:xfrm>
            <a:off x="485522" y="1354975"/>
            <a:ext cx="5508000" cy="4752130"/>
          </a:xfrm>
          <a:prstGeom prst="rect">
            <a:avLst/>
          </a:prstGeom>
          <a:solidFill>
            <a:schemeClr val="tx2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0000" tIns="90000" rIns="90000" bIns="90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R="0" algn="ctr" defTabSz="101917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tabLst/>
            </a:pPr>
            <a:endParaRPr kumimoji="0" lang="pt-PT" sz="1200" b="0" i="0" u="none" strike="noStrike" cap="none" normalizeH="0" baseline="0">
              <a:ln>
                <a:noFill/>
              </a:ln>
              <a:solidFill>
                <a:schemeClr val="tx2"/>
              </a:solidFill>
              <a:effectLst/>
              <a:latin typeface="+mn-lt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6348BA31-3A06-D304-0E6D-67E045472022}"/>
              </a:ext>
            </a:extLst>
          </p:cNvPr>
          <p:cNvSpPr/>
          <p:nvPr/>
        </p:nvSpPr>
        <p:spPr bwMode="auto">
          <a:xfrm>
            <a:off x="4080316" y="1354975"/>
            <a:ext cx="3845660" cy="4752130"/>
          </a:xfrm>
          <a:prstGeom prst="ellipse">
            <a:avLst/>
          </a:prstGeom>
          <a:solidFill>
            <a:schemeClr val="tx2">
              <a:lumMod val="5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0000" tIns="90000" rIns="90000" bIns="90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R="0" algn="ctr" defTabSz="101917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tabLst/>
            </a:pPr>
            <a:endParaRPr kumimoji="0" lang="pt-PT" sz="1200" b="0" i="0" u="none" strike="noStrike" cap="none" normalizeH="0" baseline="0">
              <a:ln>
                <a:noFill/>
              </a:ln>
              <a:solidFill>
                <a:schemeClr val="tx2"/>
              </a:solidFill>
              <a:effectLst/>
              <a:latin typeface="+mn-lt"/>
            </a:endParaRPr>
          </a:p>
        </p:txBody>
      </p:sp>
      <p:sp>
        <p:nvSpPr>
          <p:cNvPr id="10" name="Arrow: Left 9">
            <a:extLst>
              <a:ext uri="{FF2B5EF4-FFF2-40B4-BE49-F238E27FC236}">
                <a16:creationId xmlns:a16="http://schemas.microsoft.com/office/drawing/2014/main" id="{66A11496-8837-0CC0-04C6-CB11DA25D14E}"/>
              </a:ext>
            </a:extLst>
          </p:cNvPr>
          <p:cNvSpPr/>
          <p:nvPr/>
        </p:nvSpPr>
        <p:spPr>
          <a:xfrm rot="19732018">
            <a:off x="2760868" y="2808264"/>
            <a:ext cx="2626364" cy="598714"/>
          </a:xfrm>
          <a:prstGeom prst="leftArrow">
            <a:avLst/>
          </a:prstGeom>
          <a:solidFill>
            <a:schemeClr val="accent5"/>
          </a:solidFill>
          <a:ln w="9525" cap="flat" cmpd="sng" algn="ctr">
            <a:noFill/>
            <a:prstDash val="solid"/>
          </a:ln>
          <a:effectLst/>
        </p:spPr>
        <p:txBody>
          <a:bodyPr lIns="72000" tIns="72000" rIns="72000" bIns="72000" rtlCol="0" anchor="ctr" anchorCtr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200" b="0" i="0" u="none" strike="noStrike" kern="0" cap="none" spc="0" normalizeH="0" baseline="0" noProof="0" err="1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1" name="Arrow: Left 10">
            <a:extLst>
              <a:ext uri="{FF2B5EF4-FFF2-40B4-BE49-F238E27FC236}">
                <a16:creationId xmlns:a16="http://schemas.microsoft.com/office/drawing/2014/main" id="{4F921701-AA22-D2C8-9A0E-3102BBE17B90}"/>
              </a:ext>
            </a:extLst>
          </p:cNvPr>
          <p:cNvSpPr/>
          <p:nvPr/>
        </p:nvSpPr>
        <p:spPr>
          <a:xfrm rot="1795804">
            <a:off x="2816623" y="4403172"/>
            <a:ext cx="2332530" cy="598714"/>
          </a:xfrm>
          <a:prstGeom prst="leftArrow">
            <a:avLst/>
          </a:prstGeom>
          <a:solidFill>
            <a:schemeClr val="accent5"/>
          </a:solidFill>
          <a:ln w="9525" cap="flat" cmpd="sng" algn="ctr">
            <a:noFill/>
            <a:prstDash val="solid"/>
          </a:ln>
          <a:effectLst/>
        </p:spPr>
        <p:txBody>
          <a:bodyPr lIns="72000" tIns="72000" rIns="72000" bIns="72000" rtlCol="0" anchor="ctr" anchorCtr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200" b="0" i="0" u="none" strike="noStrike" kern="0" cap="none" spc="0" normalizeH="0" baseline="0" noProof="0" err="1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020CD57-236C-C2FB-328E-B1C7B23BD5AC}"/>
              </a:ext>
            </a:extLst>
          </p:cNvPr>
          <p:cNvGrpSpPr/>
          <p:nvPr/>
        </p:nvGrpSpPr>
        <p:grpSpPr>
          <a:xfrm>
            <a:off x="8976022" y="3319068"/>
            <a:ext cx="2649727" cy="1516046"/>
            <a:chOff x="760419" y="1905000"/>
            <a:chExt cx="2373087" cy="1625517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13" name="Rectangle: Rounded Corners 12">
              <a:extLst>
                <a:ext uri="{FF2B5EF4-FFF2-40B4-BE49-F238E27FC236}">
                  <a16:creationId xmlns:a16="http://schemas.microsoft.com/office/drawing/2014/main" id="{701A4CDC-926B-B954-FC75-10521747CC5C}"/>
                </a:ext>
              </a:extLst>
            </p:cNvPr>
            <p:cNvSpPr/>
            <p:nvPr/>
          </p:nvSpPr>
          <p:spPr>
            <a:xfrm>
              <a:off x="760420" y="1905000"/>
              <a:ext cx="2373086" cy="1121229"/>
            </a:xfrm>
            <a:prstGeom prst="roundRect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  <p:txBody>
            <a:bodyPr lIns="72000" tIns="72000" rIns="72000" bIns="72000" rtlCol="0" anchor="t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200" b="1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Fornecedores Nacionais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pt-PT" sz="1200" b="1" kern="0">
                  <a:solidFill>
                    <a:sysClr val="windowText" lastClr="000000"/>
                  </a:solidFill>
                  <a:latin typeface="Arial" panose="020B0604020202020204"/>
                </a:rPr>
                <a:t>Fora do Complexo</a:t>
              </a:r>
              <a:endParaRPr kumimoji="0" lang="pt-PT" sz="12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" name="Rectangle: Rounded Corners 13">
              <a:extLst>
                <a:ext uri="{FF2B5EF4-FFF2-40B4-BE49-F238E27FC236}">
                  <a16:creationId xmlns:a16="http://schemas.microsoft.com/office/drawing/2014/main" id="{6D4E1584-2E99-F35F-357C-6944436B4B6A}"/>
                </a:ext>
              </a:extLst>
            </p:cNvPr>
            <p:cNvSpPr/>
            <p:nvPr/>
          </p:nvSpPr>
          <p:spPr>
            <a:xfrm>
              <a:off x="760419" y="2505730"/>
              <a:ext cx="2373087" cy="1024787"/>
            </a:xfrm>
            <a:prstGeom prst="roundRect">
              <a:avLst>
                <a:gd name="adj" fmla="val 11045"/>
              </a:avLst>
            </a:prstGeom>
            <a:solidFill>
              <a:srgbClr val="F3F3F5"/>
            </a:solidFill>
            <a:ln w="9525" cap="flat" cmpd="sng" algn="ctr">
              <a:solidFill>
                <a:schemeClr val="bg1"/>
              </a:solidFill>
              <a:prstDash val="solid"/>
            </a:ln>
            <a:effectLst/>
          </p:spPr>
          <p:txBody>
            <a:bodyPr lIns="72000" tIns="72000" rIns="72000" bIns="72000" rtlCol="0" anchor="t" anchorCtr="0"/>
            <a:lstStyle/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pt-PT" sz="1200" b="0" i="0" u="none" strike="noStrike" kern="0" cap="none" spc="0" normalizeH="0" baseline="0" noProof="0">
                  <a:ln>
                    <a:noFill/>
                  </a:ln>
                  <a:solidFill>
                    <a:srgbClr val="2E2E38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VAB, </a:t>
              </a:r>
              <a:r>
                <a:rPr lang="pt-PT" sz="1200" kern="0">
                  <a:solidFill>
                    <a:srgbClr val="2E2E38"/>
                  </a:solidFill>
                  <a:latin typeface="Arial" panose="020B0604020202020204"/>
                </a:rPr>
                <a:t>Emprego e Receita Fiscal adicionais </a:t>
              </a:r>
              <a:r>
                <a:rPr kumimoji="0" lang="pt-PT" sz="1200" b="0" i="0" u="none" strike="noStrike" kern="0" cap="none" spc="0" normalizeH="0" baseline="0" noProof="0">
                  <a:ln>
                    <a:noFill/>
                  </a:ln>
                  <a:solidFill>
                    <a:srgbClr val="2E2E38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gerados pelo consumo final dos empregados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DC5297B-B044-3F32-CFED-496DAD184656}"/>
              </a:ext>
            </a:extLst>
          </p:cNvPr>
          <p:cNvGrpSpPr>
            <a:grpSpLocks noChangeAspect="1"/>
          </p:cNvGrpSpPr>
          <p:nvPr/>
        </p:nvGrpSpPr>
        <p:grpSpPr>
          <a:xfrm>
            <a:off x="10661191" y="2657566"/>
            <a:ext cx="628043" cy="540000"/>
            <a:chOff x="2762250" y="1347788"/>
            <a:chExt cx="1358900" cy="1168400"/>
          </a:xfrm>
          <a:solidFill>
            <a:schemeClr val="tx1"/>
          </a:solidFill>
        </p:grpSpPr>
        <p:sp>
          <p:nvSpPr>
            <p:cNvPr id="16" name="Freeform 5">
              <a:extLst>
                <a:ext uri="{FF2B5EF4-FFF2-40B4-BE49-F238E27FC236}">
                  <a16:creationId xmlns:a16="http://schemas.microsoft.com/office/drawing/2014/main" id="{624541BC-21B4-6BC6-E43B-CE56E5ACC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0" y="1411288"/>
              <a:ext cx="1139825" cy="866775"/>
            </a:xfrm>
            <a:custGeom>
              <a:avLst/>
              <a:gdLst>
                <a:gd name="T0" fmla="*/ 708 w 718"/>
                <a:gd name="T1" fmla="*/ 546 h 546"/>
                <a:gd name="T2" fmla="*/ 272 w 718"/>
                <a:gd name="T3" fmla="*/ 546 h 546"/>
                <a:gd name="T4" fmla="*/ 128 w 718"/>
                <a:gd name="T5" fmla="*/ 18 h 546"/>
                <a:gd name="T6" fmla="*/ 8 w 718"/>
                <a:gd name="T7" fmla="*/ 18 h 546"/>
                <a:gd name="T8" fmla="*/ 8 w 718"/>
                <a:gd name="T9" fmla="*/ 18 h 546"/>
                <a:gd name="T10" fmla="*/ 6 w 718"/>
                <a:gd name="T11" fmla="*/ 16 h 546"/>
                <a:gd name="T12" fmla="*/ 2 w 718"/>
                <a:gd name="T13" fmla="*/ 14 h 546"/>
                <a:gd name="T14" fmla="*/ 0 w 718"/>
                <a:gd name="T15" fmla="*/ 12 h 546"/>
                <a:gd name="T16" fmla="*/ 0 w 718"/>
                <a:gd name="T17" fmla="*/ 8 h 546"/>
                <a:gd name="T18" fmla="*/ 0 w 718"/>
                <a:gd name="T19" fmla="*/ 8 h 546"/>
                <a:gd name="T20" fmla="*/ 0 w 718"/>
                <a:gd name="T21" fmla="*/ 4 h 546"/>
                <a:gd name="T22" fmla="*/ 2 w 718"/>
                <a:gd name="T23" fmla="*/ 2 h 546"/>
                <a:gd name="T24" fmla="*/ 6 w 718"/>
                <a:gd name="T25" fmla="*/ 0 h 546"/>
                <a:gd name="T26" fmla="*/ 8 w 718"/>
                <a:gd name="T27" fmla="*/ 0 h 546"/>
                <a:gd name="T28" fmla="*/ 142 w 718"/>
                <a:gd name="T29" fmla="*/ 0 h 546"/>
                <a:gd name="T30" fmla="*/ 286 w 718"/>
                <a:gd name="T31" fmla="*/ 528 h 546"/>
                <a:gd name="T32" fmla="*/ 708 w 718"/>
                <a:gd name="T33" fmla="*/ 528 h 546"/>
                <a:gd name="T34" fmla="*/ 708 w 718"/>
                <a:gd name="T35" fmla="*/ 528 h 546"/>
                <a:gd name="T36" fmla="*/ 712 w 718"/>
                <a:gd name="T37" fmla="*/ 528 h 546"/>
                <a:gd name="T38" fmla="*/ 716 w 718"/>
                <a:gd name="T39" fmla="*/ 530 h 546"/>
                <a:gd name="T40" fmla="*/ 718 w 718"/>
                <a:gd name="T41" fmla="*/ 534 h 546"/>
                <a:gd name="T42" fmla="*/ 718 w 718"/>
                <a:gd name="T43" fmla="*/ 536 h 546"/>
                <a:gd name="T44" fmla="*/ 718 w 718"/>
                <a:gd name="T45" fmla="*/ 536 h 546"/>
                <a:gd name="T46" fmla="*/ 718 w 718"/>
                <a:gd name="T47" fmla="*/ 540 h 546"/>
                <a:gd name="T48" fmla="*/ 716 w 718"/>
                <a:gd name="T49" fmla="*/ 542 h 546"/>
                <a:gd name="T50" fmla="*/ 712 w 718"/>
                <a:gd name="T51" fmla="*/ 544 h 546"/>
                <a:gd name="T52" fmla="*/ 708 w 718"/>
                <a:gd name="T53" fmla="*/ 546 h 546"/>
                <a:gd name="T54" fmla="*/ 708 w 718"/>
                <a:gd name="T55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18" h="546">
                  <a:moveTo>
                    <a:pt x="708" y="546"/>
                  </a:moveTo>
                  <a:lnTo>
                    <a:pt x="272" y="546"/>
                  </a:lnTo>
                  <a:lnTo>
                    <a:pt x="12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6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8" y="0"/>
                  </a:lnTo>
                  <a:lnTo>
                    <a:pt x="142" y="0"/>
                  </a:lnTo>
                  <a:lnTo>
                    <a:pt x="286" y="528"/>
                  </a:lnTo>
                  <a:lnTo>
                    <a:pt x="708" y="528"/>
                  </a:lnTo>
                  <a:lnTo>
                    <a:pt x="708" y="528"/>
                  </a:lnTo>
                  <a:lnTo>
                    <a:pt x="712" y="528"/>
                  </a:lnTo>
                  <a:lnTo>
                    <a:pt x="716" y="530"/>
                  </a:lnTo>
                  <a:lnTo>
                    <a:pt x="718" y="534"/>
                  </a:lnTo>
                  <a:lnTo>
                    <a:pt x="718" y="536"/>
                  </a:lnTo>
                  <a:lnTo>
                    <a:pt x="718" y="536"/>
                  </a:lnTo>
                  <a:lnTo>
                    <a:pt x="718" y="540"/>
                  </a:lnTo>
                  <a:lnTo>
                    <a:pt x="716" y="542"/>
                  </a:lnTo>
                  <a:lnTo>
                    <a:pt x="712" y="544"/>
                  </a:lnTo>
                  <a:lnTo>
                    <a:pt x="708" y="546"/>
                  </a:lnTo>
                  <a:lnTo>
                    <a:pt x="708" y="5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D91C90F9-6891-0CD5-E5BF-5D9A6887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775" y="1592263"/>
              <a:ext cx="1095375" cy="577850"/>
            </a:xfrm>
            <a:custGeom>
              <a:avLst/>
              <a:gdLst>
                <a:gd name="T0" fmla="*/ 538 w 690"/>
                <a:gd name="T1" fmla="*/ 364 h 364"/>
                <a:gd name="T2" fmla="*/ 180 w 690"/>
                <a:gd name="T3" fmla="*/ 364 h 364"/>
                <a:gd name="T4" fmla="*/ 180 w 690"/>
                <a:gd name="T5" fmla="*/ 364 h 364"/>
                <a:gd name="T6" fmla="*/ 174 w 690"/>
                <a:gd name="T7" fmla="*/ 362 h 364"/>
                <a:gd name="T8" fmla="*/ 170 w 690"/>
                <a:gd name="T9" fmla="*/ 356 h 364"/>
                <a:gd name="T10" fmla="*/ 92 w 690"/>
                <a:gd name="T11" fmla="*/ 60 h 364"/>
                <a:gd name="T12" fmla="*/ 110 w 690"/>
                <a:gd name="T13" fmla="*/ 56 h 364"/>
                <a:gd name="T14" fmla="*/ 186 w 690"/>
                <a:gd name="T15" fmla="*/ 346 h 364"/>
                <a:gd name="T16" fmla="*/ 532 w 690"/>
                <a:gd name="T17" fmla="*/ 346 h 364"/>
                <a:gd name="T18" fmla="*/ 668 w 690"/>
                <a:gd name="T19" fmla="*/ 18 h 364"/>
                <a:gd name="T20" fmla="*/ 0 w 690"/>
                <a:gd name="T21" fmla="*/ 18 h 364"/>
                <a:gd name="T22" fmla="*/ 0 w 690"/>
                <a:gd name="T23" fmla="*/ 0 h 364"/>
                <a:gd name="T24" fmla="*/ 682 w 690"/>
                <a:gd name="T25" fmla="*/ 0 h 364"/>
                <a:gd name="T26" fmla="*/ 682 w 690"/>
                <a:gd name="T27" fmla="*/ 0 h 364"/>
                <a:gd name="T28" fmla="*/ 686 w 690"/>
                <a:gd name="T29" fmla="*/ 2 h 364"/>
                <a:gd name="T30" fmla="*/ 690 w 690"/>
                <a:gd name="T31" fmla="*/ 4 h 364"/>
                <a:gd name="T32" fmla="*/ 690 w 690"/>
                <a:gd name="T33" fmla="*/ 4 h 364"/>
                <a:gd name="T34" fmla="*/ 690 w 690"/>
                <a:gd name="T35" fmla="*/ 8 h 364"/>
                <a:gd name="T36" fmla="*/ 690 w 690"/>
                <a:gd name="T37" fmla="*/ 12 h 364"/>
                <a:gd name="T38" fmla="*/ 546 w 690"/>
                <a:gd name="T39" fmla="*/ 358 h 364"/>
                <a:gd name="T40" fmla="*/ 546 w 690"/>
                <a:gd name="T41" fmla="*/ 358 h 364"/>
                <a:gd name="T42" fmla="*/ 542 w 690"/>
                <a:gd name="T43" fmla="*/ 362 h 364"/>
                <a:gd name="T44" fmla="*/ 538 w 690"/>
                <a:gd name="T45" fmla="*/ 364 h 364"/>
                <a:gd name="T46" fmla="*/ 538 w 690"/>
                <a:gd name="T47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90" h="364">
                  <a:moveTo>
                    <a:pt x="538" y="364"/>
                  </a:moveTo>
                  <a:lnTo>
                    <a:pt x="180" y="364"/>
                  </a:lnTo>
                  <a:lnTo>
                    <a:pt x="180" y="364"/>
                  </a:lnTo>
                  <a:lnTo>
                    <a:pt x="174" y="362"/>
                  </a:lnTo>
                  <a:lnTo>
                    <a:pt x="170" y="356"/>
                  </a:lnTo>
                  <a:lnTo>
                    <a:pt x="92" y="60"/>
                  </a:lnTo>
                  <a:lnTo>
                    <a:pt x="110" y="56"/>
                  </a:lnTo>
                  <a:lnTo>
                    <a:pt x="186" y="346"/>
                  </a:lnTo>
                  <a:lnTo>
                    <a:pt x="532" y="346"/>
                  </a:lnTo>
                  <a:lnTo>
                    <a:pt x="668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682" y="0"/>
                  </a:lnTo>
                  <a:lnTo>
                    <a:pt x="682" y="0"/>
                  </a:lnTo>
                  <a:lnTo>
                    <a:pt x="686" y="2"/>
                  </a:lnTo>
                  <a:lnTo>
                    <a:pt x="690" y="4"/>
                  </a:lnTo>
                  <a:lnTo>
                    <a:pt x="690" y="4"/>
                  </a:lnTo>
                  <a:lnTo>
                    <a:pt x="690" y="8"/>
                  </a:lnTo>
                  <a:lnTo>
                    <a:pt x="690" y="12"/>
                  </a:lnTo>
                  <a:lnTo>
                    <a:pt x="546" y="358"/>
                  </a:lnTo>
                  <a:lnTo>
                    <a:pt x="546" y="358"/>
                  </a:lnTo>
                  <a:lnTo>
                    <a:pt x="542" y="362"/>
                  </a:lnTo>
                  <a:lnTo>
                    <a:pt x="538" y="364"/>
                  </a:lnTo>
                  <a:lnTo>
                    <a:pt x="538" y="3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18" name="Rectangle 7">
              <a:extLst>
                <a:ext uri="{FF2B5EF4-FFF2-40B4-BE49-F238E27FC236}">
                  <a16:creationId xmlns:a16="http://schemas.microsoft.com/office/drawing/2014/main" id="{574EF176-477C-4E5A-E761-0816EBCEA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700" y="1728788"/>
              <a:ext cx="568325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19" name="Rectangle 8">
              <a:extLst>
                <a:ext uri="{FF2B5EF4-FFF2-40B4-BE49-F238E27FC236}">
                  <a16:creationId xmlns:a16="http://schemas.microsoft.com/office/drawing/2014/main" id="{615FA263-519C-2510-EFD1-B235852B1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850" y="1865313"/>
              <a:ext cx="454025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20" name="Rectangle 9">
              <a:extLst>
                <a:ext uri="{FF2B5EF4-FFF2-40B4-BE49-F238E27FC236}">
                  <a16:creationId xmlns:a16="http://schemas.microsoft.com/office/drawing/2014/main" id="{2D6D3E12-D8CD-3125-410F-6CAA28F9D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000" y="2005013"/>
              <a:ext cx="339725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21" name="Freeform 10">
              <a:extLst>
                <a:ext uri="{FF2B5EF4-FFF2-40B4-BE49-F238E27FC236}">
                  <a16:creationId xmlns:a16="http://schemas.microsoft.com/office/drawing/2014/main" id="{A7492162-49BB-4987-DE67-7A0CF214E6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6600" y="2322513"/>
              <a:ext cx="193675" cy="193675"/>
            </a:xfrm>
            <a:custGeom>
              <a:avLst/>
              <a:gdLst>
                <a:gd name="T0" fmla="*/ 60 w 122"/>
                <a:gd name="T1" fmla="*/ 122 h 122"/>
                <a:gd name="T2" fmla="*/ 36 w 122"/>
                <a:gd name="T3" fmla="*/ 118 h 122"/>
                <a:gd name="T4" fmla="*/ 18 w 122"/>
                <a:gd name="T5" fmla="*/ 104 h 122"/>
                <a:gd name="T6" fmla="*/ 4 w 122"/>
                <a:gd name="T7" fmla="*/ 86 h 122"/>
                <a:gd name="T8" fmla="*/ 0 w 122"/>
                <a:gd name="T9" fmla="*/ 62 h 122"/>
                <a:gd name="T10" fmla="*/ 0 w 122"/>
                <a:gd name="T11" fmla="*/ 48 h 122"/>
                <a:gd name="T12" fmla="*/ 10 w 122"/>
                <a:gd name="T13" fmla="*/ 28 h 122"/>
                <a:gd name="T14" fmla="*/ 26 w 122"/>
                <a:gd name="T15" fmla="*/ 10 h 122"/>
                <a:gd name="T16" fmla="*/ 48 w 122"/>
                <a:gd name="T17" fmla="*/ 2 h 122"/>
                <a:gd name="T18" fmla="*/ 60 w 122"/>
                <a:gd name="T19" fmla="*/ 0 h 122"/>
                <a:gd name="T20" fmla="*/ 84 w 122"/>
                <a:gd name="T21" fmla="*/ 4 h 122"/>
                <a:gd name="T22" fmla="*/ 104 w 122"/>
                <a:gd name="T23" fmla="*/ 18 h 122"/>
                <a:gd name="T24" fmla="*/ 118 w 122"/>
                <a:gd name="T25" fmla="*/ 38 h 122"/>
                <a:gd name="T26" fmla="*/ 122 w 122"/>
                <a:gd name="T27" fmla="*/ 62 h 122"/>
                <a:gd name="T28" fmla="*/ 120 w 122"/>
                <a:gd name="T29" fmla="*/ 74 h 122"/>
                <a:gd name="T30" fmla="*/ 112 w 122"/>
                <a:gd name="T31" fmla="*/ 96 h 122"/>
                <a:gd name="T32" fmla="*/ 94 w 122"/>
                <a:gd name="T33" fmla="*/ 112 h 122"/>
                <a:gd name="T34" fmla="*/ 72 w 122"/>
                <a:gd name="T35" fmla="*/ 122 h 122"/>
                <a:gd name="T36" fmla="*/ 60 w 122"/>
                <a:gd name="T37" fmla="*/ 122 h 122"/>
                <a:gd name="T38" fmla="*/ 60 w 122"/>
                <a:gd name="T39" fmla="*/ 18 h 122"/>
                <a:gd name="T40" fmla="*/ 44 w 122"/>
                <a:gd name="T41" fmla="*/ 22 h 122"/>
                <a:gd name="T42" fmla="*/ 30 w 122"/>
                <a:gd name="T43" fmla="*/ 30 h 122"/>
                <a:gd name="T44" fmla="*/ 20 w 122"/>
                <a:gd name="T45" fmla="*/ 44 h 122"/>
                <a:gd name="T46" fmla="*/ 18 w 122"/>
                <a:gd name="T47" fmla="*/ 62 h 122"/>
                <a:gd name="T48" fmla="*/ 18 w 122"/>
                <a:gd name="T49" fmla="*/ 70 h 122"/>
                <a:gd name="T50" fmla="*/ 24 w 122"/>
                <a:gd name="T51" fmla="*/ 86 h 122"/>
                <a:gd name="T52" fmla="*/ 36 w 122"/>
                <a:gd name="T53" fmla="*/ 98 h 122"/>
                <a:gd name="T54" fmla="*/ 52 w 122"/>
                <a:gd name="T55" fmla="*/ 104 h 122"/>
                <a:gd name="T56" fmla="*/ 60 w 122"/>
                <a:gd name="T57" fmla="*/ 104 h 122"/>
                <a:gd name="T58" fmla="*/ 78 w 122"/>
                <a:gd name="T59" fmla="*/ 102 h 122"/>
                <a:gd name="T60" fmla="*/ 92 w 122"/>
                <a:gd name="T61" fmla="*/ 92 h 122"/>
                <a:gd name="T62" fmla="*/ 100 w 122"/>
                <a:gd name="T63" fmla="*/ 78 h 122"/>
                <a:gd name="T64" fmla="*/ 104 w 122"/>
                <a:gd name="T65" fmla="*/ 62 h 122"/>
                <a:gd name="T66" fmla="*/ 104 w 122"/>
                <a:gd name="T67" fmla="*/ 52 h 122"/>
                <a:gd name="T68" fmla="*/ 96 w 122"/>
                <a:gd name="T69" fmla="*/ 38 h 122"/>
                <a:gd name="T70" fmla="*/ 84 w 122"/>
                <a:gd name="T71" fmla="*/ 26 h 122"/>
                <a:gd name="T72" fmla="*/ 70 w 122"/>
                <a:gd name="T73" fmla="*/ 18 h 122"/>
                <a:gd name="T74" fmla="*/ 60 w 122"/>
                <a:gd name="T75" fmla="*/ 1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2" h="122">
                  <a:moveTo>
                    <a:pt x="60" y="122"/>
                  </a:moveTo>
                  <a:lnTo>
                    <a:pt x="60" y="122"/>
                  </a:lnTo>
                  <a:lnTo>
                    <a:pt x="48" y="122"/>
                  </a:lnTo>
                  <a:lnTo>
                    <a:pt x="36" y="118"/>
                  </a:lnTo>
                  <a:lnTo>
                    <a:pt x="26" y="112"/>
                  </a:lnTo>
                  <a:lnTo>
                    <a:pt x="18" y="104"/>
                  </a:lnTo>
                  <a:lnTo>
                    <a:pt x="10" y="96"/>
                  </a:lnTo>
                  <a:lnTo>
                    <a:pt x="4" y="86"/>
                  </a:lnTo>
                  <a:lnTo>
                    <a:pt x="0" y="74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48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8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72" y="2"/>
                  </a:lnTo>
                  <a:lnTo>
                    <a:pt x="84" y="4"/>
                  </a:lnTo>
                  <a:lnTo>
                    <a:pt x="94" y="10"/>
                  </a:lnTo>
                  <a:lnTo>
                    <a:pt x="104" y="18"/>
                  </a:lnTo>
                  <a:lnTo>
                    <a:pt x="112" y="28"/>
                  </a:lnTo>
                  <a:lnTo>
                    <a:pt x="118" y="38"/>
                  </a:lnTo>
                  <a:lnTo>
                    <a:pt x="120" y="48"/>
                  </a:lnTo>
                  <a:lnTo>
                    <a:pt x="122" y="62"/>
                  </a:lnTo>
                  <a:lnTo>
                    <a:pt x="122" y="62"/>
                  </a:lnTo>
                  <a:lnTo>
                    <a:pt x="120" y="74"/>
                  </a:lnTo>
                  <a:lnTo>
                    <a:pt x="118" y="86"/>
                  </a:lnTo>
                  <a:lnTo>
                    <a:pt x="112" y="96"/>
                  </a:lnTo>
                  <a:lnTo>
                    <a:pt x="104" y="104"/>
                  </a:lnTo>
                  <a:lnTo>
                    <a:pt x="94" y="112"/>
                  </a:lnTo>
                  <a:lnTo>
                    <a:pt x="84" y="118"/>
                  </a:lnTo>
                  <a:lnTo>
                    <a:pt x="72" y="122"/>
                  </a:lnTo>
                  <a:lnTo>
                    <a:pt x="60" y="122"/>
                  </a:lnTo>
                  <a:lnTo>
                    <a:pt x="60" y="122"/>
                  </a:lnTo>
                  <a:close/>
                  <a:moveTo>
                    <a:pt x="60" y="18"/>
                  </a:moveTo>
                  <a:lnTo>
                    <a:pt x="60" y="18"/>
                  </a:lnTo>
                  <a:lnTo>
                    <a:pt x="52" y="18"/>
                  </a:lnTo>
                  <a:lnTo>
                    <a:pt x="44" y="22"/>
                  </a:lnTo>
                  <a:lnTo>
                    <a:pt x="36" y="26"/>
                  </a:lnTo>
                  <a:lnTo>
                    <a:pt x="30" y="30"/>
                  </a:lnTo>
                  <a:lnTo>
                    <a:pt x="24" y="38"/>
                  </a:lnTo>
                  <a:lnTo>
                    <a:pt x="20" y="44"/>
                  </a:lnTo>
                  <a:lnTo>
                    <a:pt x="18" y="5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70"/>
                  </a:lnTo>
                  <a:lnTo>
                    <a:pt x="20" y="78"/>
                  </a:lnTo>
                  <a:lnTo>
                    <a:pt x="24" y="86"/>
                  </a:lnTo>
                  <a:lnTo>
                    <a:pt x="30" y="92"/>
                  </a:lnTo>
                  <a:lnTo>
                    <a:pt x="36" y="98"/>
                  </a:lnTo>
                  <a:lnTo>
                    <a:pt x="44" y="102"/>
                  </a:lnTo>
                  <a:lnTo>
                    <a:pt x="52" y="104"/>
                  </a:lnTo>
                  <a:lnTo>
                    <a:pt x="60" y="104"/>
                  </a:lnTo>
                  <a:lnTo>
                    <a:pt x="60" y="104"/>
                  </a:lnTo>
                  <a:lnTo>
                    <a:pt x="70" y="104"/>
                  </a:lnTo>
                  <a:lnTo>
                    <a:pt x="78" y="102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6" y="86"/>
                  </a:lnTo>
                  <a:lnTo>
                    <a:pt x="100" y="78"/>
                  </a:lnTo>
                  <a:lnTo>
                    <a:pt x="104" y="70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4" y="52"/>
                  </a:lnTo>
                  <a:lnTo>
                    <a:pt x="100" y="44"/>
                  </a:lnTo>
                  <a:lnTo>
                    <a:pt x="96" y="38"/>
                  </a:lnTo>
                  <a:lnTo>
                    <a:pt x="92" y="30"/>
                  </a:lnTo>
                  <a:lnTo>
                    <a:pt x="84" y="26"/>
                  </a:lnTo>
                  <a:lnTo>
                    <a:pt x="78" y="22"/>
                  </a:lnTo>
                  <a:lnTo>
                    <a:pt x="70" y="18"/>
                  </a:lnTo>
                  <a:lnTo>
                    <a:pt x="60" y="18"/>
                  </a:lnTo>
                  <a:lnTo>
                    <a:pt x="60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22" name="Freeform 11">
              <a:extLst>
                <a:ext uri="{FF2B5EF4-FFF2-40B4-BE49-F238E27FC236}">
                  <a16:creationId xmlns:a16="http://schemas.microsoft.com/office/drawing/2014/main" id="{7BA4A59D-13B2-C600-64C7-33436965B0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6325" y="2322513"/>
              <a:ext cx="196850" cy="193675"/>
            </a:xfrm>
            <a:custGeom>
              <a:avLst/>
              <a:gdLst>
                <a:gd name="T0" fmla="*/ 62 w 124"/>
                <a:gd name="T1" fmla="*/ 122 h 122"/>
                <a:gd name="T2" fmla="*/ 38 w 124"/>
                <a:gd name="T3" fmla="*/ 118 h 122"/>
                <a:gd name="T4" fmla="*/ 18 w 124"/>
                <a:gd name="T5" fmla="*/ 104 h 122"/>
                <a:gd name="T6" fmla="*/ 6 w 124"/>
                <a:gd name="T7" fmla="*/ 86 h 122"/>
                <a:gd name="T8" fmla="*/ 0 w 124"/>
                <a:gd name="T9" fmla="*/ 62 h 122"/>
                <a:gd name="T10" fmla="*/ 2 w 124"/>
                <a:gd name="T11" fmla="*/ 48 h 122"/>
                <a:gd name="T12" fmla="*/ 10 w 124"/>
                <a:gd name="T13" fmla="*/ 28 h 122"/>
                <a:gd name="T14" fmla="*/ 28 w 124"/>
                <a:gd name="T15" fmla="*/ 10 h 122"/>
                <a:gd name="T16" fmla="*/ 50 w 124"/>
                <a:gd name="T17" fmla="*/ 2 h 122"/>
                <a:gd name="T18" fmla="*/ 62 w 124"/>
                <a:gd name="T19" fmla="*/ 0 h 122"/>
                <a:gd name="T20" fmla="*/ 86 w 124"/>
                <a:gd name="T21" fmla="*/ 4 h 122"/>
                <a:gd name="T22" fmla="*/ 106 w 124"/>
                <a:gd name="T23" fmla="*/ 18 h 122"/>
                <a:gd name="T24" fmla="*/ 118 w 124"/>
                <a:gd name="T25" fmla="*/ 38 h 122"/>
                <a:gd name="T26" fmla="*/ 124 w 124"/>
                <a:gd name="T27" fmla="*/ 62 h 122"/>
                <a:gd name="T28" fmla="*/ 122 w 124"/>
                <a:gd name="T29" fmla="*/ 74 h 122"/>
                <a:gd name="T30" fmla="*/ 112 w 124"/>
                <a:gd name="T31" fmla="*/ 96 h 122"/>
                <a:gd name="T32" fmla="*/ 96 w 124"/>
                <a:gd name="T33" fmla="*/ 112 h 122"/>
                <a:gd name="T34" fmla="*/ 74 w 124"/>
                <a:gd name="T35" fmla="*/ 122 h 122"/>
                <a:gd name="T36" fmla="*/ 62 w 124"/>
                <a:gd name="T37" fmla="*/ 122 h 122"/>
                <a:gd name="T38" fmla="*/ 62 w 124"/>
                <a:gd name="T39" fmla="*/ 18 h 122"/>
                <a:gd name="T40" fmla="*/ 44 w 124"/>
                <a:gd name="T41" fmla="*/ 22 h 122"/>
                <a:gd name="T42" fmla="*/ 32 w 124"/>
                <a:gd name="T43" fmla="*/ 30 h 122"/>
                <a:gd name="T44" fmla="*/ 22 w 124"/>
                <a:gd name="T45" fmla="*/ 44 h 122"/>
                <a:gd name="T46" fmla="*/ 18 w 124"/>
                <a:gd name="T47" fmla="*/ 62 h 122"/>
                <a:gd name="T48" fmla="*/ 20 w 124"/>
                <a:gd name="T49" fmla="*/ 70 h 122"/>
                <a:gd name="T50" fmla="*/ 26 w 124"/>
                <a:gd name="T51" fmla="*/ 86 h 122"/>
                <a:gd name="T52" fmla="*/ 38 w 124"/>
                <a:gd name="T53" fmla="*/ 98 h 122"/>
                <a:gd name="T54" fmla="*/ 54 w 124"/>
                <a:gd name="T55" fmla="*/ 104 h 122"/>
                <a:gd name="T56" fmla="*/ 62 w 124"/>
                <a:gd name="T57" fmla="*/ 104 h 122"/>
                <a:gd name="T58" fmla="*/ 78 w 124"/>
                <a:gd name="T59" fmla="*/ 102 h 122"/>
                <a:gd name="T60" fmla="*/ 92 w 124"/>
                <a:gd name="T61" fmla="*/ 92 h 122"/>
                <a:gd name="T62" fmla="*/ 102 w 124"/>
                <a:gd name="T63" fmla="*/ 78 h 122"/>
                <a:gd name="T64" fmla="*/ 106 w 124"/>
                <a:gd name="T65" fmla="*/ 62 h 122"/>
                <a:gd name="T66" fmla="*/ 104 w 124"/>
                <a:gd name="T67" fmla="*/ 52 h 122"/>
                <a:gd name="T68" fmla="*/ 98 w 124"/>
                <a:gd name="T69" fmla="*/ 38 h 122"/>
                <a:gd name="T70" fmla="*/ 86 w 124"/>
                <a:gd name="T71" fmla="*/ 26 h 122"/>
                <a:gd name="T72" fmla="*/ 70 w 124"/>
                <a:gd name="T73" fmla="*/ 18 h 122"/>
                <a:gd name="T74" fmla="*/ 62 w 124"/>
                <a:gd name="T75" fmla="*/ 1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4" h="122">
                  <a:moveTo>
                    <a:pt x="62" y="122"/>
                  </a:moveTo>
                  <a:lnTo>
                    <a:pt x="62" y="122"/>
                  </a:lnTo>
                  <a:lnTo>
                    <a:pt x="50" y="122"/>
                  </a:lnTo>
                  <a:lnTo>
                    <a:pt x="38" y="118"/>
                  </a:lnTo>
                  <a:lnTo>
                    <a:pt x="28" y="112"/>
                  </a:lnTo>
                  <a:lnTo>
                    <a:pt x="18" y="104"/>
                  </a:lnTo>
                  <a:lnTo>
                    <a:pt x="10" y="96"/>
                  </a:lnTo>
                  <a:lnTo>
                    <a:pt x="6" y="86"/>
                  </a:lnTo>
                  <a:lnTo>
                    <a:pt x="2" y="74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48"/>
                  </a:lnTo>
                  <a:lnTo>
                    <a:pt x="6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2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74" y="2"/>
                  </a:lnTo>
                  <a:lnTo>
                    <a:pt x="86" y="4"/>
                  </a:lnTo>
                  <a:lnTo>
                    <a:pt x="96" y="10"/>
                  </a:lnTo>
                  <a:lnTo>
                    <a:pt x="106" y="18"/>
                  </a:lnTo>
                  <a:lnTo>
                    <a:pt x="112" y="28"/>
                  </a:lnTo>
                  <a:lnTo>
                    <a:pt x="118" y="38"/>
                  </a:lnTo>
                  <a:lnTo>
                    <a:pt x="122" y="48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2" y="74"/>
                  </a:lnTo>
                  <a:lnTo>
                    <a:pt x="118" y="86"/>
                  </a:lnTo>
                  <a:lnTo>
                    <a:pt x="112" y="96"/>
                  </a:lnTo>
                  <a:lnTo>
                    <a:pt x="106" y="104"/>
                  </a:lnTo>
                  <a:lnTo>
                    <a:pt x="96" y="112"/>
                  </a:lnTo>
                  <a:lnTo>
                    <a:pt x="86" y="118"/>
                  </a:lnTo>
                  <a:lnTo>
                    <a:pt x="74" y="122"/>
                  </a:lnTo>
                  <a:lnTo>
                    <a:pt x="62" y="122"/>
                  </a:lnTo>
                  <a:lnTo>
                    <a:pt x="62" y="122"/>
                  </a:lnTo>
                  <a:close/>
                  <a:moveTo>
                    <a:pt x="62" y="18"/>
                  </a:moveTo>
                  <a:lnTo>
                    <a:pt x="62" y="18"/>
                  </a:lnTo>
                  <a:lnTo>
                    <a:pt x="54" y="18"/>
                  </a:lnTo>
                  <a:lnTo>
                    <a:pt x="44" y="22"/>
                  </a:lnTo>
                  <a:lnTo>
                    <a:pt x="38" y="26"/>
                  </a:lnTo>
                  <a:lnTo>
                    <a:pt x="32" y="30"/>
                  </a:lnTo>
                  <a:lnTo>
                    <a:pt x="26" y="38"/>
                  </a:lnTo>
                  <a:lnTo>
                    <a:pt x="22" y="44"/>
                  </a:lnTo>
                  <a:lnTo>
                    <a:pt x="20" y="5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70"/>
                  </a:lnTo>
                  <a:lnTo>
                    <a:pt x="22" y="78"/>
                  </a:lnTo>
                  <a:lnTo>
                    <a:pt x="26" y="86"/>
                  </a:lnTo>
                  <a:lnTo>
                    <a:pt x="32" y="92"/>
                  </a:lnTo>
                  <a:lnTo>
                    <a:pt x="38" y="98"/>
                  </a:lnTo>
                  <a:lnTo>
                    <a:pt x="44" y="102"/>
                  </a:lnTo>
                  <a:lnTo>
                    <a:pt x="54" y="104"/>
                  </a:lnTo>
                  <a:lnTo>
                    <a:pt x="62" y="104"/>
                  </a:lnTo>
                  <a:lnTo>
                    <a:pt x="62" y="104"/>
                  </a:lnTo>
                  <a:lnTo>
                    <a:pt x="70" y="104"/>
                  </a:lnTo>
                  <a:lnTo>
                    <a:pt x="78" y="102"/>
                  </a:lnTo>
                  <a:lnTo>
                    <a:pt x="86" y="98"/>
                  </a:lnTo>
                  <a:lnTo>
                    <a:pt x="92" y="92"/>
                  </a:lnTo>
                  <a:lnTo>
                    <a:pt x="98" y="86"/>
                  </a:lnTo>
                  <a:lnTo>
                    <a:pt x="102" y="78"/>
                  </a:lnTo>
                  <a:lnTo>
                    <a:pt x="104" y="70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4" y="52"/>
                  </a:lnTo>
                  <a:lnTo>
                    <a:pt x="102" y="44"/>
                  </a:lnTo>
                  <a:lnTo>
                    <a:pt x="98" y="38"/>
                  </a:lnTo>
                  <a:lnTo>
                    <a:pt x="92" y="30"/>
                  </a:lnTo>
                  <a:lnTo>
                    <a:pt x="86" y="26"/>
                  </a:lnTo>
                  <a:lnTo>
                    <a:pt x="78" y="22"/>
                  </a:lnTo>
                  <a:lnTo>
                    <a:pt x="70" y="18"/>
                  </a:lnTo>
                  <a:lnTo>
                    <a:pt x="62" y="18"/>
                  </a:lnTo>
                  <a:lnTo>
                    <a:pt x="62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23" name="Freeform 12">
              <a:extLst>
                <a:ext uri="{FF2B5EF4-FFF2-40B4-BE49-F238E27FC236}">
                  <a16:creationId xmlns:a16="http://schemas.microsoft.com/office/drawing/2014/main" id="{447CAE6F-C1F0-B208-A635-52E022211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25" y="1449388"/>
              <a:ext cx="219075" cy="117475"/>
            </a:xfrm>
            <a:custGeom>
              <a:avLst/>
              <a:gdLst>
                <a:gd name="T0" fmla="*/ 138 w 138"/>
                <a:gd name="T1" fmla="*/ 74 h 74"/>
                <a:gd name="T2" fmla="*/ 120 w 138"/>
                <a:gd name="T3" fmla="*/ 74 h 74"/>
                <a:gd name="T4" fmla="*/ 120 w 138"/>
                <a:gd name="T5" fmla="*/ 18 h 74"/>
                <a:gd name="T6" fmla="*/ 18 w 138"/>
                <a:gd name="T7" fmla="*/ 18 h 74"/>
                <a:gd name="T8" fmla="*/ 18 w 138"/>
                <a:gd name="T9" fmla="*/ 52 h 74"/>
                <a:gd name="T10" fmla="*/ 0 w 138"/>
                <a:gd name="T11" fmla="*/ 52 h 74"/>
                <a:gd name="T12" fmla="*/ 0 w 138"/>
                <a:gd name="T13" fmla="*/ 0 h 74"/>
                <a:gd name="T14" fmla="*/ 138 w 138"/>
                <a:gd name="T15" fmla="*/ 0 h 74"/>
                <a:gd name="T16" fmla="*/ 138 w 138"/>
                <a:gd name="T1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74">
                  <a:moveTo>
                    <a:pt x="138" y="74"/>
                  </a:moveTo>
                  <a:lnTo>
                    <a:pt x="120" y="74"/>
                  </a:lnTo>
                  <a:lnTo>
                    <a:pt x="120" y="18"/>
                  </a:lnTo>
                  <a:lnTo>
                    <a:pt x="18" y="18"/>
                  </a:lnTo>
                  <a:lnTo>
                    <a:pt x="18" y="52"/>
                  </a:lnTo>
                  <a:lnTo>
                    <a:pt x="0" y="52"/>
                  </a:lnTo>
                  <a:lnTo>
                    <a:pt x="0" y="0"/>
                  </a:lnTo>
                  <a:lnTo>
                    <a:pt x="138" y="0"/>
                  </a:lnTo>
                  <a:lnTo>
                    <a:pt x="138" y="7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24" name="Freeform 13">
              <a:extLst>
                <a:ext uri="{FF2B5EF4-FFF2-40B4-BE49-F238E27FC236}">
                  <a16:creationId xmlns:a16="http://schemas.microsoft.com/office/drawing/2014/main" id="{ECF5EA0A-9064-1422-C5DA-72551DD3A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575" y="1347788"/>
              <a:ext cx="314325" cy="219075"/>
            </a:xfrm>
            <a:custGeom>
              <a:avLst/>
              <a:gdLst>
                <a:gd name="T0" fmla="*/ 198 w 198"/>
                <a:gd name="T1" fmla="*/ 138 h 138"/>
                <a:gd name="T2" fmla="*/ 180 w 198"/>
                <a:gd name="T3" fmla="*/ 138 h 138"/>
                <a:gd name="T4" fmla="*/ 180 w 198"/>
                <a:gd name="T5" fmla="*/ 18 h 138"/>
                <a:gd name="T6" fmla="*/ 18 w 198"/>
                <a:gd name="T7" fmla="*/ 18 h 138"/>
                <a:gd name="T8" fmla="*/ 18 w 198"/>
                <a:gd name="T9" fmla="*/ 48 h 138"/>
                <a:gd name="T10" fmla="*/ 0 w 198"/>
                <a:gd name="T11" fmla="*/ 48 h 138"/>
                <a:gd name="T12" fmla="*/ 0 w 198"/>
                <a:gd name="T13" fmla="*/ 0 h 138"/>
                <a:gd name="T14" fmla="*/ 198 w 198"/>
                <a:gd name="T15" fmla="*/ 0 h 138"/>
                <a:gd name="T16" fmla="*/ 198 w 198"/>
                <a:gd name="T17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8" h="138">
                  <a:moveTo>
                    <a:pt x="198" y="138"/>
                  </a:moveTo>
                  <a:lnTo>
                    <a:pt x="180" y="138"/>
                  </a:lnTo>
                  <a:lnTo>
                    <a:pt x="180" y="18"/>
                  </a:lnTo>
                  <a:lnTo>
                    <a:pt x="18" y="18"/>
                  </a:lnTo>
                  <a:lnTo>
                    <a:pt x="18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198" y="0"/>
                  </a:lnTo>
                  <a:lnTo>
                    <a:pt x="198" y="13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25" name="Freeform 14">
              <a:extLst>
                <a:ext uri="{FF2B5EF4-FFF2-40B4-BE49-F238E27FC236}">
                  <a16:creationId xmlns:a16="http://schemas.microsoft.com/office/drawing/2014/main" id="{1546C01C-F6F0-71D1-9B97-BE4D1C90D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1500188"/>
              <a:ext cx="187325" cy="107950"/>
            </a:xfrm>
            <a:custGeom>
              <a:avLst/>
              <a:gdLst>
                <a:gd name="T0" fmla="*/ 18 w 118"/>
                <a:gd name="T1" fmla="*/ 68 h 68"/>
                <a:gd name="T2" fmla="*/ 0 w 118"/>
                <a:gd name="T3" fmla="*/ 68 h 68"/>
                <a:gd name="T4" fmla="*/ 0 w 118"/>
                <a:gd name="T5" fmla="*/ 0 h 68"/>
                <a:gd name="T6" fmla="*/ 118 w 118"/>
                <a:gd name="T7" fmla="*/ 0 h 68"/>
                <a:gd name="T8" fmla="*/ 118 w 118"/>
                <a:gd name="T9" fmla="*/ 18 h 68"/>
                <a:gd name="T10" fmla="*/ 18 w 118"/>
                <a:gd name="T11" fmla="*/ 18 h 68"/>
                <a:gd name="T12" fmla="*/ 18 w 118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8" h="68">
                  <a:moveTo>
                    <a:pt x="18" y="68"/>
                  </a:moveTo>
                  <a:lnTo>
                    <a:pt x="0" y="68"/>
                  </a:lnTo>
                  <a:lnTo>
                    <a:pt x="0" y="0"/>
                  </a:lnTo>
                  <a:lnTo>
                    <a:pt x="118" y="0"/>
                  </a:lnTo>
                  <a:lnTo>
                    <a:pt x="118" y="18"/>
                  </a:lnTo>
                  <a:lnTo>
                    <a:pt x="18" y="18"/>
                  </a:lnTo>
                  <a:lnTo>
                    <a:pt x="18" y="6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24080C8-CADA-5A2D-8B85-2217BC8E4875}"/>
              </a:ext>
            </a:extLst>
          </p:cNvPr>
          <p:cNvGrpSpPr>
            <a:grpSpLocks noChangeAspect="1"/>
          </p:cNvGrpSpPr>
          <p:nvPr/>
        </p:nvGrpSpPr>
        <p:grpSpPr>
          <a:xfrm>
            <a:off x="10013380" y="2649100"/>
            <a:ext cx="568758" cy="540000"/>
            <a:chOff x="5087938" y="4722813"/>
            <a:chExt cx="1130300" cy="1073150"/>
          </a:xfrm>
          <a:solidFill>
            <a:schemeClr val="tx1"/>
          </a:solidFill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342B454D-9329-94AF-DCA9-79E5F7DF67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7938" y="4722813"/>
              <a:ext cx="1130300" cy="647700"/>
            </a:xfrm>
            <a:custGeom>
              <a:avLst/>
              <a:gdLst>
                <a:gd name="T0" fmla="*/ 660 w 712"/>
                <a:gd name="T1" fmla="*/ 408 h 408"/>
                <a:gd name="T2" fmla="*/ 356 w 712"/>
                <a:gd name="T3" fmla="*/ 104 h 408"/>
                <a:gd name="T4" fmla="*/ 52 w 712"/>
                <a:gd name="T5" fmla="*/ 408 h 408"/>
                <a:gd name="T6" fmla="*/ 0 w 712"/>
                <a:gd name="T7" fmla="*/ 356 h 408"/>
                <a:gd name="T8" fmla="*/ 356 w 712"/>
                <a:gd name="T9" fmla="*/ 0 h 408"/>
                <a:gd name="T10" fmla="*/ 356 w 712"/>
                <a:gd name="T11" fmla="*/ 0 h 408"/>
                <a:gd name="T12" fmla="*/ 356 w 712"/>
                <a:gd name="T13" fmla="*/ 0 h 408"/>
                <a:gd name="T14" fmla="*/ 362 w 712"/>
                <a:gd name="T15" fmla="*/ 6 h 408"/>
                <a:gd name="T16" fmla="*/ 712 w 712"/>
                <a:gd name="T17" fmla="*/ 356 h 408"/>
                <a:gd name="T18" fmla="*/ 660 w 712"/>
                <a:gd name="T19" fmla="*/ 408 h 408"/>
                <a:gd name="T20" fmla="*/ 26 w 712"/>
                <a:gd name="T21" fmla="*/ 356 h 408"/>
                <a:gd name="T22" fmla="*/ 52 w 712"/>
                <a:gd name="T23" fmla="*/ 382 h 408"/>
                <a:gd name="T24" fmla="*/ 356 w 712"/>
                <a:gd name="T25" fmla="*/ 80 h 408"/>
                <a:gd name="T26" fmla="*/ 660 w 712"/>
                <a:gd name="T27" fmla="*/ 382 h 408"/>
                <a:gd name="T28" fmla="*/ 686 w 712"/>
                <a:gd name="T29" fmla="*/ 356 h 408"/>
                <a:gd name="T30" fmla="*/ 356 w 712"/>
                <a:gd name="T31" fmla="*/ 26 h 408"/>
                <a:gd name="T32" fmla="*/ 26 w 712"/>
                <a:gd name="T33" fmla="*/ 356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2" h="408">
                  <a:moveTo>
                    <a:pt x="660" y="408"/>
                  </a:moveTo>
                  <a:lnTo>
                    <a:pt x="356" y="104"/>
                  </a:lnTo>
                  <a:lnTo>
                    <a:pt x="52" y="408"/>
                  </a:lnTo>
                  <a:lnTo>
                    <a:pt x="0" y="356"/>
                  </a:lnTo>
                  <a:lnTo>
                    <a:pt x="356" y="0"/>
                  </a:lnTo>
                  <a:lnTo>
                    <a:pt x="356" y="0"/>
                  </a:lnTo>
                  <a:lnTo>
                    <a:pt x="356" y="0"/>
                  </a:lnTo>
                  <a:lnTo>
                    <a:pt x="362" y="6"/>
                  </a:lnTo>
                  <a:lnTo>
                    <a:pt x="712" y="356"/>
                  </a:lnTo>
                  <a:lnTo>
                    <a:pt x="660" y="408"/>
                  </a:lnTo>
                  <a:close/>
                  <a:moveTo>
                    <a:pt x="26" y="356"/>
                  </a:moveTo>
                  <a:lnTo>
                    <a:pt x="52" y="382"/>
                  </a:lnTo>
                  <a:lnTo>
                    <a:pt x="356" y="80"/>
                  </a:lnTo>
                  <a:lnTo>
                    <a:pt x="660" y="382"/>
                  </a:lnTo>
                  <a:lnTo>
                    <a:pt x="686" y="356"/>
                  </a:lnTo>
                  <a:lnTo>
                    <a:pt x="356" y="26"/>
                  </a:lnTo>
                  <a:lnTo>
                    <a:pt x="26" y="35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3CF5F05-420F-C6C7-C3CD-530B1CED5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888" y="5253038"/>
              <a:ext cx="860425" cy="542925"/>
            </a:xfrm>
            <a:custGeom>
              <a:avLst/>
              <a:gdLst>
                <a:gd name="T0" fmla="*/ 542 w 542"/>
                <a:gd name="T1" fmla="*/ 342 h 342"/>
                <a:gd name="T2" fmla="*/ 238 w 542"/>
                <a:gd name="T3" fmla="*/ 342 h 342"/>
                <a:gd name="T4" fmla="*/ 238 w 542"/>
                <a:gd name="T5" fmla="*/ 96 h 342"/>
                <a:gd name="T6" fmla="*/ 78 w 542"/>
                <a:gd name="T7" fmla="*/ 96 h 342"/>
                <a:gd name="T8" fmla="*/ 78 w 542"/>
                <a:gd name="T9" fmla="*/ 342 h 342"/>
                <a:gd name="T10" fmla="*/ 0 w 542"/>
                <a:gd name="T11" fmla="*/ 342 h 342"/>
                <a:gd name="T12" fmla="*/ 0 w 542"/>
                <a:gd name="T13" fmla="*/ 42 h 342"/>
                <a:gd name="T14" fmla="*/ 18 w 542"/>
                <a:gd name="T15" fmla="*/ 42 h 342"/>
                <a:gd name="T16" fmla="*/ 18 w 542"/>
                <a:gd name="T17" fmla="*/ 324 h 342"/>
                <a:gd name="T18" fmla="*/ 60 w 542"/>
                <a:gd name="T19" fmla="*/ 324 h 342"/>
                <a:gd name="T20" fmla="*/ 60 w 542"/>
                <a:gd name="T21" fmla="*/ 78 h 342"/>
                <a:gd name="T22" fmla="*/ 256 w 542"/>
                <a:gd name="T23" fmla="*/ 78 h 342"/>
                <a:gd name="T24" fmla="*/ 256 w 542"/>
                <a:gd name="T25" fmla="*/ 324 h 342"/>
                <a:gd name="T26" fmla="*/ 524 w 542"/>
                <a:gd name="T27" fmla="*/ 324 h 342"/>
                <a:gd name="T28" fmla="*/ 524 w 542"/>
                <a:gd name="T29" fmla="*/ 0 h 342"/>
                <a:gd name="T30" fmla="*/ 542 w 542"/>
                <a:gd name="T31" fmla="*/ 0 h 342"/>
                <a:gd name="T32" fmla="*/ 542 w 542"/>
                <a:gd name="T3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2" h="342">
                  <a:moveTo>
                    <a:pt x="542" y="342"/>
                  </a:moveTo>
                  <a:lnTo>
                    <a:pt x="238" y="342"/>
                  </a:lnTo>
                  <a:lnTo>
                    <a:pt x="238" y="96"/>
                  </a:lnTo>
                  <a:lnTo>
                    <a:pt x="78" y="96"/>
                  </a:lnTo>
                  <a:lnTo>
                    <a:pt x="78" y="342"/>
                  </a:lnTo>
                  <a:lnTo>
                    <a:pt x="0" y="342"/>
                  </a:lnTo>
                  <a:lnTo>
                    <a:pt x="0" y="42"/>
                  </a:lnTo>
                  <a:lnTo>
                    <a:pt x="18" y="42"/>
                  </a:lnTo>
                  <a:lnTo>
                    <a:pt x="18" y="324"/>
                  </a:lnTo>
                  <a:lnTo>
                    <a:pt x="60" y="324"/>
                  </a:lnTo>
                  <a:lnTo>
                    <a:pt x="60" y="78"/>
                  </a:lnTo>
                  <a:lnTo>
                    <a:pt x="256" y="78"/>
                  </a:lnTo>
                  <a:lnTo>
                    <a:pt x="256" y="324"/>
                  </a:lnTo>
                  <a:lnTo>
                    <a:pt x="524" y="324"/>
                  </a:lnTo>
                  <a:lnTo>
                    <a:pt x="524" y="0"/>
                  </a:lnTo>
                  <a:lnTo>
                    <a:pt x="542" y="0"/>
                  </a:lnTo>
                  <a:lnTo>
                    <a:pt x="542" y="34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EA1E9C6B-B636-9687-0D99-381C516707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0238" y="5376863"/>
              <a:ext cx="225425" cy="225425"/>
            </a:xfrm>
            <a:custGeom>
              <a:avLst/>
              <a:gdLst>
                <a:gd name="T0" fmla="*/ 142 w 142"/>
                <a:gd name="T1" fmla="*/ 142 h 142"/>
                <a:gd name="T2" fmla="*/ 0 w 142"/>
                <a:gd name="T3" fmla="*/ 142 h 142"/>
                <a:gd name="T4" fmla="*/ 0 w 142"/>
                <a:gd name="T5" fmla="*/ 0 h 142"/>
                <a:gd name="T6" fmla="*/ 142 w 142"/>
                <a:gd name="T7" fmla="*/ 0 h 142"/>
                <a:gd name="T8" fmla="*/ 142 w 142"/>
                <a:gd name="T9" fmla="*/ 142 h 142"/>
                <a:gd name="T10" fmla="*/ 18 w 142"/>
                <a:gd name="T11" fmla="*/ 124 h 142"/>
                <a:gd name="T12" fmla="*/ 124 w 142"/>
                <a:gd name="T13" fmla="*/ 124 h 142"/>
                <a:gd name="T14" fmla="*/ 124 w 142"/>
                <a:gd name="T15" fmla="*/ 18 h 142"/>
                <a:gd name="T16" fmla="*/ 18 w 142"/>
                <a:gd name="T17" fmla="*/ 18 h 142"/>
                <a:gd name="T18" fmla="*/ 18 w 142"/>
                <a:gd name="T19" fmla="*/ 12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142">
                  <a:moveTo>
                    <a:pt x="142" y="142"/>
                  </a:moveTo>
                  <a:lnTo>
                    <a:pt x="0" y="142"/>
                  </a:lnTo>
                  <a:lnTo>
                    <a:pt x="0" y="0"/>
                  </a:lnTo>
                  <a:lnTo>
                    <a:pt x="142" y="0"/>
                  </a:lnTo>
                  <a:lnTo>
                    <a:pt x="142" y="142"/>
                  </a:lnTo>
                  <a:close/>
                  <a:moveTo>
                    <a:pt x="18" y="124"/>
                  </a:moveTo>
                  <a:lnTo>
                    <a:pt x="124" y="124"/>
                  </a:lnTo>
                  <a:lnTo>
                    <a:pt x="124" y="18"/>
                  </a:lnTo>
                  <a:lnTo>
                    <a:pt x="18" y="18"/>
                  </a:lnTo>
                  <a:lnTo>
                    <a:pt x="18" y="12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B2F28055-B609-81B9-9AC3-B8B8EDD6B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5605463"/>
              <a:ext cx="5080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05E5CCF-D658-96B4-AD0F-26F1DDF97C6C}"/>
              </a:ext>
            </a:extLst>
          </p:cNvPr>
          <p:cNvGrpSpPr>
            <a:grpSpLocks noChangeAspect="1"/>
          </p:cNvGrpSpPr>
          <p:nvPr/>
        </p:nvGrpSpPr>
        <p:grpSpPr>
          <a:xfrm>
            <a:off x="9400235" y="2613100"/>
            <a:ext cx="457897" cy="576000"/>
            <a:chOff x="3059113" y="2919413"/>
            <a:chExt cx="1101726" cy="1385887"/>
          </a:xfrm>
          <a:solidFill>
            <a:schemeClr val="tx1"/>
          </a:solidFill>
        </p:grpSpPr>
        <p:sp>
          <p:nvSpPr>
            <p:cNvPr id="32" name="Freeform 82">
              <a:extLst>
                <a:ext uri="{FF2B5EF4-FFF2-40B4-BE49-F238E27FC236}">
                  <a16:creationId xmlns:a16="http://schemas.microsoft.com/office/drawing/2014/main" id="{FC352BCA-C2D2-3516-CC0D-50959E9D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26" y="3338513"/>
              <a:ext cx="280988" cy="434975"/>
            </a:xfrm>
            <a:custGeom>
              <a:avLst/>
              <a:gdLst>
                <a:gd name="T0" fmla="*/ 177 w 177"/>
                <a:gd name="T1" fmla="*/ 274 h 274"/>
                <a:gd name="T2" fmla="*/ 160 w 177"/>
                <a:gd name="T3" fmla="*/ 274 h 274"/>
                <a:gd name="T4" fmla="*/ 160 w 177"/>
                <a:gd name="T5" fmla="*/ 265 h 274"/>
                <a:gd name="T6" fmla="*/ 160 w 177"/>
                <a:gd name="T7" fmla="*/ 265 h 274"/>
                <a:gd name="T8" fmla="*/ 160 w 177"/>
                <a:gd name="T9" fmla="*/ 246 h 274"/>
                <a:gd name="T10" fmla="*/ 157 w 177"/>
                <a:gd name="T11" fmla="*/ 227 h 274"/>
                <a:gd name="T12" fmla="*/ 154 w 177"/>
                <a:gd name="T13" fmla="*/ 208 h 274"/>
                <a:gd name="T14" fmla="*/ 149 w 177"/>
                <a:gd name="T15" fmla="*/ 189 h 274"/>
                <a:gd name="T16" fmla="*/ 144 w 177"/>
                <a:gd name="T17" fmla="*/ 172 h 274"/>
                <a:gd name="T18" fmla="*/ 136 w 177"/>
                <a:gd name="T19" fmla="*/ 154 h 274"/>
                <a:gd name="T20" fmla="*/ 128 w 177"/>
                <a:gd name="T21" fmla="*/ 137 h 274"/>
                <a:gd name="T22" fmla="*/ 119 w 177"/>
                <a:gd name="T23" fmla="*/ 121 h 274"/>
                <a:gd name="T24" fmla="*/ 109 w 177"/>
                <a:gd name="T25" fmla="*/ 105 h 274"/>
                <a:gd name="T26" fmla="*/ 98 w 177"/>
                <a:gd name="T27" fmla="*/ 91 h 274"/>
                <a:gd name="T28" fmla="*/ 86 w 177"/>
                <a:gd name="T29" fmla="*/ 77 h 274"/>
                <a:gd name="T30" fmla="*/ 71 w 177"/>
                <a:gd name="T31" fmla="*/ 63 h 274"/>
                <a:gd name="T32" fmla="*/ 57 w 177"/>
                <a:gd name="T33" fmla="*/ 52 h 274"/>
                <a:gd name="T34" fmla="*/ 41 w 177"/>
                <a:gd name="T35" fmla="*/ 39 h 274"/>
                <a:gd name="T36" fmla="*/ 25 w 177"/>
                <a:gd name="T37" fmla="*/ 30 h 274"/>
                <a:gd name="T38" fmla="*/ 8 w 177"/>
                <a:gd name="T39" fmla="*/ 20 h 274"/>
                <a:gd name="T40" fmla="*/ 0 w 177"/>
                <a:gd name="T41" fmla="*/ 15 h 274"/>
                <a:gd name="T42" fmla="*/ 10 w 177"/>
                <a:gd name="T43" fmla="*/ 0 h 274"/>
                <a:gd name="T44" fmla="*/ 18 w 177"/>
                <a:gd name="T45" fmla="*/ 4 h 274"/>
                <a:gd name="T46" fmla="*/ 18 w 177"/>
                <a:gd name="T47" fmla="*/ 4 h 274"/>
                <a:gd name="T48" fmla="*/ 35 w 177"/>
                <a:gd name="T49" fmla="*/ 14 h 274"/>
                <a:gd name="T50" fmla="*/ 52 w 177"/>
                <a:gd name="T51" fmla="*/ 25 h 274"/>
                <a:gd name="T52" fmla="*/ 68 w 177"/>
                <a:gd name="T53" fmla="*/ 38 h 274"/>
                <a:gd name="T54" fmla="*/ 84 w 177"/>
                <a:gd name="T55" fmla="*/ 50 h 274"/>
                <a:gd name="T56" fmla="*/ 98 w 177"/>
                <a:gd name="T57" fmla="*/ 64 h 274"/>
                <a:gd name="T58" fmla="*/ 111 w 177"/>
                <a:gd name="T59" fmla="*/ 79 h 274"/>
                <a:gd name="T60" fmla="*/ 124 w 177"/>
                <a:gd name="T61" fmla="*/ 96 h 274"/>
                <a:gd name="T62" fmla="*/ 135 w 177"/>
                <a:gd name="T63" fmla="*/ 112 h 274"/>
                <a:gd name="T64" fmla="*/ 144 w 177"/>
                <a:gd name="T65" fmla="*/ 129 h 274"/>
                <a:gd name="T66" fmla="*/ 154 w 177"/>
                <a:gd name="T67" fmla="*/ 146 h 274"/>
                <a:gd name="T68" fmla="*/ 160 w 177"/>
                <a:gd name="T69" fmla="*/ 165 h 274"/>
                <a:gd name="T70" fmla="*/ 166 w 177"/>
                <a:gd name="T71" fmla="*/ 184 h 274"/>
                <a:gd name="T72" fmla="*/ 171 w 177"/>
                <a:gd name="T73" fmla="*/ 205 h 274"/>
                <a:gd name="T74" fmla="*/ 176 w 177"/>
                <a:gd name="T75" fmla="*/ 224 h 274"/>
                <a:gd name="T76" fmla="*/ 177 w 177"/>
                <a:gd name="T77" fmla="*/ 244 h 274"/>
                <a:gd name="T78" fmla="*/ 177 w 177"/>
                <a:gd name="T79" fmla="*/ 265 h 274"/>
                <a:gd name="T80" fmla="*/ 177 w 177"/>
                <a:gd name="T81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7" h="274">
                  <a:moveTo>
                    <a:pt x="177" y="274"/>
                  </a:moveTo>
                  <a:lnTo>
                    <a:pt x="160" y="274"/>
                  </a:lnTo>
                  <a:lnTo>
                    <a:pt x="160" y="265"/>
                  </a:lnTo>
                  <a:lnTo>
                    <a:pt x="160" y="265"/>
                  </a:lnTo>
                  <a:lnTo>
                    <a:pt x="160" y="246"/>
                  </a:lnTo>
                  <a:lnTo>
                    <a:pt x="157" y="227"/>
                  </a:lnTo>
                  <a:lnTo>
                    <a:pt x="154" y="208"/>
                  </a:lnTo>
                  <a:lnTo>
                    <a:pt x="149" y="189"/>
                  </a:lnTo>
                  <a:lnTo>
                    <a:pt x="144" y="172"/>
                  </a:lnTo>
                  <a:lnTo>
                    <a:pt x="136" y="154"/>
                  </a:lnTo>
                  <a:lnTo>
                    <a:pt x="128" y="137"/>
                  </a:lnTo>
                  <a:lnTo>
                    <a:pt x="119" y="121"/>
                  </a:lnTo>
                  <a:lnTo>
                    <a:pt x="109" y="105"/>
                  </a:lnTo>
                  <a:lnTo>
                    <a:pt x="98" y="91"/>
                  </a:lnTo>
                  <a:lnTo>
                    <a:pt x="86" y="77"/>
                  </a:lnTo>
                  <a:lnTo>
                    <a:pt x="71" y="63"/>
                  </a:lnTo>
                  <a:lnTo>
                    <a:pt x="57" y="52"/>
                  </a:lnTo>
                  <a:lnTo>
                    <a:pt x="41" y="39"/>
                  </a:lnTo>
                  <a:lnTo>
                    <a:pt x="25" y="30"/>
                  </a:lnTo>
                  <a:lnTo>
                    <a:pt x="8" y="20"/>
                  </a:lnTo>
                  <a:lnTo>
                    <a:pt x="0" y="15"/>
                  </a:lnTo>
                  <a:lnTo>
                    <a:pt x="10" y="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35" y="14"/>
                  </a:lnTo>
                  <a:lnTo>
                    <a:pt x="52" y="25"/>
                  </a:lnTo>
                  <a:lnTo>
                    <a:pt x="68" y="38"/>
                  </a:lnTo>
                  <a:lnTo>
                    <a:pt x="84" y="50"/>
                  </a:lnTo>
                  <a:lnTo>
                    <a:pt x="98" y="64"/>
                  </a:lnTo>
                  <a:lnTo>
                    <a:pt x="111" y="79"/>
                  </a:lnTo>
                  <a:lnTo>
                    <a:pt x="124" y="96"/>
                  </a:lnTo>
                  <a:lnTo>
                    <a:pt x="135" y="112"/>
                  </a:lnTo>
                  <a:lnTo>
                    <a:pt x="144" y="129"/>
                  </a:lnTo>
                  <a:lnTo>
                    <a:pt x="154" y="146"/>
                  </a:lnTo>
                  <a:lnTo>
                    <a:pt x="160" y="165"/>
                  </a:lnTo>
                  <a:lnTo>
                    <a:pt x="166" y="184"/>
                  </a:lnTo>
                  <a:lnTo>
                    <a:pt x="171" y="205"/>
                  </a:lnTo>
                  <a:lnTo>
                    <a:pt x="176" y="224"/>
                  </a:lnTo>
                  <a:lnTo>
                    <a:pt x="177" y="244"/>
                  </a:lnTo>
                  <a:lnTo>
                    <a:pt x="177" y="265"/>
                  </a:lnTo>
                  <a:lnTo>
                    <a:pt x="177" y="27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33" name="Freeform 83">
              <a:extLst>
                <a:ext uri="{FF2B5EF4-FFF2-40B4-BE49-F238E27FC236}">
                  <a16:creationId xmlns:a16="http://schemas.microsoft.com/office/drawing/2014/main" id="{C804754C-3EA1-9ED1-115E-3F7DEAB9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663" y="3343275"/>
              <a:ext cx="271463" cy="688975"/>
            </a:xfrm>
            <a:custGeom>
              <a:avLst/>
              <a:gdLst>
                <a:gd name="T0" fmla="*/ 55 w 171"/>
                <a:gd name="T1" fmla="*/ 434 h 434"/>
                <a:gd name="T2" fmla="*/ 51 w 171"/>
                <a:gd name="T3" fmla="*/ 426 h 434"/>
                <a:gd name="T4" fmla="*/ 51 w 171"/>
                <a:gd name="T5" fmla="*/ 426 h 434"/>
                <a:gd name="T6" fmla="*/ 40 w 171"/>
                <a:gd name="T7" fmla="*/ 409 h 434"/>
                <a:gd name="T8" fmla="*/ 29 w 171"/>
                <a:gd name="T9" fmla="*/ 388 h 434"/>
                <a:gd name="T10" fmla="*/ 21 w 171"/>
                <a:gd name="T11" fmla="*/ 369 h 434"/>
                <a:gd name="T12" fmla="*/ 13 w 171"/>
                <a:gd name="T13" fmla="*/ 349 h 434"/>
                <a:gd name="T14" fmla="*/ 8 w 171"/>
                <a:gd name="T15" fmla="*/ 328 h 434"/>
                <a:gd name="T16" fmla="*/ 3 w 171"/>
                <a:gd name="T17" fmla="*/ 306 h 434"/>
                <a:gd name="T18" fmla="*/ 2 w 171"/>
                <a:gd name="T19" fmla="*/ 284 h 434"/>
                <a:gd name="T20" fmla="*/ 0 w 171"/>
                <a:gd name="T21" fmla="*/ 262 h 434"/>
                <a:gd name="T22" fmla="*/ 0 w 171"/>
                <a:gd name="T23" fmla="*/ 262 h 434"/>
                <a:gd name="T24" fmla="*/ 2 w 171"/>
                <a:gd name="T25" fmla="*/ 243 h 434"/>
                <a:gd name="T26" fmla="*/ 3 w 171"/>
                <a:gd name="T27" fmla="*/ 222 h 434"/>
                <a:gd name="T28" fmla="*/ 6 w 171"/>
                <a:gd name="T29" fmla="*/ 203 h 434"/>
                <a:gd name="T30" fmla="*/ 11 w 171"/>
                <a:gd name="T31" fmla="*/ 184 h 434"/>
                <a:gd name="T32" fmla="*/ 18 w 171"/>
                <a:gd name="T33" fmla="*/ 166 h 434"/>
                <a:gd name="T34" fmla="*/ 24 w 171"/>
                <a:gd name="T35" fmla="*/ 147 h 434"/>
                <a:gd name="T36" fmla="*/ 33 w 171"/>
                <a:gd name="T37" fmla="*/ 129 h 434"/>
                <a:gd name="T38" fmla="*/ 43 w 171"/>
                <a:gd name="T39" fmla="*/ 112 h 434"/>
                <a:gd name="T40" fmla="*/ 52 w 171"/>
                <a:gd name="T41" fmla="*/ 96 h 434"/>
                <a:gd name="T42" fmla="*/ 65 w 171"/>
                <a:gd name="T43" fmla="*/ 80 h 434"/>
                <a:gd name="T44" fmla="*/ 78 w 171"/>
                <a:gd name="T45" fmla="*/ 66 h 434"/>
                <a:gd name="T46" fmla="*/ 90 w 171"/>
                <a:gd name="T47" fmla="*/ 52 h 434"/>
                <a:gd name="T48" fmla="*/ 105 w 171"/>
                <a:gd name="T49" fmla="*/ 38 h 434"/>
                <a:gd name="T50" fmla="*/ 120 w 171"/>
                <a:gd name="T51" fmla="*/ 25 h 434"/>
                <a:gd name="T52" fmla="*/ 138 w 171"/>
                <a:gd name="T53" fmla="*/ 14 h 434"/>
                <a:gd name="T54" fmla="*/ 155 w 171"/>
                <a:gd name="T55" fmla="*/ 5 h 434"/>
                <a:gd name="T56" fmla="*/ 163 w 171"/>
                <a:gd name="T57" fmla="*/ 0 h 434"/>
                <a:gd name="T58" fmla="*/ 171 w 171"/>
                <a:gd name="T59" fmla="*/ 16 h 434"/>
                <a:gd name="T60" fmla="*/ 163 w 171"/>
                <a:gd name="T61" fmla="*/ 20 h 434"/>
                <a:gd name="T62" fmla="*/ 163 w 171"/>
                <a:gd name="T63" fmla="*/ 20 h 434"/>
                <a:gd name="T64" fmla="*/ 147 w 171"/>
                <a:gd name="T65" fmla="*/ 30 h 434"/>
                <a:gd name="T66" fmla="*/ 131 w 171"/>
                <a:gd name="T67" fmla="*/ 41 h 434"/>
                <a:gd name="T68" fmla="*/ 117 w 171"/>
                <a:gd name="T69" fmla="*/ 52 h 434"/>
                <a:gd name="T70" fmla="*/ 103 w 171"/>
                <a:gd name="T71" fmla="*/ 65 h 434"/>
                <a:gd name="T72" fmla="*/ 90 w 171"/>
                <a:gd name="T73" fmla="*/ 77 h 434"/>
                <a:gd name="T74" fmla="*/ 78 w 171"/>
                <a:gd name="T75" fmla="*/ 91 h 434"/>
                <a:gd name="T76" fmla="*/ 68 w 171"/>
                <a:gd name="T77" fmla="*/ 106 h 434"/>
                <a:gd name="T78" fmla="*/ 57 w 171"/>
                <a:gd name="T79" fmla="*/ 121 h 434"/>
                <a:gd name="T80" fmla="*/ 49 w 171"/>
                <a:gd name="T81" fmla="*/ 137 h 434"/>
                <a:gd name="T82" fmla="*/ 41 w 171"/>
                <a:gd name="T83" fmla="*/ 155 h 434"/>
                <a:gd name="T84" fmla="*/ 35 w 171"/>
                <a:gd name="T85" fmla="*/ 172 h 434"/>
                <a:gd name="T86" fmla="*/ 29 w 171"/>
                <a:gd name="T87" fmla="*/ 189 h 434"/>
                <a:gd name="T88" fmla="*/ 24 w 171"/>
                <a:gd name="T89" fmla="*/ 207 h 434"/>
                <a:gd name="T90" fmla="*/ 21 w 171"/>
                <a:gd name="T91" fmla="*/ 226 h 434"/>
                <a:gd name="T92" fmla="*/ 19 w 171"/>
                <a:gd name="T93" fmla="*/ 244 h 434"/>
                <a:gd name="T94" fmla="*/ 19 w 171"/>
                <a:gd name="T95" fmla="*/ 262 h 434"/>
                <a:gd name="T96" fmla="*/ 19 w 171"/>
                <a:gd name="T97" fmla="*/ 262 h 434"/>
                <a:gd name="T98" fmla="*/ 19 w 171"/>
                <a:gd name="T99" fmla="*/ 284 h 434"/>
                <a:gd name="T100" fmla="*/ 22 w 171"/>
                <a:gd name="T101" fmla="*/ 303 h 434"/>
                <a:gd name="T102" fmla="*/ 25 w 171"/>
                <a:gd name="T103" fmla="*/ 323 h 434"/>
                <a:gd name="T104" fmla="*/ 30 w 171"/>
                <a:gd name="T105" fmla="*/ 344 h 434"/>
                <a:gd name="T106" fmla="*/ 38 w 171"/>
                <a:gd name="T107" fmla="*/ 363 h 434"/>
                <a:gd name="T108" fmla="*/ 46 w 171"/>
                <a:gd name="T109" fmla="*/ 382 h 434"/>
                <a:gd name="T110" fmla="*/ 55 w 171"/>
                <a:gd name="T111" fmla="*/ 399 h 434"/>
                <a:gd name="T112" fmla="*/ 67 w 171"/>
                <a:gd name="T113" fmla="*/ 417 h 434"/>
                <a:gd name="T114" fmla="*/ 71 w 171"/>
                <a:gd name="T115" fmla="*/ 424 h 434"/>
                <a:gd name="T116" fmla="*/ 55 w 171"/>
                <a:gd name="T117" fmla="*/ 43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1" h="434">
                  <a:moveTo>
                    <a:pt x="55" y="434"/>
                  </a:moveTo>
                  <a:lnTo>
                    <a:pt x="51" y="426"/>
                  </a:lnTo>
                  <a:lnTo>
                    <a:pt x="51" y="426"/>
                  </a:lnTo>
                  <a:lnTo>
                    <a:pt x="40" y="409"/>
                  </a:lnTo>
                  <a:lnTo>
                    <a:pt x="29" y="388"/>
                  </a:lnTo>
                  <a:lnTo>
                    <a:pt x="21" y="369"/>
                  </a:lnTo>
                  <a:lnTo>
                    <a:pt x="13" y="349"/>
                  </a:lnTo>
                  <a:lnTo>
                    <a:pt x="8" y="328"/>
                  </a:lnTo>
                  <a:lnTo>
                    <a:pt x="3" y="306"/>
                  </a:lnTo>
                  <a:lnTo>
                    <a:pt x="2" y="284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2" y="243"/>
                  </a:lnTo>
                  <a:lnTo>
                    <a:pt x="3" y="222"/>
                  </a:lnTo>
                  <a:lnTo>
                    <a:pt x="6" y="203"/>
                  </a:lnTo>
                  <a:lnTo>
                    <a:pt x="11" y="184"/>
                  </a:lnTo>
                  <a:lnTo>
                    <a:pt x="18" y="166"/>
                  </a:lnTo>
                  <a:lnTo>
                    <a:pt x="24" y="147"/>
                  </a:lnTo>
                  <a:lnTo>
                    <a:pt x="33" y="129"/>
                  </a:lnTo>
                  <a:lnTo>
                    <a:pt x="43" y="112"/>
                  </a:lnTo>
                  <a:lnTo>
                    <a:pt x="52" y="96"/>
                  </a:lnTo>
                  <a:lnTo>
                    <a:pt x="65" y="80"/>
                  </a:lnTo>
                  <a:lnTo>
                    <a:pt x="78" y="66"/>
                  </a:lnTo>
                  <a:lnTo>
                    <a:pt x="90" y="52"/>
                  </a:lnTo>
                  <a:lnTo>
                    <a:pt x="105" y="38"/>
                  </a:lnTo>
                  <a:lnTo>
                    <a:pt x="120" y="25"/>
                  </a:lnTo>
                  <a:lnTo>
                    <a:pt x="138" y="14"/>
                  </a:lnTo>
                  <a:lnTo>
                    <a:pt x="155" y="5"/>
                  </a:lnTo>
                  <a:lnTo>
                    <a:pt x="163" y="0"/>
                  </a:lnTo>
                  <a:lnTo>
                    <a:pt x="171" y="16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47" y="30"/>
                  </a:lnTo>
                  <a:lnTo>
                    <a:pt x="131" y="41"/>
                  </a:lnTo>
                  <a:lnTo>
                    <a:pt x="117" y="52"/>
                  </a:lnTo>
                  <a:lnTo>
                    <a:pt x="103" y="65"/>
                  </a:lnTo>
                  <a:lnTo>
                    <a:pt x="90" y="77"/>
                  </a:lnTo>
                  <a:lnTo>
                    <a:pt x="78" y="91"/>
                  </a:lnTo>
                  <a:lnTo>
                    <a:pt x="68" y="106"/>
                  </a:lnTo>
                  <a:lnTo>
                    <a:pt x="57" y="121"/>
                  </a:lnTo>
                  <a:lnTo>
                    <a:pt x="49" y="137"/>
                  </a:lnTo>
                  <a:lnTo>
                    <a:pt x="41" y="155"/>
                  </a:lnTo>
                  <a:lnTo>
                    <a:pt x="35" y="172"/>
                  </a:lnTo>
                  <a:lnTo>
                    <a:pt x="29" y="189"/>
                  </a:lnTo>
                  <a:lnTo>
                    <a:pt x="24" y="207"/>
                  </a:lnTo>
                  <a:lnTo>
                    <a:pt x="21" y="226"/>
                  </a:lnTo>
                  <a:lnTo>
                    <a:pt x="19" y="244"/>
                  </a:lnTo>
                  <a:lnTo>
                    <a:pt x="19" y="262"/>
                  </a:lnTo>
                  <a:lnTo>
                    <a:pt x="19" y="262"/>
                  </a:lnTo>
                  <a:lnTo>
                    <a:pt x="19" y="284"/>
                  </a:lnTo>
                  <a:lnTo>
                    <a:pt x="22" y="303"/>
                  </a:lnTo>
                  <a:lnTo>
                    <a:pt x="25" y="323"/>
                  </a:lnTo>
                  <a:lnTo>
                    <a:pt x="30" y="344"/>
                  </a:lnTo>
                  <a:lnTo>
                    <a:pt x="38" y="363"/>
                  </a:lnTo>
                  <a:lnTo>
                    <a:pt x="46" y="382"/>
                  </a:lnTo>
                  <a:lnTo>
                    <a:pt x="55" y="399"/>
                  </a:lnTo>
                  <a:lnTo>
                    <a:pt x="67" y="417"/>
                  </a:lnTo>
                  <a:lnTo>
                    <a:pt x="71" y="424"/>
                  </a:lnTo>
                  <a:lnTo>
                    <a:pt x="55" y="4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34" name="Freeform 84">
              <a:extLst>
                <a:ext uri="{FF2B5EF4-FFF2-40B4-BE49-F238E27FC236}">
                  <a16:creationId xmlns:a16="http://schemas.microsoft.com/office/drawing/2014/main" id="{6D0C1298-FAA6-D1B1-A79C-3418E84A05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9838" y="3879850"/>
              <a:ext cx="280988" cy="309562"/>
            </a:xfrm>
            <a:custGeom>
              <a:avLst/>
              <a:gdLst>
                <a:gd name="T0" fmla="*/ 8 w 177"/>
                <a:gd name="T1" fmla="*/ 195 h 195"/>
                <a:gd name="T2" fmla="*/ 0 w 177"/>
                <a:gd name="T3" fmla="*/ 180 h 195"/>
                <a:gd name="T4" fmla="*/ 8 w 177"/>
                <a:gd name="T5" fmla="*/ 175 h 195"/>
                <a:gd name="T6" fmla="*/ 8 w 177"/>
                <a:gd name="T7" fmla="*/ 175 h 195"/>
                <a:gd name="T8" fmla="*/ 27 w 177"/>
                <a:gd name="T9" fmla="*/ 165 h 195"/>
                <a:gd name="T10" fmla="*/ 34 w 177"/>
                <a:gd name="T11" fmla="*/ 161 h 195"/>
                <a:gd name="T12" fmla="*/ 44 w 177"/>
                <a:gd name="T13" fmla="*/ 176 h 195"/>
                <a:gd name="T14" fmla="*/ 36 w 177"/>
                <a:gd name="T15" fmla="*/ 181 h 195"/>
                <a:gd name="T16" fmla="*/ 36 w 177"/>
                <a:gd name="T17" fmla="*/ 181 h 195"/>
                <a:gd name="T18" fmla="*/ 16 w 177"/>
                <a:gd name="T19" fmla="*/ 192 h 195"/>
                <a:gd name="T20" fmla="*/ 8 w 177"/>
                <a:gd name="T21" fmla="*/ 195 h 195"/>
                <a:gd name="T22" fmla="*/ 60 w 177"/>
                <a:gd name="T23" fmla="*/ 167 h 195"/>
                <a:gd name="T24" fmla="*/ 49 w 177"/>
                <a:gd name="T25" fmla="*/ 153 h 195"/>
                <a:gd name="T26" fmla="*/ 57 w 177"/>
                <a:gd name="T27" fmla="*/ 146 h 195"/>
                <a:gd name="T28" fmla="*/ 57 w 177"/>
                <a:gd name="T29" fmla="*/ 146 h 195"/>
                <a:gd name="T30" fmla="*/ 69 w 177"/>
                <a:gd name="T31" fmla="*/ 137 h 195"/>
                <a:gd name="T32" fmla="*/ 83 w 177"/>
                <a:gd name="T33" fmla="*/ 124 h 195"/>
                <a:gd name="T34" fmla="*/ 90 w 177"/>
                <a:gd name="T35" fmla="*/ 118 h 195"/>
                <a:gd name="T36" fmla="*/ 102 w 177"/>
                <a:gd name="T37" fmla="*/ 132 h 195"/>
                <a:gd name="T38" fmla="*/ 95 w 177"/>
                <a:gd name="T39" fmla="*/ 137 h 195"/>
                <a:gd name="T40" fmla="*/ 95 w 177"/>
                <a:gd name="T41" fmla="*/ 137 h 195"/>
                <a:gd name="T42" fmla="*/ 82 w 177"/>
                <a:gd name="T43" fmla="*/ 150 h 195"/>
                <a:gd name="T44" fmla="*/ 66 w 177"/>
                <a:gd name="T45" fmla="*/ 162 h 195"/>
                <a:gd name="T46" fmla="*/ 60 w 177"/>
                <a:gd name="T47" fmla="*/ 167 h 195"/>
                <a:gd name="T48" fmla="*/ 115 w 177"/>
                <a:gd name="T49" fmla="*/ 118 h 195"/>
                <a:gd name="T50" fmla="*/ 101 w 177"/>
                <a:gd name="T51" fmla="*/ 105 h 195"/>
                <a:gd name="T52" fmla="*/ 107 w 177"/>
                <a:gd name="T53" fmla="*/ 99 h 195"/>
                <a:gd name="T54" fmla="*/ 107 w 177"/>
                <a:gd name="T55" fmla="*/ 99 h 195"/>
                <a:gd name="T56" fmla="*/ 117 w 177"/>
                <a:gd name="T57" fmla="*/ 85 h 195"/>
                <a:gd name="T58" fmla="*/ 128 w 177"/>
                <a:gd name="T59" fmla="*/ 71 h 195"/>
                <a:gd name="T60" fmla="*/ 133 w 177"/>
                <a:gd name="T61" fmla="*/ 63 h 195"/>
                <a:gd name="T62" fmla="*/ 147 w 177"/>
                <a:gd name="T63" fmla="*/ 72 h 195"/>
                <a:gd name="T64" fmla="*/ 142 w 177"/>
                <a:gd name="T65" fmla="*/ 80 h 195"/>
                <a:gd name="T66" fmla="*/ 142 w 177"/>
                <a:gd name="T67" fmla="*/ 80 h 195"/>
                <a:gd name="T68" fmla="*/ 133 w 177"/>
                <a:gd name="T69" fmla="*/ 96 h 195"/>
                <a:gd name="T70" fmla="*/ 120 w 177"/>
                <a:gd name="T71" fmla="*/ 110 h 195"/>
                <a:gd name="T72" fmla="*/ 115 w 177"/>
                <a:gd name="T73" fmla="*/ 118 h 195"/>
                <a:gd name="T74" fmla="*/ 156 w 177"/>
                <a:gd name="T75" fmla="*/ 56 h 195"/>
                <a:gd name="T76" fmla="*/ 140 w 177"/>
                <a:gd name="T77" fmla="*/ 49 h 195"/>
                <a:gd name="T78" fmla="*/ 144 w 177"/>
                <a:gd name="T79" fmla="*/ 41 h 195"/>
                <a:gd name="T80" fmla="*/ 144 w 177"/>
                <a:gd name="T81" fmla="*/ 41 h 195"/>
                <a:gd name="T82" fmla="*/ 150 w 177"/>
                <a:gd name="T83" fmla="*/ 25 h 195"/>
                <a:gd name="T84" fmla="*/ 156 w 177"/>
                <a:gd name="T85" fmla="*/ 8 h 195"/>
                <a:gd name="T86" fmla="*/ 159 w 177"/>
                <a:gd name="T87" fmla="*/ 0 h 195"/>
                <a:gd name="T88" fmla="*/ 177 w 177"/>
                <a:gd name="T89" fmla="*/ 4 h 195"/>
                <a:gd name="T90" fmla="*/ 174 w 177"/>
                <a:gd name="T91" fmla="*/ 14 h 195"/>
                <a:gd name="T92" fmla="*/ 174 w 177"/>
                <a:gd name="T93" fmla="*/ 14 h 195"/>
                <a:gd name="T94" fmla="*/ 167 w 177"/>
                <a:gd name="T95" fmla="*/ 31 h 195"/>
                <a:gd name="T96" fmla="*/ 159 w 177"/>
                <a:gd name="T97" fmla="*/ 47 h 195"/>
                <a:gd name="T98" fmla="*/ 156 w 177"/>
                <a:gd name="T99" fmla="*/ 56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7" h="195">
                  <a:moveTo>
                    <a:pt x="8" y="195"/>
                  </a:moveTo>
                  <a:lnTo>
                    <a:pt x="0" y="180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27" y="165"/>
                  </a:lnTo>
                  <a:lnTo>
                    <a:pt x="34" y="161"/>
                  </a:lnTo>
                  <a:lnTo>
                    <a:pt x="44" y="176"/>
                  </a:lnTo>
                  <a:lnTo>
                    <a:pt x="36" y="181"/>
                  </a:lnTo>
                  <a:lnTo>
                    <a:pt x="36" y="181"/>
                  </a:lnTo>
                  <a:lnTo>
                    <a:pt x="16" y="192"/>
                  </a:lnTo>
                  <a:lnTo>
                    <a:pt x="8" y="195"/>
                  </a:lnTo>
                  <a:close/>
                  <a:moveTo>
                    <a:pt x="60" y="167"/>
                  </a:moveTo>
                  <a:lnTo>
                    <a:pt x="49" y="153"/>
                  </a:lnTo>
                  <a:lnTo>
                    <a:pt x="57" y="146"/>
                  </a:lnTo>
                  <a:lnTo>
                    <a:pt x="57" y="146"/>
                  </a:lnTo>
                  <a:lnTo>
                    <a:pt x="69" y="137"/>
                  </a:lnTo>
                  <a:lnTo>
                    <a:pt x="83" y="124"/>
                  </a:lnTo>
                  <a:lnTo>
                    <a:pt x="90" y="118"/>
                  </a:lnTo>
                  <a:lnTo>
                    <a:pt x="102" y="132"/>
                  </a:lnTo>
                  <a:lnTo>
                    <a:pt x="95" y="137"/>
                  </a:lnTo>
                  <a:lnTo>
                    <a:pt x="95" y="137"/>
                  </a:lnTo>
                  <a:lnTo>
                    <a:pt x="82" y="150"/>
                  </a:lnTo>
                  <a:lnTo>
                    <a:pt x="66" y="162"/>
                  </a:lnTo>
                  <a:lnTo>
                    <a:pt x="60" y="167"/>
                  </a:lnTo>
                  <a:close/>
                  <a:moveTo>
                    <a:pt x="115" y="118"/>
                  </a:moveTo>
                  <a:lnTo>
                    <a:pt x="101" y="105"/>
                  </a:lnTo>
                  <a:lnTo>
                    <a:pt x="107" y="99"/>
                  </a:lnTo>
                  <a:lnTo>
                    <a:pt x="107" y="99"/>
                  </a:lnTo>
                  <a:lnTo>
                    <a:pt x="117" y="85"/>
                  </a:lnTo>
                  <a:lnTo>
                    <a:pt x="128" y="71"/>
                  </a:lnTo>
                  <a:lnTo>
                    <a:pt x="133" y="63"/>
                  </a:lnTo>
                  <a:lnTo>
                    <a:pt x="147" y="72"/>
                  </a:lnTo>
                  <a:lnTo>
                    <a:pt x="142" y="80"/>
                  </a:lnTo>
                  <a:lnTo>
                    <a:pt x="142" y="80"/>
                  </a:lnTo>
                  <a:lnTo>
                    <a:pt x="133" y="96"/>
                  </a:lnTo>
                  <a:lnTo>
                    <a:pt x="120" y="110"/>
                  </a:lnTo>
                  <a:lnTo>
                    <a:pt x="115" y="118"/>
                  </a:lnTo>
                  <a:close/>
                  <a:moveTo>
                    <a:pt x="156" y="56"/>
                  </a:moveTo>
                  <a:lnTo>
                    <a:pt x="140" y="49"/>
                  </a:lnTo>
                  <a:lnTo>
                    <a:pt x="144" y="41"/>
                  </a:lnTo>
                  <a:lnTo>
                    <a:pt x="144" y="41"/>
                  </a:lnTo>
                  <a:lnTo>
                    <a:pt x="150" y="25"/>
                  </a:lnTo>
                  <a:lnTo>
                    <a:pt x="156" y="8"/>
                  </a:lnTo>
                  <a:lnTo>
                    <a:pt x="159" y="0"/>
                  </a:lnTo>
                  <a:lnTo>
                    <a:pt x="177" y="4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67" y="31"/>
                  </a:lnTo>
                  <a:lnTo>
                    <a:pt x="159" y="47"/>
                  </a:lnTo>
                  <a:lnTo>
                    <a:pt x="156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35" name="Freeform 85">
              <a:extLst>
                <a:ext uri="{FF2B5EF4-FFF2-40B4-BE49-F238E27FC236}">
                  <a16:creationId xmlns:a16="http://schemas.microsoft.com/office/drawing/2014/main" id="{1315D60F-2EA4-26F9-DA00-B942D9EE0D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5351" y="3844925"/>
              <a:ext cx="363538" cy="309562"/>
            </a:xfrm>
            <a:custGeom>
              <a:avLst/>
              <a:gdLst>
                <a:gd name="T0" fmla="*/ 114 w 229"/>
                <a:gd name="T1" fmla="*/ 195 h 195"/>
                <a:gd name="T2" fmla="*/ 92 w 229"/>
                <a:gd name="T3" fmla="*/ 192 h 195"/>
                <a:gd name="T4" fmla="*/ 70 w 229"/>
                <a:gd name="T5" fmla="*/ 186 h 195"/>
                <a:gd name="T6" fmla="*/ 51 w 229"/>
                <a:gd name="T7" fmla="*/ 175 h 195"/>
                <a:gd name="T8" fmla="*/ 33 w 229"/>
                <a:gd name="T9" fmla="*/ 162 h 195"/>
                <a:gd name="T10" fmla="*/ 19 w 229"/>
                <a:gd name="T11" fmla="*/ 145 h 195"/>
                <a:gd name="T12" fmla="*/ 8 w 229"/>
                <a:gd name="T13" fmla="*/ 124 h 195"/>
                <a:gd name="T14" fmla="*/ 2 w 229"/>
                <a:gd name="T15" fmla="*/ 104 h 195"/>
                <a:gd name="T16" fmla="*/ 0 w 229"/>
                <a:gd name="T17" fmla="*/ 80 h 195"/>
                <a:gd name="T18" fmla="*/ 229 w 229"/>
                <a:gd name="T19" fmla="*/ 0 h 195"/>
                <a:gd name="T20" fmla="*/ 229 w 229"/>
                <a:gd name="T21" fmla="*/ 80 h 195"/>
                <a:gd name="T22" fmla="*/ 226 w 229"/>
                <a:gd name="T23" fmla="*/ 104 h 195"/>
                <a:gd name="T24" fmla="*/ 220 w 229"/>
                <a:gd name="T25" fmla="*/ 124 h 195"/>
                <a:gd name="T26" fmla="*/ 209 w 229"/>
                <a:gd name="T27" fmla="*/ 145 h 195"/>
                <a:gd name="T28" fmla="*/ 195 w 229"/>
                <a:gd name="T29" fmla="*/ 162 h 195"/>
                <a:gd name="T30" fmla="*/ 179 w 229"/>
                <a:gd name="T31" fmla="*/ 175 h 195"/>
                <a:gd name="T32" fmla="*/ 158 w 229"/>
                <a:gd name="T33" fmla="*/ 186 h 195"/>
                <a:gd name="T34" fmla="*/ 138 w 229"/>
                <a:gd name="T35" fmla="*/ 192 h 195"/>
                <a:gd name="T36" fmla="*/ 114 w 229"/>
                <a:gd name="T37" fmla="*/ 195 h 195"/>
                <a:gd name="T38" fmla="*/ 18 w 229"/>
                <a:gd name="T39" fmla="*/ 17 h 195"/>
                <a:gd name="T40" fmla="*/ 18 w 229"/>
                <a:gd name="T41" fmla="*/ 80 h 195"/>
                <a:gd name="T42" fmla="*/ 19 w 229"/>
                <a:gd name="T43" fmla="*/ 101 h 195"/>
                <a:gd name="T44" fmla="*/ 25 w 229"/>
                <a:gd name="T45" fmla="*/ 118 h 195"/>
                <a:gd name="T46" fmla="*/ 46 w 229"/>
                <a:gd name="T47" fmla="*/ 148 h 195"/>
                <a:gd name="T48" fmla="*/ 78 w 229"/>
                <a:gd name="T49" fmla="*/ 170 h 195"/>
                <a:gd name="T50" fmla="*/ 95 w 229"/>
                <a:gd name="T51" fmla="*/ 175 h 195"/>
                <a:gd name="T52" fmla="*/ 114 w 229"/>
                <a:gd name="T53" fmla="*/ 176 h 195"/>
                <a:gd name="T54" fmla="*/ 123 w 229"/>
                <a:gd name="T55" fmla="*/ 176 h 195"/>
                <a:gd name="T56" fmla="*/ 142 w 229"/>
                <a:gd name="T57" fmla="*/ 173 h 195"/>
                <a:gd name="T58" fmla="*/ 168 w 229"/>
                <a:gd name="T59" fmla="*/ 161 h 195"/>
                <a:gd name="T60" fmla="*/ 195 w 229"/>
                <a:gd name="T61" fmla="*/ 134 h 195"/>
                <a:gd name="T62" fmla="*/ 207 w 229"/>
                <a:gd name="T63" fmla="*/ 108 h 195"/>
                <a:gd name="T64" fmla="*/ 210 w 229"/>
                <a:gd name="T65" fmla="*/ 91 h 195"/>
                <a:gd name="T66" fmla="*/ 210 w 229"/>
                <a:gd name="T67" fmla="*/ 1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9" h="195">
                  <a:moveTo>
                    <a:pt x="114" y="195"/>
                  </a:moveTo>
                  <a:lnTo>
                    <a:pt x="114" y="195"/>
                  </a:lnTo>
                  <a:lnTo>
                    <a:pt x="103" y="194"/>
                  </a:lnTo>
                  <a:lnTo>
                    <a:pt x="92" y="192"/>
                  </a:lnTo>
                  <a:lnTo>
                    <a:pt x="81" y="191"/>
                  </a:lnTo>
                  <a:lnTo>
                    <a:pt x="70" y="186"/>
                  </a:lnTo>
                  <a:lnTo>
                    <a:pt x="60" y="181"/>
                  </a:lnTo>
                  <a:lnTo>
                    <a:pt x="51" y="175"/>
                  </a:lnTo>
                  <a:lnTo>
                    <a:pt x="41" y="168"/>
                  </a:lnTo>
                  <a:lnTo>
                    <a:pt x="33" y="162"/>
                  </a:lnTo>
                  <a:lnTo>
                    <a:pt x="25" y="153"/>
                  </a:lnTo>
                  <a:lnTo>
                    <a:pt x="19" y="145"/>
                  </a:lnTo>
                  <a:lnTo>
                    <a:pt x="14" y="135"/>
                  </a:lnTo>
                  <a:lnTo>
                    <a:pt x="8" y="124"/>
                  </a:lnTo>
                  <a:lnTo>
                    <a:pt x="5" y="115"/>
                  </a:lnTo>
                  <a:lnTo>
                    <a:pt x="2" y="104"/>
                  </a:lnTo>
                  <a:lnTo>
                    <a:pt x="0" y="93"/>
                  </a:lnTo>
                  <a:lnTo>
                    <a:pt x="0" y="80"/>
                  </a:lnTo>
                  <a:lnTo>
                    <a:pt x="0" y="0"/>
                  </a:lnTo>
                  <a:lnTo>
                    <a:pt x="229" y="0"/>
                  </a:lnTo>
                  <a:lnTo>
                    <a:pt x="229" y="80"/>
                  </a:lnTo>
                  <a:lnTo>
                    <a:pt x="229" y="80"/>
                  </a:lnTo>
                  <a:lnTo>
                    <a:pt x="228" y="93"/>
                  </a:lnTo>
                  <a:lnTo>
                    <a:pt x="226" y="104"/>
                  </a:lnTo>
                  <a:lnTo>
                    <a:pt x="223" y="115"/>
                  </a:lnTo>
                  <a:lnTo>
                    <a:pt x="220" y="124"/>
                  </a:lnTo>
                  <a:lnTo>
                    <a:pt x="215" y="135"/>
                  </a:lnTo>
                  <a:lnTo>
                    <a:pt x="209" y="145"/>
                  </a:lnTo>
                  <a:lnTo>
                    <a:pt x="202" y="153"/>
                  </a:lnTo>
                  <a:lnTo>
                    <a:pt x="195" y="162"/>
                  </a:lnTo>
                  <a:lnTo>
                    <a:pt x="187" y="168"/>
                  </a:lnTo>
                  <a:lnTo>
                    <a:pt x="179" y="175"/>
                  </a:lnTo>
                  <a:lnTo>
                    <a:pt x="169" y="181"/>
                  </a:lnTo>
                  <a:lnTo>
                    <a:pt x="158" y="186"/>
                  </a:lnTo>
                  <a:lnTo>
                    <a:pt x="149" y="191"/>
                  </a:lnTo>
                  <a:lnTo>
                    <a:pt x="138" y="192"/>
                  </a:lnTo>
                  <a:lnTo>
                    <a:pt x="127" y="194"/>
                  </a:lnTo>
                  <a:lnTo>
                    <a:pt x="114" y="195"/>
                  </a:lnTo>
                  <a:lnTo>
                    <a:pt x="114" y="195"/>
                  </a:lnTo>
                  <a:close/>
                  <a:moveTo>
                    <a:pt x="18" y="17"/>
                  </a:moveTo>
                  <a:lnTo>
                    <a:pt x="18" y="80"/>
                  </a:lnTo>
                  <a:lnTo>
                    <a:pt x="18" y="80"/>
                  </a:lnTo>
                  <a:lnTo>
                    <a:pt x="18" y="91"/>
                  </a:lnTo>
                  <a:lnTo>
                    <a:pt x="19" y="101"/>
                  </a:lnTo>
                  <a:lnTo>
                    <a:pt x="22" y="108"/>
                  </a:lnTo>
                  <a:lnTo>
                    <a:pt x="25" y="118"/>
                  </a:lnTo>
                  <a:lnTo>
                    <a:pt x="35" y="134"/>
                  </a:lnTo>
                  <a:lnTo>
                    <a:pt x="46" y="148"/>
                  </a:lnTo>
                  <a:lnTo>
                    <a:pt x="60" y="161"/>
                  </a:lnTo>
                  <a:lnTo>
                    <a:pt x="78" y="170"/>
                  </a:lnTo>
                  <a:lnTo>
                    <a:pt x="85" y="173"/>
                  </a:lnTo>
                  <a:lnTo>
                    <a:pt x="95" y="175"/>
                  </a:lnTo>
                  <a:lnTo>
                    <a:pt x="104" y="176"/>
                  </a:lnTo>
                  <a:lnTo>
                    <a:pt x="114" y="176"/>
                  </a:lnTo>
                  <a:lnTo>
                    <a:pt x="114" y="176"/>
                  </a:lnTo>
                  <a:lnTo>
                    <a:pt x="123" y="176"/>
                  </a:lnTo>
                  <a:lnTo>
                    <a:pt x="135" y="175"/>
                  </a:lnTo>
                  <a:lnTo>
                    <a:pt x="142" y="173"/>
                  </a:lnTo>
                  <a:lnTo>
                    <a:pt x="152" y="170"/>
                  </a:lnTo>
                  <a:lnTo>
                    <a:pt x="168" y="161"/>
                  </a:lnTo>
                  <a:lnTo>
                    <a:pt x="182" y="148"/>
                  </a:lnTo>
                  <a:lnTo>
                    <a:pt x="195" y="134"/>
                  </a:lnTo>
                  <a:lnTo>
                    <a:pt x="204" y="118"/>
                  </a:lnTo>
                  <a:lnTo>
                    <a:pt x="207" y="108"/>
                  </a:lnTo>
                  <a:lnTo>
                    <a:pt x="209" y="101"/>
                  </a:lnTo>
                  <a:lnTo>
                    <a:pt x="210" y="91"/>
                  </a:lnTo>
                  <a:lnTo>
                    <a:pt x="210" y="80"/>
                  </a:lnTo>
                  <a:lnTo>
                    <a:pt x="210" y="17"/>
                  </a:lnTo>
                  <a:lnTo>
                    <a:pt x="18" y="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36" name="Freeform 86">
              <a:extLst>
                <a:ext uri="{FF2B5EF4-FFF2-40B4-BE49-F238E27FC236}">
                  <a16:creationId xmlns:a16="http://schemas.microsoft.com/office/drawing/2014/main" id="{90E43A0F-24DD-72FF-4DBD-10F6592204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05188" y="3786188"/>
              <a:ext cx="423863" cy="85725"/>
            </a:xfrm>
            <a:custGeom>
              <a:avLst/>
              <a:gdLst>
                <a:gd name="T0" fmla="*/ 267 w 267"/>
                <a:gd name="T1" fmla="*/ 54 h 54"/>
                <a:gd name="T2" fmla="*/ 0 w 267"/>
                <a:gd name="T3" fmla="*/ 54 h 54"/>
                <a:gd name="T4" fmla="*/ 0 w 267"/>
                <a:gd name="T5" fmla="*/ 0 h 54"/>
                <a:gd name="T6" fmla="*/ 267 w 267"/>
                <a:gd name="T7" fmla="*/ 0 h 54"/>
                <a:gd name="T8" fmla="*/ 267 w 267"/>
                <a:gd name="T9" fmla="*/ 54 h 54"/>
                <a:gd name="T10" fmla="*/ 18 w 267"/>
                <a:gd name="T11" fmla="*/ 37 h 54"/>
                <a:gd name="T12" fmla="*/ 248 w 267"/>
                <a:gd name="T13" fmla="*/ 37 h 54"/>
                <a:gd name="T14" fmla="*/ 248 w 267"/>
                <a:gd name="T15" fmla="*/ 18 h 54"/>
                <a:gd name="T16" fmla="*/ 18 w 267"/>
                <a:gd name="T17" fmla="*/ 18 h 54"/>
                <a:gd name="T18" fmla="*/ 18 w 267"/>
                <a:gd name="T19" fmla="*/ 3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7" h="54">
                  <a:moveTo>
                    <a:pt x="267" y="54"/>
                  </a:moveTo>
                  <a:lnTo>
                    <a:pt x="0" y="54"/>
                  </a:lnTo>
                  <a:lnTo>
                    <a:pt x="0" y="0"/>
                  </a:lnTo>
                  <a:lnTo>
                    <a:pt x="267" y="0"/>
                  </a:lnTo>
                  <a:lnTo>
                    <a:pt x="267" y="54"/>
                  </a:lnTo>
                  <a:close/>
                  <a:moveTo>
                    <a:pt x="18" y="37"/>
                  </a:moveTo>
                  <a:lnTo>
                    <a:pt x="248" y="37"/>
                  </a:lnTo>
                  <a:lnTo>
                    <a:pt x="248" y="18"/>
                  </a:lnTo>
                  <a:lnTo>
                    <a:pt x="18" y="18"/>
                  </a:lnTo>
                  <a:lnTo>
                    <a:pt x="18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37" name="Freeform 87">
              <a:extLst>
                <a:ext uri="{FF2B5EF4-FFF2-40B4-BE49-F238E27FC236}">
                  <a16:creationId xmlns:a16="http://schemas.microsoft.com/office/drawing/2014/main" id="{CE26AB08-7FA6-57DB-56D5-04CFD921D9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7738" y="3603625"/>
              <a:ext cx="93663" cy="211137"/>
            </a:xfrm>
            <a:custGeom>
              <a:avLst/>
              <a:gdLst>
                <a:gd name="T0" fmla="*/ 59 w 59"/>
                <a:gd name="T1" fmla="*/ 133 h 133"/>
                <a:gd name="T2" fmla="*/ 0 w 59"/>
                <a:gd name="T3" fmla="*/ 133 h 133"/>
                <a:gd name="T4" fmla="*/ 0 w 59"/>
                <a:gd name="T5" fmla="*/ 30 h 133"/>
                <a:gd name="T6" fmla="*/ 0 w 59"/>
                <a:gd name="T7" fmla="*/ 30 h 133"/>
                <a:gd name="T8" fmla="*/ 0 w 59"/>
                <a:gd name="T9" fmla="*/ 24 h 133"/>
                <a:gd name="T10" fmla="*/ 2 w 59"/>
                <a:gd name="T11" fmla="*/ 17 h 133"/>
                <a:gd name="T12" fmla="*/ 5 w 59"/>
                <a:gd name="T13" fmla="*/ 13 h 133"/>
                <a:gd name="T14" fmla="*/ 8 w 59"/>
                <a:gd name="T15" fmla="*/ 9 h 133"/>
                <a:gd name="T16" fmla="*/ 13 w 59"/>
                <a:gd name="T17" fmla="*/ 5 h 133"/>
                <a:gd name="T18" fmla="*/ 18 w 59"/>
                <a:gd name="T19" fmla="*/ 3 h 133"/>
                <a:gd name="T20" fmla="*/ 24 w 59"/>
                <a:gd name="T21" fmla="*/ 0 h 133"/>
                <a:gd name="T22" fmla="*/ 29 w 59"/>
                <a:gd name="T23" fmla="*/ 0 h 133"/>
                <a:gd name="T24" fmla="*/ 29 w 59"/>
                <a:gd name="T25" fmla="*/ 0 h 133"/>
                <a:gd name="T26" fmla="*/ 35 w 59"/>
                <a:gd name="T27" fmla="*/ 0 h 133"/>
                <a:gd name="T28" fmla="*/ 41 w 59"/>
                <a:gd name="T29" fmla="*/ 3 h 133"/>
                <a:gd name="T30" fmla="*/ 46 w 59"/>
                <a:gd name="T31" fmla="*/ 5 h 133"/>
                <a:gd name="T32" fmla="*/ 49 w 59"/>
                <a:gd name="T33" fmla="*/ 9 h 133"/>
                <a:gd name="T34" fmla="*/ 54 w 59"/>
                <a:gd name="T35" fmla="*/ 13 h 133"/>
                <a:gd name="T36" fmla="*/ 56 w 59"/>
                <a:gd name="T37" fmla="*/ 17 h 133"/>
                <a:gd name="T38" fmla="*/ 57 w 59"/>
                <a:gd name="T39" fmla="*/ 24 h 133"/>
                <a:gd name="T40" fmla="*/ 59 w 59"/>
                <a:gd name="T41" fmla="*/ 30 h 133"/>
                <a:gd name="T42" fmla="*/ 59 w 59"/>
                <a:gd name="T43" fmla="*/ 133 h 133"/>
                <a:gd name="T44" fmla="*/ 18 w 59"/>
                <a:gd name="T45" fmla="*/ 115 h 133"/>
                <a:gd name="T46" fmla="*/ 40 w 59"/>
                <a:gd name="T47" fmla="*/ 115 h 133"/>
                <a:gd name="T48" fmla="*/ 40 w 59"/>
                <a:gd name="T49" fmla="*/ 30 h 133"/>
                <a:gd name="T50" fmla="*/ 40 w 59"/>
                <a:gd name="T51" fmla="*/ 30 h 133"/>
                <a:gd name="T52" fmla="*/ 40 w 59"/>
                <a:gd name="T53" fmla="*/ 25 h 133"/>
                <a:gd name="T54" fmla="*/ 37 w 59"/>
                <a:gd name="T55" fmla="*/ 22 h 133"/>
                <a:gd name="T56" fmla="*/ 34 w 59"/>
                <a:gd name="T57" fmla="*/ 19 h 133"/>
                <a:gd name="T58" fmla="*/ 29 w 59"/>
                <a:gd name="T59" fmla="*/ 19 h 133"/>
                <a:gd name="T60" fmla="*/ 29 w 59"/>
                <a:gd name="T61" fmla="*/ 19 h 133"/>
                <a:gd name="T62" fmla="*/ 26 w 59"/>
                <a:gd name="T63" fmla="*/ 19 h 133"/>
                <a:gd name="T64" fmla="*/ 21 w 59"/>
                <a:gd name="T65" fmla="*/ 22 h 133"/>
                <a:gd name="T66" fmla="*/ 19 w 59"/>
                <a:gd name="T67" fmla="*/ 25 h 133"/>
                <a:gd name="T68" fmla="*/ 18 w 59"/>
                <a:gd name="T69" fmla="*/ 30 h 133"/>
                <a:gd name="T70" fmla="*/ 18 w 59"/>
                <a:gd name="T71" fmla="*/ 11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" h="133">
                  <a:moveTo>
                    <a:pt x="59" y="133"/>
                  </a:moveTo>
                  <a:lnTo>
                    <a:pt x="0" y="1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2" y="17"/>
                  </a:lnTo>
                  <a:lnTo>
                    <a:pt x="5" y="13"/>
                  </a:lnTo>
                  <a:lnTo>
                    <a:pt x="8" y="9"/>
                  </a:lnTo>
                  <a:lnTo>
                    <a:pt x="13" y="5"/>
                  </a:lnTo>
                  <a:lnTo>
                    <a:pt x="18" y="3"/>
                  </a:lnTo>
                  <a:lnTo>
                    <a:pt x="24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41" y="3"/>
                  </a:lnTo>
                  <a:lnTo>
                    <a:pt x="46" y="5"/>
                  </a:lnTo>
                  <a:lnTo>
                    <a:pt x="49" y="9"/>
                  </a:lnTo>
                  <a:lnTo>
                    <a:pt x="54" y="13"/>
                  </a:lnTo>
                  <a:lnTo>
                    <a:pt x="56" y="17"/>
                  </a:lnTo>
                  <a:lnTo>
                    <a:pt x="57" y="24"/>
                  </a:lnTo>
                  <a:lnTo>
                    <a:pt x="59" y="30"/>
                  </a:lnTo>
                  <a:lnTo>
                    <a:pt x="59" y="133"/>
                  </a:lnTo>
                  <a:close/>
                  <a:moveTo>
                    <a:pt x="18" y="115"/>
                  </a:moveTo>
                  <a:lnTo>
                    <a:pt x="40" y="115"/>
                  </a:lnTo>
                  <a:lnTo>
                    <a:pt x="40" y="30"/>
                  </a:lnTo>
                  <a:lnTo>
                    <a:pt x="40" y="30"/>
                  </a:lnTo>
                  <a:lnTo>
                    <a:pt x="40" y="25"/>
                  </a:lnTo>
                  <a:lnTo>
                    <a:pt x="37" y="22"/>
                  </a:lnTo>
                  <a:lnTo>
                    <a:pt x="34" y="1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26" y="19"/>
                  </a:lnTo>
                  <a:lnTo>
                    <a:pt x="21" y="22"/>
                  </a:lnTo>
                  <a:lnTo>
                    <a:pt x="19" y="25"/>
                  </a:lnTo>
                  <a:lnTo>
                    <a:pt x="18" y="30"/>
                  </a:lnTo>
                  <a:lnTo>
                    <a:pt x="18" y="1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38" name="Freeform 88">
              <a:extLst>
                <a:ext uri="{FF2B5EF4-FFF2-40B4-BE49-F238E27FC236}">
                  <a16:creationId xmlns:a16="http://schemas.microsoft.com/office/drawing/2014/main" id="{DB7A441E-EE09-9428-2923-DF3C13778E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4426" y="3603625"/>
              <a:ext cx="92075" cy="211137"/>
            </a:xfrm>
            <a:custGeom>
              <a:avLst/>
              <a:gdLst>
                <a:gd name="T0" fmla="*/ 58 w 58"/>
                <a:gd name="T1" fmla="*/ 133 h 133"/>
                <a:gd name="T2" fmla="*/ 0 w 58"/>
                <a:gd name="T3" fmla="*/ 133 h 133"/>
                <a:gd name="T4" fmla="*/ 0 w 58"/>
                <a:gd name="T5" fmla="*/ 30 h 133"/>
                <a:gd name="T6" fmla="*/ 0 w 58"/>
                <a:gd name="T7" fmla="*/ 30 h 133"/>
                <a:gd name="T8" fmla="*/ 0 w 58"/>
                <a:gd name="T9" fmla="*/ 24 h 133"/>
                <a:gd name="T10" fmla="*/ 1 w 58"/>
                <a:gd name="T11" fmla="*/ 17 h 133"/>
                <a:gd name="T12" fmla="*/ 4 w 58"/>
                <a:gd name="T13" fmla="*/ 13 h 133"/>
                <a:gd name="T14" fmla="*/ 8 w 58"/>
                <a:gd name="T15" fmla="*/ 9 h 133"/>
                <a:gd name="T16" fmla="*/ 12 w 58"/>
                <a:gd name="T17" fmla="*/ 5 h 133"/>
                <a:gd name="T18" fmla="*/ 17 w 58"/>
                <a:gd name="T19" fmla="*/ 3 h 133"/>
                <a:gd name="T20" fmla="*/ 22 w 58"/>
                <a:gd name="T21" fmla="*/ 0 h 133"/>
                <a:gd name="T22" fmla="*/ 28 w 58"/>
                <a:gd name="T23" fmla="*/ 0 h 133"/>
                <a:gd name="T24" fmla="*/ 28 w 58"/>
                <a:gd name="T25" fmla="*/ 0 h 133"/>
                <a:gd name="T26" fmla="*/ 34 w 58"/>
                <a:gd name="T27" fmla="*/ 0 h 133"/>
                <a:gd name="T28" fmla="*/ 39 w 58"/>
                <a:gd name="T29" fmla="*/ 3 h 133"/>
                <a:gd name="T30" fmla="*/ 46 w 58"/>
                <a:gd name="T31" fmla="*/ 5 h 133"/>
                <a:gd name="T32" fmla="*/ 49 w 58"/>
                <a:gd name="T33" fmla="*/ 9 h 133"/>
                <a:gd name="T34" fmla="*/ 53 w 58"/>
                <a:gd name="T35" fmla="*/ 13 h 133"/>
                <a:gd name="T36" fmla="*/ 55 w 58"/>
                <a:gd name="T37" fmla="*/ 17 h 133"/>
                <a:gd name="T38" fmla="*/ 57 w 58"/>
                <a:gd name="T39" fmla="*/ 24 h 133"/>
                <a:gd name="T40" fmla="*/ 58 w 58"/>
                <a:gd name="T41" fmla="*/ 30 h 133"/>
                <a:gd name="T42" fmla="*/ 58 w 58"/>
                <a:gd name="T43" fmla="*/ 133 h 133"/>
                <a:gd name="T44" fmla="*/ 17 w 58"/>
                <a:gd name="T45" fmla="*/ 115 h 133"/>
                <a:gd name="T46" fmla="*/ 39 w 58"/>
                <a:gd name="T47" fmla="*/ 115 h 133"/>
                <a:gd name="T48" fmla="*/ 39 w 58"/>
                <a:gd name="T49" fmla="*/ 30 h 133"/>
                <a:gd name="T50" fmla="*/ 39 w 58"/>
                <a:gd name="T51" fmla="*/ 30 h 133"/>
                <a:gd name="T52" fmla="*/ 39 w 58"/>
                <a:gd name="T53" fmla="*/ 25 h 133"/>
                <a:gd name="T54" fmla="*/ 36 w 58"/>
                <a:gd name="T55" fmla="*/ 22 h 133"/>
                <a:gd name="T56" fmla="*/ 33 w 58"/>
                <a:gd name="T57" fmla="*/ 19 h 133"/>
                <a:gd name="T58" fmla="*/ 28 w 58"/>
                <a:gd name="T59" fmla="*/ 19 h 133"/>
                <a:gd name="T60" fmla="*/ 28 w 58"/>
                <a:gd name="T61" fmla="*/ 19 h 133"/>
                <a:gd name="T62" fmla="*/ 23 w 58"/>
                <a:gd name="T63" fmla="*/ 19 h 133"/>
                <a:gd name="T64" fmla="*/ 20 w 58"/>
                <a:gd name="T65" fmla="*/ 22 h 133"/>
                <a:gd name="T66" fmla="*/ 19 w 58"/>
                <a:gd name="T67" fmla="*/ 25 h 133"/>
                <a:gd name="T68" fmla="*/ 17 w 58"/>
                <a:gd name="T69" fmla="*/ 30 h 133"/>
                <a:gd name="T70" fmla="*/ 17 w 58"/>
                <a:gd name="T71" fmla="*/ 11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8" h="133">
                  <a:moveTo>
                    <a:pt x="58" y="133"/>
                  </a:moveTo>
                  <a:lnTo>
                    <a:pt x="0" y="1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1" y="17"/>
                  </a:lnTo>
                  <a:lnTo>
                    <a:pt x="4" y="13"/>
                  </a:lnTo>
                  <a:lnTo>
                    <a:pt x="8" y="9"/>
                  </a:lnTo>
                  <a:lnTo>
                    <a:pt x="12" y="5"/>
                  </a:lnTo>
                  <a:lnTo>
                    <a:pt x="17" y="3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9" y="3"/>
                  </a:lnTo>
                  <a:lnTo>
                    <a:pt x="46" y="5"/>
                  </a:lnTo>
                  <a:lnTo>
                    <a:pt x="49" y="9"/>
                  </a:lnTo>
                  <a:lnTo>
                    <a:pt x="53" y="13"/>
                  </a:lnTo>
                  <a:lnTo>
                    <a:pt x="55" y="17"/>
                  </a:lnTo>
                  <a:lnTo>
                    <a:pt x="57" y="24"/>
                  </a:lnTo>
                  <a:lnTo>
                    <a:pt x="58" y="30"/>
                  </a:lnTo>
                  <a:lnTo>
                    <a:pt x="58" y="133"/>
                  </a:lnTo>
                  <a:close/>
                  <a:moveTo>
                    <a:pt x="17" y="115"/>
                  </a:moveTo>
                  <a:lnTo>
                    <a:pt x="39" y="115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9" y="25"/>
                  </a:lnTo>
                  <a:lnTo>
                    <a:pt x="36" y="22"/>
                  </a:lnTo>
                  <a:lnTo>
                    <a:pt x="33" y="1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23" y="19"/>
                  </a:lnTo>
                  <a:lnTo>
                    <a:pt x="20" y="22"/>
                  </a:lnTo>
                  <a:lnTo>
                    <a:pt x="19" y="25"/>
                  </a:lnTo>
                  <a:lnTo>
                    <a:pt x="17" y="30"/>
                  </a:lnTo>
                  <a:lnTo>
                    <a:pt x="17" y="1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39" name="Freeform 89">
              <a:extLst>
                <a:ext uri="{FF2B5EF4-FFF2-40B4-BE49-F238E27FC236}">
                  <a16:creationId xmlns:a16="http://schemas.microsoft.com/office/drawing/2014/main" id="{884C1824-151D-9AE9-7A64-87330151C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626" y="4124325"/>
              <a:ext cx="171450" cy="171450"/>
            </a:xfrm>
            <a:custGeom>
              <a:avLst/>
              <a:gdLst>
                <a:gd name="T0" fmla="*/ 93 w 108"/>
                <a:gd name="T1" fmla="*/ 108 h 108"/>
                <a:gd name="T2" fmla="*/ 93 w 108"/>
                <a:gd name="T3" fmla="*/ 108 h 108"/>
                <a:gd name="T4" fmla="*/ 78 w 108"/>
                <a:gd name="T5" fmla="*/ 106 h 108"/>
                <a:gd name="T6" fmla="*/ 62 w 108"/>
                <a:gd name="T7" fmla="*/ 101 h 108"/>
                <a:gd name="T8" fmla="*/ 47 w 108"/>
                <a:gd name="T9" fmla="*/ 93 h 108"/>
                <a:gd name="T10" fmla="*/ 33 w 108"/>
                <a:gd name="T11" fmla="*/ 82 h 108"/>
                <a:gd name="T12" fmla="*/ 33 w 108"/>
                <a:gd name="T13" fmla="*/ 82 h 108"/>
                <a:gd name="T14" fmla="*/ 25 w 108"/>
                <a:gd name="T15" fmla="*/ 75 h 108"/>
                <a:gd name="T16" fmla="*/ 19 w 108"/>
                <a:gd name="T17" fmla="*/ 67 h 108"/>
                <a:gd name="T18" fmla="*/ 13 w 108"/>
                <a:gd name="T19" fmla="*/ 59 h 108"/>
                <a:gd name="T20" fmla="*/ 8 w 108"/>
                <a:gd name="T21" fmla="*/ 49 h 108"/>
                <a:gd name="T22" fmla="*/ 5 w 108"/>
                <a:gd name="T23" fmla="*/ 40 h 108"/>
                <a:gd name="T24" fmla="*/ 2 w 108"/>
                <a:gd name="T25" fmla="*/ 30 h 108"/>
                <a:gd name="T26" fmla="*/ 0 w 108"/>
                <a:gd name="T27" fmla="*/ 19 h 108"/>
                <a:gd name="T28" fmla="*/ 0 w 108"/>
                <a:gd name="T29" fmla="*/ 10 h 108"/>
                <a:gd name="T30" fmla="*/ 0 w 108"/>
                <a:gd name="T31" fmla="*/ 0 h 108"/>
                <a:gd name="T32" fmla="*/ 17 w 108"/>
                <a:gd name="T33" fmla="*/ 0 h 108"/>
                <a:gd name="T34" fmla="*/ 17 w 108"/>
                <a:gd name="T35" fmla="*/ 10 h 108"/>
                <a:gd name="T36" fmla="*/ 17 w 108"/>
                <a:gd name="T37" fmla="*/ 10 h 108"/>
                <a:gd name="T38" fmla="*/ 19 w 108"/>
                <a:gd name="T39" fmla="*/ 26 h 108"/>
                <a:gd name="T40" fmla="*/ 25 w 108"/>
                <a:gd name="T41" fmla="*/ 41 h 108"/>
                <a:gd name="T42" fmla="*/ 33 w 108"/>
                <a:gd name="T43" fmla="*/ 57 h 108"/>
                <a:gd name="T44" fmla="*/ 44 w 108"/>
                <a:gd name="T45" fmla="*/ 70 h 108"/>
                <a:gd name="T46" fmla="*/ 44 w 108"/>
                <a:gd name="T47" fmla="*/ 70 h 108"/>
                <a:gd name="T48" fmla="*/ 57 w 108"/>
                <a:gd name="T49" fmla="*/ 79 h 108"/>
                <a:gd name="T50" fmla="*/ 70 w 108"/>
                <a:gd name="T51" fmla="*/ 86 h 108"/>
                <a:gd name="T52" fmla="*/ 84 w 108"/>
                <a:gd name="T53" fmla="*/ 89 h 108"/>
                <a:gd name="T54" fmla="*/ 96 w 108"/>
                <a:gd name="T55" fmla="*/ 90 h 108"/>
                <a:gd name="T56" fmla="*/ 106 w 108"/>
                <a:gd name="T57" fmla="*/ 89 h 108"/>
                <a:gd name="T58" fmla="*/ 108 w 108"/>
                <a:gd name="T59" fmla="*/ 108 h 108"/>
                <a:gd name="T60" fmla="*/ 98 w 108"/>
                <a:gd name="T61" fmla="*/ 108 h 108"/>
                <a:gd name="T62" fmla="*/ 98 w 108"/>
                <a:gd name="T63" fmla="*/ 108 h 108"/>
                <a:gd name="T64" fmla="*/ 93 w 108"/>
                <a:gd name="T65" fmla="*/ 108 h 108"/>
                <a:gd name="T66" fmla="*/ 93 w 108"/>
                <a:gd name="T67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8" h="108">
                  <a:moveTo>
                    <a:pt x="93" y="108"/>
                  </a:moveTo>
                  <a:lnTo>
                    <a:pt x="93" y="108"/>
                  </a:lnTo>
                  <a:lnTo>
                    <a:pt x="78" y="106"/>
                  </a:lnTo>
                  <a:lnTo>
                    <a:pt x="62" y="101"/>
                  </a:lnTo>
                  <a:lnTo>
                    <a:pt x="47" y="93"/>
                  </a:lnTo>
                  <a:lnTo>
                    <a:pt x="33" y="82"/>
                  </a:lnTo>
                  <a:lnTo>
                    <a:pt x="33" y="82"/>
                  </a:lnTo>
                  <a:lnTo>
                    <a:pt x="25" y="75"/>
                  </a:lnTo>
                  <a:lnTo>
                    <a:pt x="19" y="67"/>
                  </a:lnTo>
                  <a:lnTo>
                    <a:pt x="13" y="59"/>
                  </a:lnTo>
                  <a:lnTo>
                    <a:pt x="8" y="49"/>
                  </a:lnTo>
                  <a:lnTo>
                    <a:pt x="5" y="40"/>
                  </a:lnTo>
                  <a:lnTo>
                    <a:pt x="2" y="30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0" y="0"/>
                  </a:lnTo>
                  <a:lnTo>
                    <a:pt x="17" y="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9" y="26"/>
                  </a:lnTo>
                  <a:lnTo>
                    <a:pt x="25" y="41"/>
                  </a:lnTo>
                  <a:lnTo>
                    <a:pt x="33" y="57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57" y="79"/>
                  </a:lnTo>
                  <a:lnTo>
                    <a:pt x="70" y="86"/>
                  </a:lnTo>
                  <a:lnTo>
                    <a:pt x="84" y="89"/>
                  </a:lnTo>
                  <a:lnTo>
                    <a:pt x="96" y="90"/>
                  </a:lnTo>
                  <a:lnTo>
                    <a:pt x="106" y="89"/>
                  </a:lnTo>
                  <a:lnTo>
                    <a:pt x="108" y="108"/>
                  </a:lnTo>
                  <a:lnTo>
                    <a:pt x="98" y="108"/>
                  </a:lnTo>
                  <a:lnTo>
                    <a:pt x="98" y="108"/>
                  </a:lnTo>
                  <a:lnTo>
                    <a:pt x="93" y="108"/>
                  </a:lnTo>
                  <a:lnTo>
                    <a:pt x="93" y="10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40" name="Freeform 90">
              <a:extLst>
                <a:ext uri="{FF2B5EF4-FFF2-40B4-BE49-F238E27FC236}">
                  <a16:creationId xmlns:a16="http://schemas.microsoft.com/office/drawing/2014/main" id="{CF2E915B-2682-E689-7999-9F686655D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201" y="3278188"/>
              <a:ext cx="401638" cy="1017587"/>
            </a:xfrm>
            <a:custGeom>
              <a:avLst/>
              <a:gdLst>
                <a:gd name="T0" fmla="*/ 0 w 253"/>
                <a:gd name="T1" fmla="*/ 623 h 641"/>
                <a:gd name="T2" fmla="*/ 10 w 253"/>
                <a:gd name="T3" fmla="*/ 620 h 641"/>
                <a:gd name="T4" fmla="*/ 57 w 253"/>
                <a:gd name="T5" fmla="*/ 601 h 641"/>
                <a:gd name="T6" fmla="*/ 101 w 253"/>
                <a:gd name="T7" fmla="*/ 573 h 641"/>
                <a:gd name="T8" fmla="*/ 139 w 253"/>
                <a:gd name="T9" fmla="*/ 540 h 641"/>
                <a:gd name="T10" fmla="*/ 172 w 253"/>
                <a:gd name="T11" fmla="*/ 502 h 641"/>
                <a:gd name="T12" fmla="*/ 199 w 253"/>
                <a:gd name="T13" fmla="*/ 459 h 641"/>
                <a:gd name="T14" fmla="*/ 218 w 253"/>
                <a:gd name="T15" fmla="*/ 412 h 641"/>
                <a:gd name="T16" fmla="*/ 231 w 253"/>
                <a:gd name="T17" fmla="*/ 361 h 641"/>
                <a:gd name="T18" fmla="*/ 234 w 253"/>
                <a:gd name="T19" fmla="*/ 309 h 641"/>
                <a:gd name="T20" fmla="*/ 234 w 253"/>
                <a:gd name="T21" fmla="*/ 287 h 641"/>
                <a:gd name="T22" fmla="*/ 228 w 253"/>
                <a:gd name="T23" fmla="*/ 243 h 641"/>
                <a:gd name="T24" fmla="*/ 217 w 253"/>
                <a:gd name="T25" fmla="*/ 200 h 641"/>
                <a:gd name="T26" fmla="*/ 199 w 253"/>
                <a:gd name="T27" fmla="*/ 161 h 641"/>
                <a:gd name="T28" fmla="*/ 177 w 253"/>
                <a:gd name="T29" fmla="*/ 123 h 641"/>
                <a:gd name="T30" fmla="*/ 150 w 253"/>
                <a:gd name="T31" fmla="*/ 88 h 641"/>
                <a:gd name="T32" fmla="*/ 119 w 253"/>
                <a:gd name="T33" fmla="*/ 58 h 641"/>
                <a:gd name="T34" fmla="*/ 82 w 253"/>
                <a:gd name="T35" fmla="*/ 31 h 641"/>
                <a:gd name="T36" fmla="*/ 55 w 253"/>
                <a:gd name="T37" fmla="*/ 16 h 641"/>
                <a:gd name="T38" fmla="*/ 71 w 253"/>
                <a:gd name="T39" fmla="*/ 4 h 641"/>
                <a:gd name="T40" fmla="*/ 92 w 253"/>
                <a:gd name="T41" fmla="*/ 17 h 641"/>
                <a:gd name="T42" fmla="*/ 130 w 253"/>
                <a:gd name="T43" fmla="*/ 44 h 641"/>
                <a:gd name="T44" fmla="*/ 163 w 253"/>
                <a:gd name="T45" fmla="*/ 77 h 641"/>
                <a:gd name="T46" fmla="*/ 191 w 253"/>
                <a:gd name="T47" fmla="*/ 112 h 641"/>
                <a:gd name="T48" fmla="*/ 215 w 253"/>
                <a:gd name="T49" fmla="*/ 151 h 641"/>
                <a:gd name="T50" fmla="*/ 232 w 253"/>
                <a:gd name="T51" fmla="*/ 194 h 641"/>
                <a:gd name="T52" fmla="*/ 245 w 253"/>
                <a:gd name="T53" fmla="*/ 240 h 641"/>
                <a:gd name="T54" fmla="*/ 251 w 253"/>
                <a:gd name="T55" fmla="*/ 285 h 641"/>
                <a:gd name="T56" fmla="*/ 253 w 253"/>
                <a:gd name="T57" fmla="*/ 309 h 641"/>
                <a:gd name="T58" fmla="*/ 248 w 253"/>
                <a:gd name="T59" fmla="*/ 364 h 641"/>
                <a:gd name="T60" fmla="*/ 236 w 253"/>
                <a:gd name="T61" fmla="*/ 417 h 641"/>
                <a:gd name="T62" fmla="*/ 215 w 253"/>
                <a:gd name="T63" fmla="*/ 467 h 641"/>
                <a:gd name="T64" fmla="*/ 187 w 253"/>
                <a:gd name="T65" fmla="*/ 513 h 641"/>
                <a:gd name="T66" fmla="*/ 152 w 253"/>
                <a:gd name="T67" fmla="*/ 552 h 641"/>
                <a:gd name="T68" fmla="*/ 112 w 253"/>
                <a:gd name="T69" fmla="*/ 589 h 641"/>
                <a:gd name="T70" fmla="*/ 65 w 253"/>
                <a:gd name="T71" fmla="*/ 617 h 641"/>
                <a:gd name="T72" fmla="*/ 14 w 253"/>
                <a:gd name="T73" fmla="*/ 638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3" h="641">
                  <a:moveTo>
                    <a:pt x="6" y="641"/>
                  </a:moveTo>
                  <a:lnTo>
                    <a:pt x="0" y="623"/>
                  </a:lnTo>
                  <a:lnTo>
                    <a:pt x="10" y="620"/>
                  </a:lnTo>
                  <a:lnTo>
                    <a:pt x="10" y="620"/>
                  </a:lnTo>
                  <a:lnTo>
                    <a:pt x="33" y="612"/>
                  </a:lnTo>
                  <a:lnTo>
                    <a:pt x="57" y="601"/>
                  </a:lnTo>
                  <a:lnTo>
                    <a:pt x="79" y="589"/>
                  </a:lnTo>
                  <a:lnTo>
                    <a:pt x="101" y="573"/>
                  </a:lnTo>
                  <a:lnTo>
                    <a:pt x="122" y="557"/>
                  </a:lnTo>
                  <a:lnTo>
                    <a:pt x="139" y="540"/>
                  </a:lnTo>
                  <a:lnTo>
                    <a:pt x="157" y="522"/>
                  </a:lnTo>
                  <a:lnTo>
                    <a:pt x="172" y="502"/>
                  </a:lnTo>
                  <a:lnTo>
                    <a:pt x="187" y="481"/>
                  </a:lnTo>
                  <a:lnTo>
                    <a:pt x="199" y="459"/>
                  </a:lnTo>
                  <a:lnTo>
                    <a:pt x="209" y="435"/>
                  </a:lnTo>
                  <a:lnTo>
                    <a:pt x="218" y="412"/>
                  </a:lnTo>
                  <a:lnTo>
                    <a:pt x="226" y="387"/>
                  </a:lnTo>
                  <a:lnTo>
                    <a:pt x="231" y="361"/>
                  </a:lnTo>
                  <a:lnTo>
                    <a:pt x="234" y="336"/>
                  </a:lnTo>
                  <a:lnTo>
                    <a:pt x="234" y="309"/>
                  </a:lnTo>
                  <a:lnTo>
                    <a:pt x="234" y="309"/>
                  </a:lnTo>
                  <a:lnTo>
                    <a:pt x="234" y="287"/>
                  </a:lnTo>
                  <a:lnTo>
                    <a:pt x="231" y="265"/>
                  </a:lnTo>
                  <a:lnTo>
                    <a:pt x="228" y="243"/>
                  </a:lnTo>
                  <a:lnTo>
                    <a:pt x="223" y="221"/>
                  </a:lnTo>
                  <a:lnTo>
                    <a:pt x="217" y="200"/>
                  </a:lnTo>
                  <a:lnTo>
                    <a:pt x="209" y="180"/>
                  </a:lnTo>
                  <a:lnTo>
                    <a:pt x="199" y="161"/>
                  </a:lnTo>
                  <a:lnTo>
                    <a:pt x="188" y="142"/>
                  </a:lnTo>
                  <a:lnTo>
                    <a:pt x="177" y="123"/>
                  </a:lnTo>
                  <a:lnTo>
                    <a:pt x="163" y="106"/>
                  </a:lnTo>
                  <a:lnTo>
                    <a:pt x="150" y="88"/>
                  </a:lnTo>
                  <a:lnTo>
                    <a:pt x="134" y="72"/>
                  </a:lnTo>
                  <a:lnTo>
                    <a:pt x="119" y="58"/>
                  </a:lnTo>
                  <a:lnTo>
                    <a:pt x="100" y="44"/>
                  </a:lnTo>
                  <a:lnTo>
                    <a:pt x="82" y="31"/>
                  </a:lnTo>
                  <a:lnTo>
                    <a:pt x="63" y="20"/>
                  </a:lnTo>
                  <a:lnTo>
                    <a:pt x="55" y="16"/>
                  </a:lnTo>
                  <a:lnTo>
                    <a:pt x="63" y="0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92" y="17"/>
                  </a:lnTo>
                  <a:lnTo>
                    <a:pt x="111" y="30"/>
                  </a:lnTo>
                  <a:lnTo>
                    <a:pt x="130" y="44"/>
                  </a:lnTo>
                  <a:lnTo>
                    <a:pt x="147" y="60"/>
                  </a:lnTo>
                  <a:lnTo>
                    <a:pt x="163" y="77"/>
                  </a:lnTo>
                  <a:lnTo>
                    <a:pt x="177" y="94"/>
                  </a:lnTo>
                  <a:lnTo>
                    <a:pt x="191" y="112"/>
                  </a:lnTo>
                  <a:lnTo>
                    <a:pt x="204" y="132"/>
                  </a:lnTo>
                  <a:lnTo>
                    <a:pt x="215" y="151"/>
                  </a:lnTo>
                  <a:lnTo>
                    <a:pt x="225" y="173"/>
                  </a:lnTo>
                  <a:lnTo>
                    <a:pt x="232" y="194"/>
                  </a:lnTo>
                  <a:lnTo>
                    <a:pt x="240" y="216"/>
                  </a:lnTo>
                  <a:lnTo>
                    <a:pt x="245" y="240"/>
                  </a:lnTo>
                  <a:lnTo>
                    <a:pt x="250" y="262"/>
                  </a:lnTo>
                  <a:lnTo>
                    <a:pt x="251" y="285"/>
                  </a:lnTo>
                  <a:lnTo>
                    <a:pt x="253" y="309"/>
                  </a:lnTo>
                  <a:lnTo>
                    <a:pt x="253" y="309"/>
                  </a:lnTo>
                  <a:lnTo>
                    <a:pt x="251" y="338"/>
                  </a:lnTo>
                  <a:lnTo>
                    <a:pt x="248" y="364"/>
                  </a:lnTo>
                  <a:lnTo>
                    <a:pt x="244" y="391"/>
                  </a:lnTo>
                  <a:lnTo>
                    <a:pt x="236" y="417"/>
                  </a:lnTo>
                  <a:lnTo>
                    <a:pt x="226" y="442"/>
                  </a:lnTo>
                  <a:lnTo>
                    <a:pt x="215" y="467"/>
                  </a:lnTo>
                  <a:lnTo>
                    <a:pt x="202" y="491"/>
                  </a:lnTo>
                  <a:lnTo>
                    <a:pt x="187" y="513"/>
                  </a:lnTo>
                  <a:lnTo>
                    <a:pt x="171" y="533"/>
                  </a:lnTo>
                  <a:lnTo>
                    <a:pt x="152" y="552"/>
                  </a:lnTo>
                  <a:lnTo>
                    <a:pt x="133" y="571"/>
                  </a:lnTo>
                  <a:lnTo>
                    <a:pt x="112" y="589"/>
                  </a:lnTo>
                  <a:lnTo>
                    <a:pt x="89" y="603"/>
                  </a:lnTo>
                  <a:lnTo>
                    <a:pt x="65" y="617"/>
                  </a:lnTo>
                  <a:lnTo>
                    <a:pt x="41" y="628"/>
                  </a:lnTo>
                  <a:lnTo>
                    <a:pt x="14" y="638"/>
                  </a:lnTo>
                  <a:lnTo>
                    <a:pt x="6" y="6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41" name="Freeform 91">
              <a:extLst>
                <a:ext uri="{FF2B5EF4-FFF2-40B4-BE49-F238E27FC236}">
                  <a16:creationId xmlns:a16="http://schemas.microsoft.com/office/drawing/2014/main" id="{0700911B-2A70-C183-8728-A1A00B399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113" y="3257550"/>
              <a:ext cx="431800" cy="1047750"/>
            </a:xfrm>
            <a:custGeom>
              <a:avLst/>
              <a:gdLst>
                <a:gd name="T0" fmla="*/ 259 w 272"/>
                <a:gd name="T1" fmla="*/ 657 h 660"/>
                <a:gd name="T2" fmla="*/ 231 w 272"/>
                <a:gd name="T3" fmla="*/ 649 h 660"/>
                <a:gd name="T4" fmla="*/ 179 w 272"/>
                <a:gd name="T5" fmla="*/ 625 h 660"/>
                <a:gd name="T6" fmla="*/ 131 w 272"/>
                <a:gd name="T7" fmla="*/ 594 h 660"/>
                <a:gd name="T8" fmla="*/ 90 w 272"/>
                <a:gd name="T9" fmla="*/ 556 h 660"/>
                <a:gd name="T10" fmla="*/ 55 w 272"/>
                <a:gd name="T11" fmla="*/ 512 h 660"/>
                <a:gd name="T12" fmla="*/ 30 w 272"/>
                <a:gd name="T13" fmla="*/ 461 h 660"/>
                <a:gd name="T14" fmla="*/ 11 w 272"/>
                <a:gd name="T15" fmla="*/ 407 h 660"/>
                <a:gd name="T16" fmla="*/ 2 w 272"/>
                <a:gd name="T17" fmla="*/ 351 h 660"/>
                <a:gd name="T18" fmla="*/ 0 w 272"/>
                <a:gd name="T19" fmla="*/ 322 h 660"/>
                <a:gd name="T20" fmla="*/ 3 w 272"/>
                <a:gd name="T21" fmla="*/ 270 h 660"/>
                <a:gd name="T22" fmla="*/ 14 w 272"/>
                <a:gd name="T23" fmla="*/ 221 h 660"/>
                <a:gd name="T24" fmla="*/ 33 w 272"/>
                <a:gd name="T25" fmla="*/ 175 h 660"/>
                <a:gd name="T26" fmla="*/ 57 w 272"/>
                <a:gd name="T27" fmla="*/ 131 h 660"/>
                <a:gd name="T28" fmla="*/ 87 w 272"/>
                <a:gd name="T29" fmla="*/ 92 h 660"/>
                <a:gd name="T30" fmla="*/ 123 w 272"/>
                <a:gd name="T31" fmla="*/ 57 h 660"/>
                <a:gd name="T32" fmla="*/ 164 w 272"/>
                <a:gd name="T33" fmla="*/ 27 h 660"/>
                <a:gd name="T34" fmla="*/ 210 w 272"/>
                <a:gd name="T35" fmla="*/ 3 h 660"/>
                <a:gd name="T36" fmla="*/ 226 w 272"/>
                <a:gd name="T37" fmla="*/ 16 h 660"/>
                <a:gd name="T38" fmla="*/ 218 w 272"/>
                <a:gd name="T39" fmla="*/ 21 h 660"/>
                <a:gd name="T40" fmla="*/ 174 w 272"/>
                <a:gd name="T41" fmla="*/ 43 h 660"/>
                <a:gd name="T42" fmla="*/ 136 w 272"/>
                <a:gd name="T43" fmla="*/ 71 h 660"/>
                <a:gd name="T44" fmla="*/ 101 w 272"/>
                <a:gd name="T45" fmla="*/ 104 h 660"/>
                <a:gd name="T46" fmla="*/ 73 w 272"/>
                <a:gd name="T47" fmla="*/ 141 h 660"/>
                <a:gd name="T48" fmla="*/ 49 w 272"/>
                <a:gd name="T49" fmla="*/ 182 h 660"/>
                <a:gd name="T50" fmla="*/ 32 w 272"/>
                <a:gd name="T51" fmla="*/ 226 h 660"/>
                <a:gd name="T52" fmla="*/ 22 w 272"/>
                <a:gd name="T53" fmla="*/ 273 h 660"/>
                <a:gd name="T54" fmla="*/ 17 w 272"/>
                <a:gd name="T55" fmla="*/ 322 h 660"/>
                <a:gd name="T56" fmla="*/ 19 w 272"/>
                <a:gd name="T57" fmla="*/ 351 h 660"/>
                <a:gd name="T58" fmla="*/ 28 w 272"/>
                <a:gd name="T59" fmla="*/ 404 h 660"/>
                <a:gd name="T60" fmla="*/ 46 w 272"/>
                <a:gd name="T61" fmla="*/ 455 h 660"/>
                <a:gd name="T62" fmla="*/ 71 w 272"/>
                <a:gd name="T63" fmla="*/ 501 h 660"/>
                <a:gd name="T64" fmla="*/ 104 w 272"/>
                <a:gd name="T65" fmla="*/ 543 h 660"/>
                <a:gd name="T66" fmla="*/ 142 w 272"/>
                <a:gd name="T67" fmla="*/ 579 h 660"/>
                <a:gd name="T68" fmla="*/ 187 w 272"/>
                <a:gd name="T69" fmla="*/ 609 h 660"/>
                <a:gd name="T70" fmla="*/ 237 w 272"/>
                <a:gd name="T71" fmla="*/ 632 h 660"/>
                <a:gd name="T72" fmla="*/ 272 w 272"/>
                <a:gd name="T73" fmla="*/ 643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2" h="660">
                  <a:moveTo>
                    <a:pt x="267" y="660"/>
                  </a:moveTo>
                  <a:lnTo>
                    <a:pt x="259" y="657"/>
                  </a:lnTo>
                  <a:lnTo>
                    <a:pt x="259" y="657"/>
                  </a:lnTo>
                  <a:lnTo>
                    <a:pt x="231" y="649"/>
                  </a:lnTo>
                  <a:lnTo>
                    <a:pt x="204" y="638"/>
                  </a:lnTo>
                  <a:lnTo>
                    <a:pt x="179" y="625"/>
                  </a:lnTo>
                  <a:lnTo>
                    <a:pt x="155" y="609"/>
                  </a:lnTo>
                  <a:lnTo>
                    <a:pt x="131" y="594"/>
                  </a:lnTo>
                  <a:lnTo>
                    <a:pt x="111" y="575"/>
                  </a:lnTo>
                  <a:lnTo>
                    <a:pt x="90" y="556"/>
                  </a:lnTo>
                  <a:lnTo>
                    <a:pt x="73" y="534"/>
                  </a:lnTo>
                  <a:lnTo>
                    <a:pt x="55" y="512"/>
                  </a:lnTo>
                  <a:lnTo>
                    <a:pt x="41" y="486"/>
                  </a:lnTo>
                  <a:lnTo>
                    <a:pt x="30" y="461"/>
                  </a:lnTo>
                  <a:lnTo>
                    <a:pt x="19" y="436"/>
                  </a:lnTo>
                  <a:lnTo>
                    <a:pt x="11" y="407"/>
                  </a:lnTo>
                  <a:lnTo>
                    <a:pt x="5" y="381"/>
                  </a:lnTo>
                  <a:lnTo>
                    <a:pt x="2" y="351"/>
                  </a:lnTo>
                  <a:lnTo>
                    <a:pt x="0" y="322"/>
                  </a:lnTo>
                  <a:lnTo>
                    <a:pt x="0" y="322"/>
                  </a:lnTo>
                  <a:lnTo>
                    <a:pt x="2" y="297"/>
                  </a:lnTo>
                  <a:lnTo>
                    <a:pt x="3" y="270"/>
                  </a:lnTo>
                  <a:lnTo>
                    <a:pt x="8" y="246"/>
                  </a:lnTo>
                  <a:lnTo>
                    <a:pt x="14" y="221"/>
                  </a:lnTo>
                  <a:lnTo>
                    <a:pt x="24" y="197"/>
                  </a:lnTo>
                  <a:lnTo>
                    <a:pt x="33" y="175"/>
                  </a:lnTo>
                  <a:lnTo>
                    <a:pt x="44" y="153"/>
                  </a:lnTo>
                  <a:lnTo>
                    <a:pt x="57" y="131"/>
                  </a:lnTo>
                  <a:lnTo>
                    <a:pt x="71" y="111"/>
                  </a:lnTo>
                  <a:lnTo>
                    <a:pt x="87" y="92"/>
                  </a:lnTo>
                  <a:lnTo>
                    <a:pt x="104" y="74"/>
                  </a:lnTo>
                  <a:lnTo>
                    <a:pt x="123" y="57"/>
                  </a:lnTo>
                  <a:lnTo>
                    <a:pt x="144" y="41"/>
                  </a:lnTo>
                  <a:lnTo>
                    <a:pt x="164" y="27"/>
                  </a:lnTo>
                  <a:lnTo>
                    <a:pt x="187" y="14"/>
                  </a:lnTo>
                  <a:lnTo>
                    <a:pt x="210" y="3"/>
                  </a:lnTo>
                  <a:lnTo>
                    <a:pt x="218" y="0"/>
                  </a:lnTo>
                  <a:lnTo>
                    <a:pt x="226" y="16"/>
                  </a:lnTo>
                  <a:lnTo>
                    <a:pt x="218" y="21"/>
                  </a:lnTo>
                  <a:lnTo>
                    <a:pt x="218" y="21"/>
                  </a:lnTo>
                  <a:lnTo>
                    <a:pt x="194" y="30"/>
                  </a:lnTo>
                  <a:lnTo>
                    <a:pt x="174" y="43"/>
                  </a:lnTo>
                  <a:lnTo>
                    <a:pt x="153" y="55"/>
                  </a:lnTo>
                  <a:lnTo>
                    <a:pt x="136" y="71"/>
                  </a:lnTo>
                  <a:lnTo>
                    <a:pt x="117" y="87"/>
                  </a:lnTo>
                  <a:lnTo>
                    <a:pt x="101" y="104"/>
                  </a:lnTo>
                  <a:lnTo>
                    <a:pt x="85" y="122"/>
                  </a:lnTo>
                  <a:lnTo>
                    <a:pt x="73" y="141"/>
                  </a:lnTo>
                  <a:lnTo>
                    <a:pt x="60" y="161"/>
                  </a:lnTo>
                  <a:lnTo>
                    <a:pt x="49" y="182"/>
                  </a:lnTo>
                  <a:lnTo>
                    <a:pt x="40" y="204"/>
                  </a:lnTo>
                  <a:lnTo>
                    <a:pt x="32" y="226"/>
                  </a:lnTo>
                  <a:lnTo>
                    <a:pt x="25" y="250"/>
                  </a:lnTo>
                  <a:lnTo>
                    <a:pt x="22" y="273"/>
                  </a:lnTo>
                  <a:lnTo>
                    <a:pt x="19" y="297"/>
                  </a:lnTo>
                  <a:lnTo>
                    <a:pt x="17" y="322"/>
                  </a:lnTo>
                  <a:lnTo>
                    <a:pt x="17" y="322"/>
                  </a:lnTo>
                  <a:lnTo>
                    <a:pt x="19" y="351"/>
                  </a:lnTo>
                  <a:lnTo>
                    <a:pt x="22" y="377"/>
                  </a:lnTo>
                  <a:lnTo>
                    <a:pt x="28" y="404"/>
                  </a:lnTo>
                  <a:lnTo>
                    <a:pt x="36" y="430"/>
                  </a:lnTo>
                  <a:lnTo>
                    <a:pt x="46" y="455"/>
                  </a:lnTo>
                  <a:lnTo>
                    <a:pt x="57" y="478"/>
                  </a:lnTo>
                  <a:lnTo>
                    <a:pt x="71" y="501"/>
                  </a:lnTo>
                  <a:lnTo>
                    <a:pt x="87" y="523"/>
                  </a:lnTo>
                  <a:lnTo>
                    <a:pt x="104" y="543"/>
                  </a:lnTo>
                  <a:lnTo>
                    <a:pt x="122" y="562"/>
                  </a:lnTo>
                  <a:lnTo>
                    <a:pt x="142" y="579"/>
                  </a:lnTo>
                  <a:lnTo>
                    <a:pt x="164" y="595"/>
                  </a:lnTo>
                  <a:lnTo>
                    <a:pt x="187" y="609"/>
                  </a:lnTo>
                  <a:lnTo>
                    <a:pt x="212" y="622"/>
                  </a:lnTo>
                  <a:lnTo>
                    <a:pt x="237" y="632"/>
                  </a:lnTo>
                  <a:lnTo>
                    <a:pt x="264" y="639"/>
                  </a:lnTo>
                  <a:lnTo>
                    <a:pt x="272" y="643"/>
                  </a:lnTo>
                  <a:lnTo>
                    <a:pt x="267" y="6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42" name="Rectangle 92">
              <a:extLst>
                <a:ext uri="{FF2B5EF4-FFF2-40B4-BE49-F238E27FC236}">
                  <a16:creationId xmlns:a16="http://schemas.microsoft.com/office/drawing/2014/main" id="{36578AAC-7C2C-45A2-46B5-A7CFB3BE3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626" y="3844925"/>
              <a:ext cx="26988" cy="1047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43" name="Freeform 93">
              <a:extLst>
                <a:ext uri="{FF2B5EF4-FFF2-40B4-BE49-F238E27FC236}">
                  <a16:creationId xmlns:a16="http://schemas.microsoft.com/office/drawing/2014/main" id="{E6C38A07-611A-FD28-60B2-F6826020E6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3463" y="3919538"/>
              <a:ext cx="87313" cy="90487"/>
            </a:xfrm>
            <a:custGeom>
              <a:avLst/>
              <a:gdLst>
                <a:gd name="T0" fmla="*/ 27 w 55"/>
                <a:gd name="T1" fmla="*/ 57 h 57"/>
                <a:gd name="T2" fmla="*/ 27 w 55"/>
                <a:gd name="T3" fmla="*/ 57 h 57"/>
                <a:gd name="T4" fmla="*/ 22 w 55"/>
                <a:gd name="T5" fmla="*/ 57 h 57"/>
                <a:gd name="T6" fmla="*/ 16 w 55"/>
                <a:gd name="T7" fmla="*/ 54 h 57"/>
                <a:gd name="T8" fmla="*/ 11 w 55"/>
                <a:gd name="T9" fmla="*/ 52 h 57"/>
                <a:gd name="T10" fmla="*/ 8 w 55"/>
                <a:gd name="T11" fmla="*/ 49 h 57"/>
                <a:gd name="T12" fmla="*/ 5 w 55"/>
                <a:gd name="T13" fmla="*/ 44 h 57"/>
                <a:gd name="T14" fmla="*/ 2 w 55"/>
                <a:gd name="T15" fmla="*/ 39 h 57"/>
                <a:gd name="T16" fmla="*/ 0 w 55"/>
                <a:gd name="T17" fmla="*/ 35 h 57"/>
                <a:gd name="T18" fmla="*/ 0 w 55"/>
                <a:gd name="T19" fmla="*/ 28 h 57"/>
                <a:gd name="T20" fmla="*/ 0 w 55"/>
                <a:gd name="T21" fmla="*/ 28 h 57"/>
                <a:gd name="T22" fmla="*/ 0 w 55"/>
                <a:gd name="T23" fmla="*/ 24 h 57"/>
                <a:gd name="T24" fmla="*/ 2 w 55"/>
                <a:gd name="T25" fmla="*/ 17 h 57"/>
                <a:gd name="T26" fmla="*/ 5 w 55"/>
                <a:gd name="T27" fmla="*/ 13 h 57"/>
                <a:gd name="T28" fmla="*/ 8 w 55"/>
                <a:gd name="T29" fmla="*/ 9 h 57"/>
                <a:gd name="T30" fmla="*/ 11 w 55"/>
                <a:gd name="T31" fmla="*/ 5 h 57"/>
                <a:gd name="T32" fmla="*/ 16 w 55"/>
                <a:gd name="T33" fmla="*/ 3 h 57"/>
                <a:gd name="T34" fmla="*/ 22 w 55"/>
                <a:gd name="T35" fmla="*/ 1 h 57"/>
                <a:gd name="T36" fmla="*/ 27 w 55"/>
                <a:gd name="T37" fmla="*/ 0 h 57"/>
                <a:gd name="T38" fmla="*/ 27 w 55"/>
                <a:gd name="T39" fmla="*/ 0 h 57"/>
                <a:gd name="T40" fmla="*/ 33 w 55"/>
                <a:gd name="T41" fmla="*/ 1 h 57"/>
                <a:gd name="T42" fmla="*/ 38 w 55"/>
                <a:gd name="T43" fmla="*/ 3 h 57"/>
                <a:gd name="T44" fmla="*/ 43 w 55"/>
                <a:gd name="T45" fmla="*/ 5 h 57"/>
                <a:gd name="T46" fmla="*/ 48 w 55"/>
                <a:gd name="T47" fmla="*/ 9 h 57"/>
                <a:gd name="T48" fmla="*/ 51 w 55"/>
                <a:gd name="T49" fmla="*/ 13 h 57"/>
                <a:gd name="T50" fmla="*/ 54 w 55"/>
                <a:gd name="T51" fmla="*/ 17 h 57"/>
                <a:gd name="T52" fmla="*/ 55 w 55"/>
                <a:gd name="T53" fmla="*/ 24 h 57"/>
                <a:gd name="T54" fmla="*/ 55 w 55"/>
                <a:gd name="T55" fmla="*/ 28 h 57"/>
                <a:gd name="T56" fmla="*/ 55 w 55"/>
                <a:gd name="T57" fmla="*/ 28 h 57"/>
                <a:gd name="T58" fmla="*/ 55 w 55"/>
                <a:gd name="T59" fmla="*/ 35 h 57"/>
                <a:gd name="T60" fmla="*/ 54 w 55"/>
                <a:gd name="T61" fmla="*/ 39 h 57"/>
                <a:gd name="T62" fmla="*/ 51 w 55"/>
                <a:gd name="T63" fmla="*/ 44 h 57"/>
                <a:gd name="T64" fmla="*/ 48 w 55"/>
                <a:gd name="T65" fmla="*/ 49 h 57"/>
                <a:gd name="T66" fmla="*/ 43 w 55"/>
                <a:gd name="T67" fmla="*/ 52 h 57"/>
                <a:gd name="T68" fmla="*/ 38 w 55"/>
                <a:gd name="T69" fmla="*/ 54 h 57"/>
                <a:gd name="T70" fmla="*/ 33 w 55"/>
                <a:gd name="T71" fmla="*/ 57 h 57"/>
                <a:gd name="T72" fmla="*/ 27 w 55"/>
                <a:gd name="T73" fmla="*/ 57 h 57"/>
                <a:gd name="T74" fmla="*/ 27 w 55"/>
                <a:gd name="T75" fmla="*/ 57 h 57"/>
                <a:gd name="T76" fmla="*/ 27 w 55"/>
                <a:gd name="T77" fmla="*/ 19 h 57"/>
                <a:gd name="T78" fmla="*/ 27 w 55"/>
                <a:gd name="T79" fmla="*/ 19 h 57"/>
                <a:gd name="T80" fmla="*/ 24 w 55"/>
                <a:gd name="T81" fmla="*/ 19 h 57"/>
                <a:gd name="T82" fmla="*/ 21 w 55"/>
                <a:gd name="T83" fmla="*/ 22 h 57"/>
                <a:gd name="T84" fmla="*/ 17 w 55"/>
                <a:gd name="T85" fmla="*/ 25 h 57"/>
                <a:gd name="T86" fmla="*/ 17 w 55"/>
                <a:gd name="T87" fmla="*/ 28 h 57"/>
                <a:gd name="T88" fmla="*/ 17 w 55"/>
                <a:gd name="T89" fmla="*/ 28 h 57"/>
                <a:gd name="T90" fmla="*/ 17 w 55"/>
                <a:gd name="T91" fmla="*/ 33 h 57"/>
                <a:gd name="T92" fmla="*/ 21 w 55"/>
                <a:gd name="T93" fmla="*/ 36 h 57"/>
                <a:gd name="T94" fmla="*/ 24 w 55"/>
                <a:gd name="T95" fmla="*/ 38 h 57"/>
                <a:gd name="T96" fmla="*/ 27 w 55"/>
                <a:gd name="T97" fmla="*/ 38 h 57"/>
                <a:gd name="T98" fmla="*/ 27 w 55"/>
                <a:gd name="T99" fmla="*/ 38 h 57"/>
                <a:gd name="T100" fmla="*/ 32 w 55"/>
                <a:gd name="T101" fmla="*/ 38 h 57"/>
                <a:gd name="T102" fmla="*/ 35 w 55"/>
                <a:gd name="T103" fmla="*/ 36 h 57"/>
                <a:gd name="T104" fmla="*/ 36 w 55"/>
                <a:gd name="T105" fmla="*/ 33 h 57"/>
                <a:gd name="T106" fmla="*/ 38 w 55"/>
                <a:gd name="T107" fmla="*/ 28 h 57"/>
                <a:gd name="T108" fmla="*/ 38 w 55"/>
                <a:gd name="T109" fmla="*/ 28 h 57"/>
                <a:gd name="T110" fmla="*/ 36 w 55"/>
                <a:gd name="T111" fmla="*/ 25 h 57"/>
                <a:gd name="T112" fmla="*/ 35 w 55"/>
                <a:gd name="T113" fmla="*/ 22 h 57"/>
                <a:gd name="T114" fmla="*/ 32 w 55"/>
                <a:gd name="T115" fmla="*/ 19 h 57"/>
                <a:gd name="T116" fmla="*/ 27 w 55"/>
                <a:gd name="T117" fmla="*/ 19 h 57"/>
                <a:gd name="T118" fmla="*/ 27 w 55"/>
                <a:gd name="T119" fmla="*/ 1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" h="57">
                  <a:moveTo>
                    <a:pt x="27" y="57"/>
                  </a:moveTo>
                  <a:lnTo>
                    <a:pt x="27" y="57"/>
                  </a:lnTo>
                  <a:lnTo>
                    <a:pt x="22" y="57"/>
                  </a:lnTo>
                  <a:lnTo>
                    <a:pt x="16" y="54"/>
                  </a:lnTo>
                  <a:lnTo>
                    <a:pt x="11" y="52"/>
                  </a:lnTo>
                  <a:lnTo>
                    <a:pt x="8" y="49"/>
                  </a:lnTo>
                  <a:lnTo>
                    <a:pt x="5" y="44"/>
                  </a:lnTo>
                  <a:lnTo>
                    <a:pt x="2" y="39"/>
                  </a:lnTo>
                  <a:lnTo>
                    <a:pt x="0" y="35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2" y="17"/>
                  </a:lnTo>
                  <a:lnTo>
                    <a:pt x="5" y="13"/>
                  </a:lnTo>
                  <a:lnTo>
                    <a:pt x="8" y="9"/>
                  </a:lnTo>
                  <a:lnTo>
                    <a:pt x="11" y="5"/>
                  </a:lnTo>
                  <a:lnTo>
                    <a:pt x="16" y="3"/>
                  </a:lnTo>
                  <a:lnTo>
                    <a:pt x="22" y="1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3" y="5"/>
                  </a:lnTo>
                  <a:lnTo>
                    <a:pt x="48" y="9"/>
                  </a:lnTo>
                  <a:lnTo>
                    <a:pt x="51" y="13"/>
                  </a:lnTo>
                  <a:lnTo>
                    <a:pt x="54" y="17"/>
                  </a:lnTo>
                  <a:lnTo>
                    <a:pt x="55" y="24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55" y="35"/>
                  </a:lnTo>
                  <a:lnTo>
                    <a:pt x="54" y="39"/>
                  </a:lnTo>
                  <a:lnTo>
                    <a:pt x="51" y="44"/>
                  </a:lnTo>
                  <a:lnTo>
                    <a:pt x="48" y="49"/>
                  </a:lnTo>
                  <a:lnTo>
                    <a:pt x="43" y="52"/>
                  </a:lnTo>
                  <a:lnTo>
                    <a:pt x="38" y="54"/>
                  </a:lnTo>
                  <a:lnTo>
                    <a:pt x="33" y="57"/>
                  </a:lnTo>
                  <a:lnTo>
                    <a:pt x="27" y="57"/>
                  </a:lnTo>
                  <a:lnTo>
                    <a:pt x="27" y="57"/>
                  </a:lnTo>
                  <a:close/>
                  <a:moveTo>
                    <a:pt x="27" y="19"/>
                  </a:moveTo>
                  <a:lnTo>
                    <a:pt x="27" y="19"/>
                  </a:lnTo>
                  <a:lnTo>
                    <a:pt x="24" y="19"/>
                  </a:lnTo>
                  <a:lnTo>
                    <a:pt x="21" y="22"/>
                  </a:lnTo>
                  <a:lnTo>
                    <a:pt x="17" y="25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17" y="33"/>
                  </a:lnTo>
                  <a:lnTo>
                    <a:pt x="21" y="36"/>
                  </a:lnTo>
                  <a:lnTo>
                    <a:pt x="24" y="38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32" y="38"/>
                  </a:lnTo>
                  <a:lnTo>
                    <a:pt x="35" y="36"/>
                  </a:lnTo>
                  <a:lnTo>
                    <a:pt x="36" y="33"/>
                  </a:lnTo>
                  <a:lnTo>
                    <a:pt x="38" y="28"/>
                  </a:lnTo>
                  <a:lnTo>
                    <a:pt x="38" y="28"/>
                  </a:lnTo>
                  <a:lnTo>
                    <a:pt x="36" y="25"/>
                  </a:lnTo>
                  <a:lnTo>
                    <a:pt x="35" y="22"/>
                  </a:lnTo>
                  <a:lnTo>
                    <a:pt x="32" y="19"/>
                  </a:lnTo>
                  <a:lnTo>
                    <a:pt x="27" y="19"/>
                  </a:lnTo>
                  <a:lnTo>
                    <a:pt x="2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44" name="Freeform 94">
              <a:extLst>
                <a:ext uri="{FF2B5EF4-FFF2-40B4-BE49-F238E27FC236}">
                  <a16:creationId xmlns:a16="http://schemas.microsoft.com/office/drawing/2014/main" id="{361E1D69-9ECD-50F7-66EF-35A782FE94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2651" y="2919413"/>
              <a:ext cx="374650" cy="627062"/>
            </a:xfrm>
            <a:custGeom>
              <a:avLst/>
              <a:gdLst>
                <a:gd name="T0" fmla="*/ 49 w 236"/>
                <a:gd name="T1" fmla="*/ 395 h 395"/>
                <a:gd name="T2" fmla="*/ 41 w 236"/>
                <a:gd name="T3" fmla="*/ 393 h 395"/>
                <a:gd name="T4" fmla="*/ 37 w 236"/>
                <a:gd name="T5" fmla="*/ 388 h 395"/>
                <a:gd name="T6" fmla="*/ 33 w 236"/>
                <a:gd name="T7" fmla="*/ 379 h 395"/>
                <a:gd name="T8" fmla="*/ 86 w 236"/>
                <a:gd name="T9" fmla="*/ 208 h 395"/>
                <a:gd name="T10" fmla="*/ 19 w 236"/>
                <a:gd name="T11" fmla="*/ 207 h 395"/>
                <a:gd name="T12" fmla="*/ 14 w 236"/>
                <a:gd name="T13" fmla="*/ 207 h 395"/>
                <a:gd name="T14" fmla="*/ 5 w 236"/>
                <a:gd name="T15" fmla="*/ 200 h 395"/>
                <a:gd name="T16" fmla="*/ 2 w 236"/>
                <a:gd name="T17" fmla="*/ 196 h 395"/>
                <a:gd name="T18" fmla="*/ 0 w 236"/>
                <a:gd name="T19" fmla="*/ 185 h 395"/>
                <a:gd name="T20" fmla="*/ 7 w 236"/>
                <a:gd name="T21" fmla="*/ 174 h 395"/>
                <a:gd name="T22" fmla="*/ 176 w 236"/>
                <a:gd name="T23" fmla="*/ 5 h 395"/>
                <a:gd name="T24" fmla="*/ 185 w 236"/>
                <a:gd name="T25" fmla="*/ 0 h 395"/>
                <a:gd name="T26" fmla="*/ 196 w 236"/>
                <a:gd name="T27" fmla="*/ 3 h 395"/>
                <a:gd name="T28" fmla="*/ 199 w 236"/>
                <a:gd name="T29" fmla="*/ 6 h 395"/>
                <a:gd name="T30" fmla="*/ 204 w 236"/>
                <a:gd name="T31" fmla="*/ 17 h 395"/>
                <a:gd name="T32" fmla="*/ 147 w 236"/>
                <a:gd name="T33" fmla="*/ 188 h 395"/>
                <a:gd name="T34" fmla="*/ 217 w 236"/>
                <a:gd name="T35" fmla="*/ 189 h 395"/>
                <a:gd name="T36" fmla="*/ 226 w 236"/>
                <a:gd name="T37" fmla="*/ 193 h 395"/>
                <a:gd name="T38" fmla="*/ 234 w 236"/>
                <a:gd name="T39" fmla="*/ 200 h 395"/>
                <a:gd name="T40" fmla="*/ 236 w 236"/>
                <a:gd name="T41" fmla="*/ 207 h 395"/>
                <a:gd name="T42" fmla="*/ 233 w 236"/>
                <a:gd name="T43" fmla="*/ 218 h 395"/>
                <a:gd name="T44" fmla="*/ 60 w 236"/>
                <a:gd name="T45" fmla="*/ 390 h 395"/>
                <a:gd name="T46" fmla="*/ 56 w 236"/>
                <a:gd name="T47" fmla="*/ 393 h 395"/>
                <a:gd name="T48" fmla="*/ 49 w 236"/>
                <a:gd name="T49" fmla="*/ 395 h 395"/>
                <a:gd name="T50" fmla="*/ 19 w 236"/>
                <a:gd name="T51" fmla="*/ 186 h 395"/>
                <a:gd name="T52" fmla="*/ 86 w 236"/>
                <a:gd name="T53" fmla="*/ 189 h 395"/>
                <a:gd name="T54" fmla="*/ 89 w 236"/>
                <a:gd name="T55" fmla="*/ 189 h 395"/>
                <a:gd name="T56" fmla="*/ 97 w 236"/>
                <a:gd name="T57" fmla="*/ 194 h 395"/>
                <a:gd name="T58" fmla="*/ 100 w 236"/>
                <a:gd name="T59" fmla="*/ 197 h 395"/>
                <a:gd name="T60" fmla="*/ 105 w 236"/>
                <a:gd name="T61" fmla="*/ 205 h 395"/>
                <a:gd name="T62" fmla="*/ 103 w 236"/>
                <a:gd name="T63" fmla="*/ 215 h 395"/>
                <a:gd name="T64" fmla="*/ 217 w 236"/>
                <a:gd name="T65" fmla="*/ 208 h 395"/>
                <a:gd name="T66" fmla="*/ 149 w 236"/>
                <a:gd name="T67" fmla="*/ 207 h 395"/>
                <a:gd name="T68" fmla="*/ 144 w 236"/>
                <a:gd name="T69" fmla="*/ 207 h 395"/>
                <a:gd name="T70" fmla="*/ 136 w 236"/>
                <a:gd name="T71" fmla="*/ 202 h 395"/>
                <a:gd name="T72" fmla="*/ 133 w 236"/>
                <a:gd name="T73" fmla="*/ 199 h 395"/>
                <a:gd name="T74" fmla="*/ 130 w 236"/>
                <a:gd name="T75" fmla="*/ 191 h 395"/>
                <a:gd name="T76" fmla="*/ 130 w 236"/>
                <a:gd name="T77" fmla="*/ 182 h 395"/>
                <a:gd name="T78" fmla="*/ 19 w 236"/>
                <a:gd name="T79" fmla="*/ 186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6" h="395">
                  <a:moveTo>
                    <a:pt x="49" y="395"/>
                  </a:moveTo>
                  <a:lnTo>
                    <a:pt x="49" y="395"/>
                  </a:lnTo>
                  <a:lnTo>
                    <a:pt x="44" y="395"/>
                  </a:lnTo>
                  <a:lnTo>
                    <a:pt x="41" y="393"/>
                  </a:lnTo>
                  <a:lnTo>
                    <a:pt x="41" y="393"/>
                  </a:lnTo>
                  <a:lnTo>
                    <a:pt x="37" y="388"/>
                  </a:lnTo>
                  <a:lnTo>
                    <a:pt x="33" y="384"/>
                  </a:lnTo>
                  <a:lnTo>
                    <a:pt x="33" y="379"/>
                  </a:lnTo>
                  <a:lnTo>
                    <a:pt x="33" y="374"/>
                  </a:lnTo>
                  <a:lnTo>
                    <a:pt x="86" y="208"/>
                  </a:lnTo>
                  <a:lnTo>
                    <a:pt x="86" y="207"/>
                  </a:lnTo>
                  <a:lnTo>
                    <a:pt x="19" y="207"/>
                  </a:lnTo>
                  <a:lnTo>
                    <a:pt x="19" y="207"/>
                  </a:lnTo>
                  <a:lnTo>
                    <a:pt x="14" y="207"/>
                  </a:lnTo>
                  <a:lnTo>
                    <a:pt x="10" y="204"/>
                  </a:lnTo>
                  <a:lnTo>
                    <a:pt x="5" y="200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0" y="189"/>
                  </a:lnTo>
                  <a:lnTo>
                    <a:pt x="0" y="185"/>
                  </a:lnTo>
                  <a:lnTo>
                    <a:pt x="3" y="178"/>
                  </a:lnTo>
                  <a:lnTo>
                    <a:pt x="7" y="174"/>
                  </a:lnTo>
                  <a:lnTo>
                    <a:pt x="176" y="5"/>
                  </a:lnTo>
                  <a:lnTo>
                    <a:pt x="176" y="5"/>
                  </a:lnTo>
                  <a:lnTo>
                    <a:pt x="180" y="2"/>
                  </a:lnTo>
                  <a:lnTo>
                    <a:pt x="185" y="0"/>
                  </a:lnTo>
                  <a:lnTo>
                    <a:pt x="190" y="2"/>
                  </a:lnTo>
                  <a:lnTo>
                    <a:pt x="196" y="3"/>
                  </a:lnTo>
                  <a:lnTo>
                    <a:pt x="196" y="3"/>
                  </a:lnTo>
                  <a:lnTo>
                    <a:pt x="199" y="6"/>
                  </a:lnTo>
                  <a:lnTo>
                    <a:pt x="203" y="11"/>
                  </a:lnTo>
                  <a:lnTo>
                    <a:pt x="204" y="17"/>
                  </a:lnTo>
                  <a:lnTo>
                    <a:pt x="203" y="22"/>
                  </a:lnTo>
                  <a:lnTo>
                    <a:pt x="147" y="188"/>
                  </a:lnTo>
                  <a:lnTo>
                    <a:pt x="217" y="189"/>
                  </a:lnTo>
                  <a:lnTo>
                    <a:pt x="217" y="189"/>
                  </a:lnTo>
                  <a:lnTo>
                    <a:pt x="222" y="189"/>
                  </a:lnTo>
                  <a:lnTo>
                    <a:pt x="226" y="193"/>
                  </a:lnTo>
                  <a:lnTo>
                    <a:pt x="231" y="196"/>
                  </a:lnTo>
                  <a:lnTo>
                    <a:pt x="234" y="200"/>
                  </a:lnTo>
                  <a:lnTo>
                    <a:pt x="234" y="200"/>
                  </a:lnTo>
                  <a:lnTo>
                    <a:pt x="236" y="207"/>
                  </a:lnTo>
                  <a:lnTo>
                    <a:pt x="234" y="212"/>
                  </a:lnTo>
                  <a:lnTo>
                    <a:pt x="233" y="218"/>
                  </a:lnTo>
                  <a:lnTo>
                    <a:pt x="229" y="221"/>
                  </a:lnTo>
                  <a:lnTo>
                    <a:pt x="60" y="390"/>
                  </a:lnTo>
                  <a:lnTo>
                    <a:pt x="60" y="390"/>
                  </a:lnTo>
                  <a:lnTo>
                    <a:pt x="56" y="393"/>
                  </a:lnTo>
                  <a:lnTo>
                    <a:pt x="49" y="395"/>
                  </a:lnTo>
                  <a:lnTo>
                    <a:pt x="49" y="395"/>
                  </a:lnTo>
                  <a:close/>
                  <a:moveTo>
                    <a:pt x="19" y="186"/>
                  </a:moveTo>
                  <a:lnTo>
                    <a:pt x="19" y="186"/>
                  </a:lnTo>
                  <a:lnTo>
                    <a:pt x="19" y="188"/>
                  </a:lnTo>
                  <a:lnTo>
                    <a:pt x="86" y="189"/>
                  </a:lnTo>
                  <a:lnTo>
                    <a:pt x="86" y="189"/>
                  </a:lnTo>
                  <a:lnTo>
                    <a:pt x="89" y="189"/>
                  </a:lnTo>
                  <a:lnTo>
                    <a:pt x="93" y="191"/>
                  </a:lnTo>
                  <a:lnTo>
                    <a:pt x="97" y="194"/>
                  </a:lnTo>
                  <a:lnTo>
                    <a:pt x="100" y="197"/>
                  </a:lnTo>
                  <a:lnTo>
                    <a:pt x="100" y="197"/>
                  </a:lnTo>
                  <a:lnTo>
                    <a:pt x="103" y="200"/>
                  </a:lnTo>
                  <a:lnTo>
                    <a:pt x="105" y="205"/>
                  </a:lnTo>
                  <a:lnTo>
                    <a:pt x="105" y="210"/>
                  </a:lnTo>
                  <a:lnTo>
                    <a:pt x="103" y="215"/>
                  </a:lnTo>
                  <a:lnTo>
                    <a:pt x="52" y="373"/>
                  </a:lnTo>
                  <a:lnTo>
                    <a:pt x="217" y="208"/>
                  </a:lnTo>
                  <a:lnTo>
                    <a:pt x="217" y="207"/>
                  </a:lnTo>
                  <a:lnTo>
                    <a:pt x="149" y="207"/>
                  </a:lnTo>
                  <a:lnTo>
                    <a:pt x="149" y="207"/>
                  </a:lnTo>
                  <a:lnTo>
                    <a:pt x="144" y="207"/>
                  </a:lnTo>
                  <a:lnTo>
                    <a:pt x="139" y="205"/>
                  </a:lnTo>
                  <a:lnTo>
                    <a:pt x="136" y="202"/>
                  </a:lnTo>
                  <a:lnTo>
                    <a:pt x="133" y="199"/>
                  </a:lnTo>
                  <a:lnTo>
                    <a:pt x="133" y="199"/>
                  </a:lnTo>
                  <a:lnTo>
                    <a:pt x="131" y="196"/>
                  </a:lnTo>
                  <a:lnTo>
                    <a:pt x="130" y="191"/>
                  </a:lnTo>
                  <a:lnTo>
                    <a:pt x="130" y="186"/>
                  </a:lnTo>
                  <a:lnTo>
                    <a:pt x="130" y="182"/>
                  </a:lnTo>
                  <a:lnTo>
                    <a:pt x="184" y="22"/>
                  </a:lnTo>
                  <a:lnTo>
                    <a:pt x="19" y="1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E42E23D6-B2BC-5C76-D811-F7997B9CDDED}"/>
              </a:ext>
            </a:extLst>
          </p:cNvPr>
          <p:cNvGrpSpPr/>
          <p:nvPr/>
        </p:nvGrpSpPr>
        <p:grpSpPr>
          <a:xfrm>
            <a:off x="566250" y="3319069"/>
            <a:ext cx="2373086" cy="1507281"/>
            <a:chOff x="760420" y="1672795"/>
            <a:chExt cx="2373086" cy="1571148"/>
          </a:xfrm>
        </p:grpSpPr>
        <p:sp>
          <p:nvSpPr>
            <p:cNvPr id="46" name="Rectangle: Rounded Corners 45">
              <a:extLst>
                <a:ext uri="{FF2B5EF4-FFF2-40B4-BE49-F238E27FC236}">
                  <a16:creationId xmlns:a16="http://schemas.microsoft.com/office/drawing/2014/main" id="{87D8A26C-9408-F84E-38EB-533617CB4B08}"/>
                </a:ext>
              </a:extLst>
            </p:cNvPr>
            <p:cNvSpPr/>
            <p:nvPr/>
          </p:nvSpPr>
          <p:spPr>
            <a:xfrm>
              <a:off x="760420" y="1672795"/>
              <a:ext cx="2373086" cy="1353433"/>
            </a:xfrm>
            <a:prstGeom prst="roundRect">
              <a:avLst/>
            </a:prstGeom>
            <a:solidFill>
              <a:srgbClr val="1A9AFA"/>
            </a:solidFill>
            <a:ln w="9525" cap="flat" cmpd="sng" algn="ctr">
              <a:solidFill>
                <a:schemeClr val="bg1"/>
              </a:solidFill>
              <a:prstDash val="solid"/>
            </a:ln>
            <a:effectLst/>
          </p:spPr>
          <p:txBody>
            <a:bodyPr lIns="72000" tIns="72000" rIns="72000" bIns="72000" rtlCol="0" anchor="t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Fornecedores Nacionais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pt-PT" sz="1200" b="1" kern="0">
                  <a:solidFill>
                    <a:srgbClr val="FFFFFF"/>
                  </a:solidFill>
                  <a:latin typeface="Arial" panose="020B0604020202020204"/>
                </a:rPr>
                <a:t>Fora do Complexo</a:t>
              </a:r>
              <a:endParaRPr kumimoji="0" lang="pt-PT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7" name="Rectangle: Rounded Corners 46">
              <a:extLst>
                <a:ext uri="{FF2B5EF4-FFF2-40B4-BE49-F238E27FC236}">
                  <a16:creationId xmlns:a16="http://schemas.microsoft.com/office/drawing/2014/main" id="{3D9473FE-AD03-DFC5-5C0F-F0F4F413E052}"/>
                </a:ext>
              </a:extLst>
            </p:cNvPr>
            <p:cNvSpPr/>
            <p:nvPr/>
          </p:nvSpPr>
          <p:spPr>
            <a:xfrm>
              <a:off x="760420" y="2261761"/>
              <a:ext cx="2373086" cy="982182"/>
            </a:xfrm>
            <a:prstGeom prst="roundRect">
              <a:avLst>
                <a:gd name="adj" fmla="val 11045"/>
              </a:avLst>
            </a:prstGeom>
            <a:solidFill>
              <a:srgbClr val="C4C4CD">
                <a:lumMod val="20000"/>
                <a:lumOff val="80000"/>
              </a:srgbClr>
            </a:solidFill>
            <a:ln w="9525" cap="flat" cmpd="sng" algn="ctr">
              <a:solidFill>
                <a:schemeClr val="bg1"/>
              </a:solidFill>
              <a:prstDash val="solid"/>
            </a:ln>
            <a:effectLst/>
          </p:spPr>
          <p:txBody>
            <a:bodyPr lIns="72000" tIns="72000" rIns="72000" bIns="72000" rtlCol="0" anchor="t" anchorCtr="0"/>
            <a:lstStyle/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pt-PT" sz="1200" b="0" i="0" u="none" strike="noStrike" kern="0" cap="none" spc="0" normalizeH="0" baseline="0" noProof="0">
                  <a:ln>
                    <a:noFill/>
                  </a:ln>
                  <a:solidFill>
                    <a:srgbClr val="2E2E38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VAB</a:t>
              </a:r>
              <a:r>
                <a:rPr lang="pt-PT" sz="1200" kern="0">
                  <a:solidFill>
                    <a:srgbClr val="2E2E38"/>
                  </a:solidFill>
                  <a:latin typeface="Arial" panose="020B0604020202020204"/>
                </a:rPr>
                <a:t>, Emprego e Receita Fiscal adicionais </a:t>
              </a:r>
              <a:r>
                <a:rPr kumimoji="0" lang="pt-PT" sz="1200" b="0" i="0" u="none" strike="noStrike" kern="0" cap="none" spc="0" normalizeH="0" baseline="0" noProof="0">
                  <a:ln>
                    <a:noFill/>
                  </a:ln>
                  <a:solidFill>
                    <a:srgbClr val="2E2E38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gerados pelos consumos intermédios da atividade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3397E4E8-2C25-AC5F-A985-D3863C540077}"/>
              </a:ext>
            </a:extLst>
          </p:cNvPr>
          <p:cNvGrpSpPr>
            <a:grpSpLocks noChangeAspect="1"/>
          </p:cNvGrpSpPr>
          <p:nvPr/>
        </p:nvGrpSpPr>
        <p:grpSpPr>
          <a:xfrm>
            <a:off x="1075498" y="2721515"/>
            <a:ext cx="355343" cy="540000"/>
            <a:chOff x="1090613" y="3127375"/>
            <a:chExt cx="727075" cy="1104900"/>
          </a:xfrm>
          <a:solidFill>
            <a:schemeClr val="bg1"/>
          </a:solidFill>
        </p:grpSpPr>
        <p:sp>
          <p:nvSpPr>
            <p:cNvPr id="49" name="Freeform 64">
              <a:extLst>
                <a:ext uri="{FF2B5EF4-FFF2-40B4-BE49-F238E27FC236}">
                  <a16:creationId xmlns:a16="http://schemas.microsoft.com/office/drawing/2014/main" id="{E90A1ECE-798D-1C60-14A6-746ABF171D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0613" y="3879850"/>
              <a:ext cx="215900" cy="352425"/>
            </a:xfrm>
            <a:custGeom>
              <a:avLst/>
              <a:gdLst>
                <a:gd name="T0" fmla="*/ 68 w 136"/>
                <a:gd name="T1" fmla="*/ 222 h 222"/>
                <a:gd name="T2" fmla="*/ 44 w 136"/>
                <a:gd name="T3" fmla="*/ 218 h 222"/>
                <a:gd name="T4" fmla="*/ 22 w 136"/>
                <a:gd name="T5" fmla="*/ 204 h 222"/>
                <a:gd name="T6" fmla="*/ 6 w 136"/>
                <a:gd name="T7" fmla="*/ 178 h 222"/>
                <a:gd name="T8" fmla="*/ 0 w 136"/>
                <a:gd name="T9" fmla="*/ 140 h 222"/>
                <a:gd name="T10" fmla="*/ 2 w 136"/>
                <a:gd name="T11" fmla="*/ 120 h 222"/>
                <a:gd name="T12" fmla="*/ 18 w 136"/>
                <a:gd name="T13" fmla="*/ 76 h 222"/>
                <a:gd name="T14" fmla="*/ 50 w 136"/>
                <a:gd name="T15" fmla="*/ 24 h 222"/>
                <a:gd name="T16" fmla="*/ 68 w 136"/>
                <a:gd name="T17" fmla="*/ 0 h 222"/>
                <a:gd name="T18" fmla="*/ 74 w 136"/>
                <a:gd name="T19" fmla="*/ 10 h 222"/>
                <a:gd name="T20" fmla="*/ 106 w 136"/>
                <a:gd name="T21" fmla="*/ 56 h 222"/>
                <a:gd name="T22" fmla="*/ 126 w 136"/>
                <a:gd name="T23" fmla="*/ 98 h 222"/>
                <a:gd name="T24" fmla="*/ 136 w 136"/>
                <a:gd name="T25" fmla="*/ 140 h 222"/>
                <a:gd name="T26" fmla="*/ 134 w 136"/>
                <a:gd name="T27" fmla="*/ 162 h 222"/>
                <a:gd name="T28" fmla="*/ 122 w 136"/>
                <a:gd name="T29" fmla="*/ 192 h 222"/>
                <a:gd name="T30" fmla="*/ 104 w 136"/>
                <a:gd name="T31" fmla="*/ 212 h 222"/>
                <a:gd name="T32" fmla="*/ 80 w 136"/>
                <a:gd name="T33" fmla="*/ 220 h 222"/>
                <a:gd name="T34" fmla="*/ 68 w 136"/>
                <a:gd name="T35" fmla="*/ 222 h 222"/>
                <a:gd name="T36" fmla="*/ 68 w 136"/>
                <a:gd name="T37" fmla="*/ 30 h 222"/>
                <a:gd name="T38" fmla="*/ 36 w 136"/>
                <a:gd name="T39" fmla="*/ 80 h 222"/>
                <a:gd name="T40" fmla="*/ 24 w 136"/>
                <a:gd name="T41" fmla="*/ 112 h 222"/>
                <a:gd name="T42" fmla="*/ 18 w 136"/>
                <a:gd name="T43" fmla="*/ 140 h 222"/>
                <a:gd name="T44" fmla="*/ 18 w 136"/>
                <a:gd name="T45" fmla="*/ 154 h 222"/>
                <a:gd name="T46" fmla="*/ 26 w 136"/>
                <a:gd name="T47" fmla="*/ 178 h 222"/>
                <a:gd name="T48" fmla="*/ 38 w 136"/>
                <a:gd name="T49" fmla="*/ 194 h 222"/>
                <a:gd name="T50" fmla="*/ 56 w 136"/>
                <a:gd name="T51" fmla="*/ 202 h 222"/>
                <a:gd name="T52" fmla="*/ 68 w 136"/>
                <a:gd name="T53" fmla="*/ 204 h 222"/>
                <a:gd name="T54" fmla="*/ 90 w 136"/>
                <a:gd name="T55" fmla="*/ 200 h 222"/>
                <a:gd name="T56" fmla="*/ 104 w 136"/>
                <a:gd name="T57" fmla="*/ 188 h 222"/>
                <a:gd name="T58" fmla="*/ 114 w 136"/>
                <a:gd name="T59" fmla="*/ 168 h 222"/>
                <a:gd name="T60" fmla="*/ 118 w 136"/>
                <a:gd name="T61" fmla="*/ 140 h 222"/>
                <a:gd name="T62" fmla="*/ 116 w 136"/>
                <a:gd name="T63" fmla="*/ 126 h 222"/>
                <a:gd name="T64" fmla="*/ 106 w 136"/>
                <a:gd name="T65" fmla="*/ 96 h 222"/>
                <a:gd name="T66" fmla="*/ 82 w 136"/>
                <a:gd name="T67" fmla="*/ 52 h 222"/>
                <a:gd name="T68" fmla="*/ 68 w 136"/>
                <a:gd name="T69" fmla="*/ 3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6" h="222">
                  <a:moveTo>
                    <a:pt x="68" y="222"/>
                  </a:moveTo>
                  <a:lnTo>
                    <a:pt x="68" y="222"/>
                  </a:lnTo>
                  <a:lnTo>
                    <a:pt x="56" y="220"/>
                  </a:lnTo>
                  <a:lnTo>
                    <a:pt x="44" y="218"/>
                  </a:lnTo>
                  <a:lnTo>
                    <a:pt x="32" y="212"/>
                  </a:lnTo>
                  <a:lnTo>
                    <a:pt x="22" y="204"/>
                  </a:lnTo>
                  <a:lnTo>
                    <a:pt x="12" y="192"/>
                  </a:lnTo>
                  <a:lnTo>
                    <a:pt x="6" y="178"/>
                  </a:lnTo>
                  <a:lnTo>
                    <a:pt x="2" y="162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2" y="120"/>
                  </a:lnTo>
                  <a:lnTo>
                    <a:pt x="8" y="98"/>
                  </a:lnTo>
                  <a:lnTo>
                    <a:pt x="18" y="76"/>
                  </a:lnTo>
                  <a:lnTo>
                    <a:pt x="30" y="56"/>
                  </a:lnTo>
                  <a:lnTo>
                    <a:pt x="50" y="24"/>
                  </a:lnTo>
                  <a:lnTo>
                    <a:pt x="60" y="10"/>
                  </a:lnTo>
                  <a:lnTo>
                    <a:pt x="68" y="0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86" y="24"/>
                  </a:lnTo>
                  <a:lnTo>
                    <a:pt x="106" y="56"/>
                  </a:lnTo>
                  <a:lnTo>
                    <a:pt x="118" y="76"/>
                  </a:lnTo>
                  <a:lnTo>
                    <a:pt x="126" y="98"/>
                  </a:lnTo>
                  <a:lnTo>
                    <a:pt x="134" y="120"/>
                  </a:lnTo>
                  <a:lnTo>
                    <a:pt x="136" y="140"/>
                  </a:lnTo>
                  <a:lnTo>
                    <a:pt x="136" y="140"/>
                  </a:lnTo>
                  <a:lnTo>
                    <a:pt x="134" y="162"/>
                  </a:lnTo>
                  <a:lnTo>
                    <a:pt x="130" y="178"/>
                  </a:lnTo>
                  <a:lnTo>
                    <a:pt x="122" y="192"/>
                  </a:lnTo>
                  <a:lnTo>
                    <a:pt x="114" y="204"/>
                  </a:lnTo>
                  <a:lnTo>
                    <a:pt x="104" y="212"/>
                  </a:lnTo>
                  <a:lnTo>
                    <a:pt x="92" y="218"/>
                  </a:lnTo>
                  <a:lnTo>
                    <a:pt x="80" y="220"/>
                  </a:lnTo>
                  <a:lnTo>
                    <a:pt x="68" y="222"/>
                  </a:lnTo>
                  <a:lnTo>
                    <a:pt x="68" y="222"/>
                  </a:lnTo>
                  <a:close/>
                  <a:moveTo>
                    <a:pt x="68" y="30"/>
                  </a:moveTo>
                  <a:lnTo>
                    <a:pt x="68" y="30"/>
                  </a:lnTo>
                  <a:lnTo>
                    <a:pt x="54" y="52"/>
                  </a:lnTo>
                  <a:lnTo>
                    <a:pt x="36" y="80"/>
                  </a:lnTo>
                  <a:lnTo>
                    <a:pt x="30" y="96"/>
                  </a:lnTo>
                  <a:lnTo>
                    <a:pt x="24" y="112"/>
                  </a:lnTo>
                  <a:lnTo>
                    <a:pt x="20" y="126"/>
                  </a:lnTo>
                  <a:lnTo>
                    <a:pt x="18" y="140"/>
                  </a:lnTo>
                  <a:lnTo>
                    <a:pt x="18" y="140"/>
                  </a:lnTo>
                  <a:lnTo>
                    <a:pt x="18" y="154"/>
                  </a:lnTo>
                  <a:lnTo>
                    <a:pt x="20" y="168"/>
                  </a:lnTo>
                  <a:lnTo>
                    <a:pt x="26" y="178"/>
                  </a:lnTo>
                  <a:lnTo>
                    <a:pt x="30" y="188"/>
                  </a:lnTo>
                  <a:lnTo>
                    <a:pt x="38" y="194"/>
                  </a:lnTo>
                  <a:lnTo>
                    <a:pt x="46" y="200"/>
                  </a:lnTo>
                  <a:lnTo>
                    <a:pt x="56" y="202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80" y="202"/>
                  </a:lnTo>
                  <a:lnTo>
                    <a:pt x="90" y="200"/>
                  </a:lnTo>
                  <a:lnTo>
                    <a:pt x="98" y="194"/>
                  </a:lnTo>
                  <a:lnTo>
                    <a:pt x="104" y="188"/>
                  </a:lnTo>
                  <a:lnTo>
                    <a:pt x="110" y="178"/>
                  </a:lnTo>
                  <a:lnTo>
                    <a:pt x="114" y="168"/>
                  </a:lnTo>
                  <a:lnTo>
                    <a:pt x="118" y="154"/>
                  </a:lnTo>
                  <a:lnTo>
                    <a:pt x="118" y="140"/>
                  </a:lnTo>
                  <a:lnTo>
                    <a:pt x="118" y="140"/>
                  </a:lnTo>
                  <a:lnTo>
                    <a:pt x="116" y="126"/>
                  </a:lnTo>
                  <a:lnTo>
                    <a:pt x="112" y="112"/>
                  </a:lnTo>
                  <a:lnTo>
                    <a:pt x="106" y="96"/>
                  </a:lnTo>
                  <a:lnTo>
                    <a:pt x="98" y="80"/>
                  </a:lnTo>
                  <a:lnTo>
                    <a:pt x="82" y="52"/>
                  </a:lnTo>
                  <a:lnTo>
                    <a:pt x="68" y="30"/>
                  </a:lnTo>
                  <a:lnTo>
                    <a:pt x="68" y="3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50" name="Freeform 65">
              <a:extLst>
                <a:ext uri="{FF2B5EF4-FFF2-40B4-BE49-F238E27FC236}">
                  <a16:creationId xmlns:a16="http://schemas.microsoft.com/office/drawing/2014/main" id="{4D39C5CB-E5CB-1EFC-D37C-4A29A6126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488" y="3482975"/>
              <a:ext cx="695325" cy="330200"/>
            </a:xfrm>
            <a:custGeom>
              <a:avLst/>
              <a:gdLst>
                <a:gd name="T0" fmla="*/ 56 w 438"/>
                <a:gd name="T1" fmla="*/ 208 h 208"/>
                <a:gd name="T2" fmla="*/ 46 w 438"/>
                <a:gd name="T3" fmla="*/ 206 h 208"/>
                <a:gd name="T4" fmla="*/ 24 w 438"/>
                <a:gd name="T5" fmla="*/ 198 h 208"/>
                <a:gd name="T6" fmla="*/ 10 w 438"/>
                <a:gd name="T7" fmla="*/ 182 h 208"/>
                <a:gd name="T8" fmla="*/ 0 w 438"/>
                <a:gd name="T9" fmla="*/ 162 h 208"/>
                <a:gd name="T10" fmla="*/ 0 w 438"/>
                <a:gd name="T11" fmla="*/ 0 h 208"/>
                <a:gd name="T12" fmla="*/ 18 w 438"/>
                <a:gd name="T13" fmla="*/ 152 h 208"/>
                <a:gd name="T14" fmla="*/ 18 w 438"/>
                <a:gd name="T15" fmla="*/ 158 h 208"/>
                <a:gd name="T16" fmla="*/ 24 w 438"/>
                <a:gd name="T17" fmla="*/ 172 h 208"/>
                <a:gd name="T18" fmla="*/ 36 w 438"/>
                <a:gd name="T19" fmla="*/ 184 h 208"/>
                <a:gd name="T20" fmla="*/ 48 w 438"/>
                <a:gd name="T21" fmla="*/ 190 h 208"/>
                <a:gd name="T22" fmla="*/ 68 w 438"/>
                <a:gd name="T23" fmla="*/ 190 h 208"/>
                <a:gd name="T24" fmla="*/ 76 w 438"/>
                <a:gd name="T25" fmla="*/ 190 h 208"/>
                <a:gd name="T26" fmla="*/ 90 w 438"/>
                <a:gd name="T27" fmla="*/ 184 h 208"/>
                <a:gd name="T28" fmla="*/ 100 w 438"/>
                <a:gd name="T29" fmla="*/ 172 h 208"/>
                <a:gd name="T30" fmla="*/ 106 w 438"/>
                <a:gd name="T31" fmla="*/ 158 h 208"/>
                <a:gd name="T32" fmla="*/ 106 w 438"/>
                <a:gd name="T33" fmla="*/ 44 h 208"/>
                <a:gd name="T34" fmla="*/ 202 w 438"/>
                <a:gd name="T35" fmla="*/ 48 h 208"/>
                <a:gd name="T36" fmla="*/ 208 w 438"/>
                <a:gd name="T37" fmla="*/ 56 h 208"/>
                <a:gd name="T38" fmla="*/ 232 w 438"/>
                <a:gd name="T39" fmla="*/ 74 h 208"/>
                <a:gd name="T40" fmla="*/ 260 w 438"/>
                <a:gd name="T41" fmla="*/ 82 h 208"/>
                <a:gd name="T42" fmla="*/ 270 w 438"/>
                <a:gd name="T43" fmla="*/ 84 h 208"/>
                <a:gd name="T44" fmla="*/ 290 w 438"/>
                <a:gd name="T45" fmla="*/ 80 h 208"/>
                <a:gd name="T46" fmla="*/ 326 w 438"/>
                <a:gd name="T47" fmla="*/ 62 h 208"/>
                <a:gd name="T48" fmla="*/ 340 w 438"/>
                <a:gd name="T49" fmla="*/ 48 h 208"/>
                <a:gd name="T50" fmla="*/ 438 w 438"/>
                <a:gd name="T51" fmla="*/ 44 h 208"/>
                <a:gd name="T52" fmla="*/ 352 w 438"/>
                <a:gd name="T53" fmla="*/ 62 h 208"/>
                <a:gd name="T54" fmla="*/ 344 w 438"/>
                <a:gd name="T55" fmla="*/ 70 h 208"/>
                <a:gd name="T56" fmla="*/ 326 w 438"/>
                <a:gd name="T57" fmla="*/ 86 h 208"/>
                <a:gd name="T58" fmla="*/ 304 w 438"/>
                <a:gd name="T59" fmla="*/ 96 h 208"/>
                <a:gd name="T60" fmla="*/ 282 w 438"/>
                <a:gd name="T61" fmla="*/ 100 h 208"/>
                <a:gd name="T62" fmla="*/ 270 w 438"/>
                <a:gd name="T63" fmla="*/ 102 h 208"/>
                <a:gd name="T64" fmla="*/ 248 w 438"/>
                <a:gd name="T65" fmla="*/ 98 h 208"/>
                <a:gd name="T66" fmla="*/ 226 w 438"/>
                <a:gd name="T67" fmla="*/ 90 h 208"/>
                <a:gd name="T68" fmla="*/ 206 w 438"/>
                <a:gd name="T69" fmla="*/ 78 h 208"/>
                <a:gd name="T70" fmla="*/ 190 w 438"/>
                <a:gd name="T71" fmla="*/ 62 h 208"/>
                <a:gd name="T72" fmla="*/ 124 w 438"/>
                <a:gd name="T73" fmla="*/ 152 h 208"/>
                <a:gd name="T74" fmla="*/ 124 w 438"/>
                <a:gd name="T75" fmla="*/ 162 h 208"/>
                <a:gd name="T76" fmla="*/ 114 w 438"/>
                <a:gd name="T77" fmla="*/ 182 h 208"/>
                <a:gd name="T78" fmla="*/ 100 w 438"/>
                <a:gd name="T79" fmla="*/ 198 h 208"/>
                <a:gd name="T80" fmla="*/ 78 w 438"/>
                <a:gd name="T81" fmla="*/ 206 h 208"/>
                <a:gd name="T82" fmla="*/ 68 w 438"/>
                <a:gd name="T83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38" h="208">
                  <a:moveTo>
                    <a:pt x="68" y="208"/>
                  </a:moveTo>
                  <a:lnTo>
                    <a:pt x="56" y="208"/>
                  </a:lnTo>
                  <a:lnTo>
                    <a:pt x="56" y="208"/>
                  </a:lnTo>
                  <a:lnTo>
                    <a:pt x="46" y="206"/>
                  </a:lnTo>
                  <a:lnTo>
                    <a:pt x="34" y="204"/>
                  </a:lnTo>
                  <a:lnTo>
                    <a:pt x="24" y="198"/>
                  </a:lnTo>
                  <a:lnTo>
                    <a:pt x="16" y="192"/>
                  </a:lnTo>
                  <a:lnTo>
                    <a:pt x="10" y="182"/>
                  </a:lnTo>
                  <a:lnTo>
                    <a:pt x="4" y="174"/>
                  </a:lnTo>
                  <a:lnTo>
                    <a:pt x="0" y="162"/>
                  </a:lnTo>
                  <a:lnTo>
                    <a:pt x="0" y="152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152"/>
                  </a:lnTo>
                  <a:lnTo>
                    <a:pt x="18" y="152"/>
                  </a:lnTo>
                  <a:lnTo>
                    <a:pt x="18" y="158"/>
                  </a:lnTo>
                  <a:lnTo>
                    <a:pt x="20" y="166"/>
                  </a:lnTo>
                  <a:lnTo>
                    <a:pt x="24" y="172"/>
                  </a:lnTo>
                  <a:lnTo>
                    <a:pt x="30" y="178"/>
                  </a:lnTo>
                  <a:lnTo>
                    <a:pt x="36" y="184"/>
                  </a:lnTo>
                  <a:lnTo>
                    <a:pt x="42" y="188"/>
                  </a:lnTo>
                  <a:lnTo>
                    <a:pt x="48" y="190"/>
                  </a:lnTo>
                  <a:lnTo>
                    <a:pt x="56" y="190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76" y="190"/>
                  </a:lnTo>
                  <a:lnTo>
                    <a:pt x="82" y="188"/>
                  </a:lnTo>
                  <a:lnTo>
                    <a:pt x="90" y="184"/>
                  </a:lnTo>
                  <a:lnTo>
                    <a:pt x="94" y="178"/>
                  </a:lnTo>
                  <a:lnTo>
                    <a:pt x="100" y="172"/>
                  </a:lnTo>
                  <a:lnTo>
                    <a:pt x="104" y="166"/>
                  </a:lnTo>
                  <a:lnTo>
                    <a:pt x="106" y="158"/>
                  </a:lnTo>
                  <a:lnTo>
                    <a:pt x="106" y="152"/>
                  </a:lnTo>
                  <a:lnTo>
                    <a:pt x="106" y="44"/>
                  </a:lnTo>
                  <a:lnTo>
                    <a:pt x="200" y="44"/>
                  </a:lnTo>
                  <a:lnTo>
                    <a:pt x="202" y="48"/>
                  </a:lnTo>
                  <a:lnTo>
                    <a:pt x="202" y="48"/>
                  </a:lnTo>
                  <a:lnTo>
                    <a:pt x="208" y="56"/>
                  </a:lnTo>
                  <a:lnTo>
                    <a:pt x="216" y="62"/>
                  </a:lnTo>
                  <a:lnTo>
                    <a:pt x="232" y="74"/>
                  </a:lnTo>
                  <a:lnTo>
                    <a:pt x="250" y="80"/>
                  </a:lnTo>
                  <a:lnTo>
                    <a:pt x="260" y="82"/>
                  </a:lnTo>
                  <a:lnTo>
                    <a:pt x="270" y="84"/>
                  </a:lnTo>
                  <a:lnTo>
                    <a:pt x="270" y="84"/>
                  </a:lnTo>
                  <a:lnTo>
                    <a:pt x="280" y="82"/>
                  </a:lnTo>
                  <a:lnTo>
                    <a:pt x="290" y="80"/>
                  </a:lnTo>
                  <a:lnTo>
                    <a:pt x="310" y="74"/>
                  </a:lnTo>
                  <a:lnTo>
                    <a:pt x="326" y="62"/>
                  </a:lnTo>
                  <a:lnTo>
                    <a:pt x="334" y="56"/>
                  </a:lnTo>
                  <a:lnTo>
                    <a:pt x="340" y="48"/>
                  </a:lnTo>
                  <a:lnTo>
                    <a:pt x="342" y="44"/>
                  </a:lnTo>
                  <a:lnTo>
                    <a:pt x="438" y="44"/>
                  </a:lnTo>
                  <a:lnTo>
                    <a:pt x="438" y="62"/>
                  </a:lnTo>
                  <a:lnTo>
                    <a:pt x="352" y="62"/>
                  </a:lnTo>
                  <a:lnTo>
                    <a:pt x="352" y="62"/>
                  </a:lnTo>
                  <a:lnTo>
                    <a:pt x="344" y="70"/>
                  </a:lnTo>
                  <a:lnTo>
                    <a:pt x="334" y="78"/>
                  </a:lnTo>
                  <a:lnTo>
                    <a:pt x="326" y="86"/>
                  </a:lnTo>
                  <a:lnTo>
                    <a:pt x="316" y="90"/>
                  </a:lnTo>
                  <a:lnTo>
                    <a:pt x="304" y="96"/>
                  </a:lnTo>
                  <a:lnTo>
                    <a:pt x="294" y="98"/>
                  </a:lnTo>
                  <a:lnTo>
                    <a:pt x="282" y="100"/>
                  </a:lnTo>
                  <a:lnTo>
                    <a:pt x="270" y="102"/>
                  </a:lnTo>
                  <a:lnTo>
                    <a:pt x="270" y="102"/>
                  </a:lnTo>
                  <a:lnTo>
                    <a:pt x="260" y="100"/>
                  </a:lnTo>
                  <a:lnTo>
                    <a:pt x="248" y="98"/>
                  </a:lnTo>
                  <a:lnTo>
                    <a:pt x="236" y="96"/>
                  </a:lnTo>
                  <a:lnTo>
                    <a:pt x="226" y="90"/>
                  </a:lnTo>
                  <a:lnTo>
                    <a:pt x="216" y="86"/>
                  </a:lnTo>
                  <a:lnTo>
                    <a:pt x="206" y="78"/>
                  </a:lnTo>
                  <a:lnTo>
                    <a:pt x="198" y="70"/>
                  </a:lnTo>
                  <a:lnTo>
                    <a:pt x="190" y="62"/>
                  </a:lnTo>
                  <a:lnTo>
                    <a:pt x="124" y="62"/>
                  </a:lnTo>
                  <a:lnTo>
                    <a:pt x="124" y="152"/>
                  </a:lnTo>
                  <a:lnTo>
                    <a:pt x="124" y="152"/>
                  </a:lnTo>
                  <a:lnTo>
                    <a:pt x="124" y="162"/>
                  </a:lnTo>
                  <a:lnTo>
                    <a:pt x="120" y="174"/>
                  </a:lnTo>
                  <a:lnTo>
                    <a:pt x="114" y="182"/>
                  </a:lnTo>
                  <a:lnTo>
                    <a:pt x="108" y="192"/>
                  </a:lnTo>
                  <a:lnTo>
                    <a:pt x="100" y="198"/>
                  </a:lnTo>
                  <a:lnTo>
                    <a:pt x="90" y="204"/>
                  </a:lnTo>
                  <a:lnTo>
                    <a:pt x="78" y="206"/>
                  </a:lnTo>
                  <a:lnTo>
                    <a:pt x="68" y="208"/>
                  </a:lnTo>
                  <a:lnTo>
                    <a:pt x="68" y="20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BF766E3B-46DA-94BF-5303-1DC8BC9F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488" y="3317875"/>
              <a:ext cx="695325" cy="171450"/>
            </a:xfrm>
            <a:custGeom>
              <a:avLst/>
              <a:gdLst>
                <a:gd name="T0" fmla="*/ 0 w 438"/>
                <a:gd name="T1" fmla="*/ 108 h 108"/>
                <a:gd name="T2" fmla="*/ 0 w 438"/>
                <a:gd name="T3" fmla="*/ 98 h 108"/>
                <a:gd name="T4" fmla="*/ 4 w 438"/>
                <a:gd name="T5" fmla="*/ 76 h 108"/>
                <a:gd name="T6" fmla="*/ 16 w 438"/>
                <a:gd name="T7" fmla="*/ 58 h 108"/>
                <a:gd name="T8" fmla="*/ 34 w 438"/>
                <a:gd name="T9" fmla="*/ 46 h 108"/>
                <a:gd name="T10" fmla="*/ 56 w 438"/>
                <a:gd name="T11" fmla="*/ 42 h 108"/>
                <a:gd name="T12" fmla="*/ 188 w 438"/>
                <a:gd name="T13" fmla="*/ 42 h 108"/>
                <a:gd name="T14" fmla="*/ 206 w 438"/>
                <a:gd name="T15" fmla="*/ 24 h 108"/>
                <a:gd name="T16" fmla="*/ 224 w 438"/>
                <a:gd name="T17" fmla="*/ 10 h 108"/>
                <a:gd name="T18" fmla="*/ 248 w 438"/>
                <a:gd name="T19" fmla="*/ 2 h 108"/>
                <a:gd name="T20" fmla="*/ 270 w 438"/>
                <a:gd name="T21" fmla="*/ 0 h 108"/>
                <a:gd name="T22" fmla="*/ 282 w 438"/>
                <a:gd name="T23" fmla="*/ 0 h 108"/>
                <a:gd name="T24" fmla="*/ 306 w 438"/>
                <a:gd name="T25" fmla="*/ 6 h 108"/>
                <a:gd name="T26" fmla="*/ 328 w 438"/>
                <a:gd name="T27" fmla="*/ 16 h 108"/>
                <a:gd name="T28" fmla="*/ 346 w 438"/>
                <a:gd name="T29" fmla="*/ 32 h 108"/>
                <a:gd name="T30" fmla="*/ 438 w 438"/>
                <a:gd name="T31" fmla="*/ 42 h 108"/>
                <a:gd name="T32" fmla="*/ 344 w 438"/>
                <a:gd name="T33" fmla="*/ 60 h 108"/>
                <a:gd name="T34" fmla="*/ 340 w 438"/>
                <a:gd name="T35" fmla="*/ 56 h 108"/>
                <a:gd name="T36" fmla="*/ 328 w 438"/>
                <a:gd name="T37" fmla="*/ 40 h 108"/>
                <a:gd name="T38" fmla="*/ 310 w 438"/>
                <a:gd name="T39" fmla="*/ 28 h 108"/>
                <a:gd name="T40" fmla="*/ 292 w 438"/>
                <a:gd name="T41" fmla="*/ 20 h 108"/>
                <a:gd name="T42" fmla="*/ 270 w 438"/>
                <a:gd name="T43" fmla="*/ 18 h 108"/>
                <a:gd name="T44" fmla="*/ 260 w 438"/>
                <a:gd name="T45" fmla="*/ 18 h 108"/>
                <a:gd name="T46" fmla="*/ 240 w 438"/>
                <a:gd name="T47" fmla="*/ 24 h 108"/>
                <a:gd name="T48" fmla="*/ 222 w 438"/>
                <a:gd name="T49" fmla="*/ 34 h 108"/>
                <a:gd name="T50" fmla="*/ 208 w 438"/>
                <a:gd name="T51" fmla="*/ 48 h 108"/>
                <a:gd name="T52" fmla="*/ 198 w 438"/>
                <a:gd name="T53" fmla="*/ 60 h 108"/>
                <a:gd name="T54" fmla="*/ 56 w 438"/>
                <a:gd name="T55" fmla="*/ 60 h 108"/>
                <a:gd name="T56" fmla="*/ 42 w 438"/>
                <a:gd name="T57" fmla="*/ 62 h 108"/>
                <a:gd name="T58" fmla="*/ 30 w 438"/>
                <a:gd name="T59" fmla="*/ 70 h 108"/>
                <a:gd name="T60" fmla="*/ 20 w 438"/>
                <a:gd name="T61" fmla="*/ 84 h 108"/>
                <a:gd name="T62" fmla="*/ 18 w 438"/>
                <a:gd name="T63" fmla="*/ 9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8" h="108">
                  <a:moveTo>
                    <a:pt x="18" y="108"/>
                  </a:moveTo>
                  <a:lnTo>
                    <a:pt x="0" y="10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86"/>
                  </a:lnTo>
                  <a:lnTo>
                    <a:pt x="4" y="76"/>
                  </a:lnTo>
                  <a:lnTo>
                    <a:pt x="10" y="66"/>
                  </a:lnTo>
                  <a:lnTo>
                    <a:pt x="16" y="58"/>
                  </a:lnTo>
                  <a:lnTo>
                    <a:pt x="24" y="52"/>
                  </a:lnTo>
                  <a:lnTo>
                    <a:pt x="34" y="46"/>
                  </a:lnTo>
                  <a:lnTo>
                    <a:pt x="46" y="42"/>
                  </a:lnTo>
                  <a:lnTo>
                    <a:pt x="5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96" y="32"/>
                  </a:lnTo>
                  <a:lnTo>
                    <a:pt x="206" y="24"/>
                  </a:lnTo>
                  <a:lnTo>
                    <a:pt x="214" y="16"/>
                  </a:lnTo>
                  <a:lnTo>
                    <a:pt x="224" y="10"/>
                  </a:lnTo>
                  <a:lnTo>
                    <a:pt x="236" y="6"/>
                  </a:lnTo>
                  <a:lnTo>
                    <a:pt x="248" y="2"/>
                  </a:lnTo>
                  <a:lnTo>
                    <a:pt x="258" y="0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82" y="0"/>
                  </a:lnTo>
                  <a:lnTo>
                    <a:pt x="294" y="2"/>
                  </a:lnTo>
                  <a:lnTo>
                    <a:pt x="306" y="6"/>
                  </a:lnTo>
                  <a:lnTo>
                    <a:pt x="316" y="10"/>
                  </a:lnTo>
                  <a:lnTo>
                    <a:pt x="328" y="16"/>
                  </a:lnTo>
                  <a:lnTo>
                    <a:pt x="336" y="24"/>
                  </a:lnTo>
                  <a:lnTo>
                    <a:pt x="346" y="32"/>
                  </a:lnTo>
                  <a:lnTo>
                    <a:pt x="354" y="42"/>
                  </a:lnTo>
                  <a:lnTo>
                    <a:pt x="438" y="42"/>
                  </a:lnTo>
                  <a:lnTo>
                    <a:pt x="438" y="60"/>
                  </a:lnTo>
                  <a:lnTo>
                    <a:pt x="344" y="60"/>
                  </a:lnTo>
                  <a:lnTo>
                    <a:pt x="340" y="56"/>
                  </a:lnTo>
                  <a:lnTo>
                    <a:pt x="340" y="56"/>
                  </a:lnTo>
                  <a:lnTo>
                    <a:pt x="334" y="48"/>
                  </a:lnTo>
                  <a:lnTo>
                    <a:pt x="328" y="40"/>
                  </a:lnTo>
                  <a:lnTo>
                    <a:pt x="320" y="34"/>
                  </a:lnTo>
                  <a:lnTo>
                    <a:pt x="310" y="28"/>
                  </a:lnTo>
                  <a:lnTo>
                    <a:pt x="302" y="24"/>
                  </a:lnTo>
                  <a:lnTo>
                    <a:pt x="292" y="20"/>
                  </a:lnTo>
                  <a:lnTo>
                    <a:pt x="282" y="18"/>
                  </a:lnTo>
                  <a:lnTo>
                    <a:pt x="270" y="18"/>
                  </a:lnTo>
                  <a:lnTo>
                    <a:pt x="270" y="18"/>
                  </a:lnTo>
                  <a:lnTo>
                    <a:pt x="260" y="18"/>
                  </a:lnTo>
                  <a:lnTo>
                    <a:pt x="250" y="20"/>
                  </a:lnTo>
                  <a:lnTo>
                    <a:pt x="240" y="24"/>
                  </a:lnTo>
                  <a:lnTo>
                    <a:pt x="232" y="28"/>
                  </a:lnTo>
                  <a:lnTo>
                    <a:pt x="222" y="34"/>
                  </a:lnTo>
                  <a:lnTo>
                    <a:pt x="214" y="40"/>
                  </a:lnTo>
                  <a:lnTo>
                    <a:pt x="208" y="48"/>
                  </a:lnTo>
                  <a:lnTo>
                    <a:pt x="200" y="56"/>
                  </a:lnTo>
                  <a:lnTo>
                    <a:pt x="198" y="60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48" y="60"/>
                  </a:lnTo>
                  <a:lnTo>
                    <a:pt x="42" y="62"/>
                  </a:lnTo>
                  <a:lnTo>
                    <a:pt x="36" y="66"/>
                  </a:lnTo>
                  <a:lnTo>
                    <a:pt x="30" y="70"/>
                  </a:lnTo>
                  <a:lnTo>
                    <a:pt x="24" y="76"/>
                  </a:lnTo>
                  <a:lnTo>
                    <a:pt x="20" y="84"/>
                  </a:lnTo>
                  <a:lnTo>
                    <a:pt x="18" y="90"/>
                  </a:lnTo>
                  <a:lnTo>
                    <a:pt x="18" y="98"/>
                  </a:lnTo>
                  <a:lnTo>
                    <a:pt x="18" y="10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52" name="Rectangle 67">
              <a:extLst>
                <a:ext uri="{FF2B5EF4-FFF2-40B4-BE49-F238E27FC236}">
                  <a16:creationId xmlns:a16="http://schemas.microsoft.com/office/drawing/2014/main" id="{A8AA532E-DE3F-DA74-C40D-201AFC160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2413" y="3181350"/>
              <a:ext cx="28575" cy="152400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53" name="Rectangle 68">
              <a:extLst>
                <a:ext uri="{FF2B5EF4-FFF2-40B4-BE49-F238E27FC236}">
                  <a16:creationId xmlns:a16="http://schemas.microsoft.com/office/drawing/2014/main" id="{0CBBD76A-D5F1-E61E-DFFA-BDAED260C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3513" y="3165475"/>
              <a:ext cx="20955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E8E2FD00-19A2-B251-0A20-C4C6784F96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6713" y="3127375"/>
              <a:ext cx="104775" cy="104775"/>
            </a:xfrm>
            <a:custGeom>
              <a:avLst/>
              <a:gdLst>
                <a:gd name="T0" fmla="*/ 34 w 66"/>
                <a:gd name="T1" fmla="*/ 66 h 66"/>
                <a:gd name="T2" fmla="*/ 34 w 66"/>
                <a:gd name="T3" fmla="*/ 66 h 66"/>
                <a:gd name="T4" fmla="*/ 26 w 66"/>
                <a:gd name="T5" fmla="*/ 66 h 66"/>
                <a:gd name="T6" fmla="*/ 20 w 66"/>
                <a:gd name="T7" fmla="*/ 64 h 66"/>
                <a:gd name="T8" fmla="*/ 14 w 66"/>
                <a:gd name="T9" fmla="*/ 60 h 66"/>
                <a:gd name="T10" fmla="*/ 10 w 66"/>
                <a:gd name="T11" fmla="*/ 56 h 66"/>
                <a:gd name="T12" fmla="*/ 6 w 66"/>
                <a:gd name="T13" fmla="*/ 52 h 66"/>
                <a:gd name="T14" fmla="*/ 2 w 66"/>
                <a:gd name="T15" fmla="*/ 46 h 66"/>
                <a:gd name="T16" fmla="*/ 0 w 66"/>
                <a:gd name="T17" fmla="*/ 40 h 66"/>
                <a:gd name="T18" fmla="*/ 0 w 66"/>
                <a:gd name="T19" fmla="*/ 34 h 66"/>
                <a:gd name="T20" fmla="*/ 0 w 66"/>
                <a:gd name="T21" fmla="*/ 34 h 66"/>
                <a:gd name="T22" fmla="*/ 0 w 66"/>
                <a:gd name="T23" fmla="*/ 26 h 66"/>
                <a:gd name="T24" fmla="*/ 2 w 66"/>
                <a:gd name="T25" fmla="*/ 20 h 66"/>
                <a:gd name="T26" fmla="*/ 6 w 66"/>
                <a:gd name="T27" fmla="*/ 14 h 66"/>
                <a:gd name="T28" fmla="*/ 10 w 66"/>
                <a:gd name="T29" fmla="*/ 10 h 66"/>
                <a:gd name="T30" fmla="*/ 14 w 66"/>
                <a:gd name="T31" fmla="*/ 6 h 66"/>
                <a:gd name="T32" fmla="*/ 20 w 66"/>
                <a:gd name="T33" fmla="*/ 2 h 66"/>
                <a:gd name="T34" fmla="*/ 26 w 66"/>
                <a:gd name="T35" fmla="*/ 0 h 66"/>
                <a:gd name="T36" fmla="*/ 34 w 66"/>
                <a:gd name="T37" fmla="*/ 0 h 66"/>
                <a:gd name="T38" fmla="*/ 34 w 66"/>
                <a:gd name="T39" fmla="*/ 0 h 66"/>
                <a:gd name="T40" fmla="*/ 40 w 66"/>
                <a:gd name="T41" fmla="*/ 0 h 66"/>
                <a:gd name="T42" fmla="*/ 46 w 66"/>
                <a:gd name="T43" fmla="*/ 2 h 66"/>
                <a:gd name="T44" fmla="*/ 52 w 66"/>
                <a:gd name="T45" fmla="*/ 6 h 66"/>
                <a:gd name="T46" fmla="*/ 56 w 66"/>
                <a:gd name="T47" fmla="*/ 10 h 66"/>
                <a:gd name="T48" fmla="*/ 60 w 66"/>
                <a:gd name="T49" fmla="*/ 14 h 66"/>
                <a:gd name="T50" fmla="*/ 64 w 66"/>
                <a:gd name="T51" fmla="*/ 20 h 66"/>
                <a:gd name="T52" fmla="*/ 66 w 66"/>
                <a:gd name="T53" fmla="*/ 26 h 66"/>
                <a:gd name="T54" fmla="*/ 66 w 66"/>
                <a:gd name="T55" fmla="*/ 34 h 66"/>
                <a:gd name="T56" fmla="*/ 66 w 66"/>
                <a:gd name="T57" fmla="*/ 34 h 66"/>
                <a:gd name="T58" fmla="*/ 66 w 66"/>
                <a:gd name="T59" fmla="*/ 40 h 66"/>
                <a:gd name="T60" fmla="*/ 64 w 66"/>
                <a:gd name="T61" fmla="*/ 46 h 66"/>
                <a:gd name="T62" fmla="*/ 60 w 66"/>
                <a:gd name="T63" fmla="*/ 52 h 66"/>
                <a:gd name="T64" fmla="*/ 56 w 66"/>
                <a:gd name="T65" fmla="*/ 56 h 66"/>
                <a:gd name="T66" fmla="*/ 52 w 66"/>
                <a:gd name="T67" fmla="*/ 60 h 66"/>
                <a:gd name="T68" fmla="*/ 46 w 66"/>
                <a:gd name="T69" fmla="*/ 64 h 66"/>
                <a:gd name="T70" fmla="*/ 40 w 66"/>
                <a:gd name="T71" fmla="*/ 66 h 66"/>
                <a:gd name="T72" fmla="*/ 34 w 66"/>
                <a:gd name="T73" fmla="*/ 66 h 66"/>
                <a:gd name="T74" fmla="*/ 34 w 66"/>
                <a:gd name="T75" fmla="*/ 66 h 66"/>
                <a:gd name="T76" fmla="*/ 34 w 66"/>
                <a:gd name="T77" fmla="*/ 18 h 66"/>
                <a:gd name="T78" fmla="*/ 34 w 66"/>
                <a:gd name="T79" fmla="*/ 18 h 66"/>
                <a:gd name="T80" fmla="*/ 28 w 66"/>
                <a:gd name="T81" fmla="*/ 18 h 66"/>
                <a:gd name="T82" fmla="*/ 22 w 66"/>
                <a:gd name="T83" fmla="*/ 22 h 66"/>
                <a:gd name="T84" fmla="*/ 20 w 66"/>
                <a:gd name="T85" fmla="*/ 28 h 66"/>
                <a:gd name="T86" fmla="*/ 18 w 66"/>
                <a:gd name="T87" fmla="*/ 34 h 66"/>
                <a:gd name="T88" fmla="*/ 18 w 66"/>
                <a:gd name="T89" fmla="*/ 34 h 66"/>
                <a:gd name="T90" fmla="*/ 20 w 66"/>
                <a:gd name="T91" fmla="*/ 38 h 66"/>
                <a:gd name="T92" fmla="*/ 22 w 66"/>
                <a:gd name="T93" fmla="*/ 44 h 66"/>
                <a:gd name="T94" fmla="*/ 28 w 66"/>
                <a:gd name="T95" fmla="*/ 48 h 66"/>
                <a:gd name="T96" fmla="*/ 34 w 66"/>
                <a:gd name="T97" fmla="*/ 48 h 66"/>
                <a:gd name="T98" fmla="*/ 34 w 66"/>
                <a:gd name="T99" fmla="*/ 48 h 66"/>
                <a:gd name="T100" fmla="*/ 38 w 66"/>
                <a:gd name="T101" fmla="*/ 48 h 66"/>
                <a:gd name="T102" fmla="*/ 44 w 66"/>
                <a:gd name="T103" fmla="*/ 44 h 66"/>
                <a:gd name="T104" fmla="*/ 48 w 66"/>
                <a:gd name="T105" fmla="*/ 38 h 66"/>
                <a:gd name="T106" fmla="*/ 48 w 66"/>
                <a:gd name="T107" fmla="*/ 34 h 66"/>
                <a:gd name="T108" fmla="*/ 48 w 66"/>
                <a:gd name="T109" fmla="*/ 34 h 66"/>
                <a:gd name="T110" fmla="*/ 48 w 66"/>
                <a:gd name="T111" fmla="*/ 28 h 66"/>
                <a:gd name="T112" fmla="*/ 44 w 66"/>
                <a:gd name="T113" fmla="*/ 22 h 66"/>
                <a:gd name="T114" fmla="*/ 38 w 66"/>
                <a:gd name="T115" fmla="*/ 18 h 66"/>
                <a:gd name="T116" fmla="*/ 34 w 66"/>
                <a:gd name="T117" fmla="*/ 18 h 66"/>
                <a:gd name="T118" fmla="*/ 34 w 66"/>
                <a:gd name="T119" fmla="*/ 1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6" h="66">
                  <a:moveTo>
                    <a:pt x="34" y="66"/>
                  </a:moveTo>
                  <a:lnTo>
                    <a:pt x="34" y="66"/>
                  </a:lnTo>
                  <a:lnTo>
                    <a:pt x="26" y="66"/>
                  </a:lnTo>
                  <a:lnTo>
                    <a:pt x="20" y="64"/>
                  </a:lnTo>
                  <a:lnTo>
                    <a:pt x="14" y="60"/>
                  </a:lnTo>
                  <a:lnTo>
                    <a:pt x="10" y="56"/>
                  </a:lnTo>
                  <a:lnTo>
                    <a:pt x="6" y="52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6" y="14"/>
                  </a:lnTo>
                  <a:lnTo>
                    <a:pt x="10" y="10"/>
                  </a:lnTo>
                  <a:lnTo>
                    <a:pt x="14" y="6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6" y="2"/>
                  </a:lnTo>
                  <a:lnTo>
                    <a:pt x="52" y="6"/>
                  </a:lnTo>
                  <a:lnTo>
                    <a:pt x="56" y="10"/>
                  </a:lnTo>
                  <a:lnTo>
                    <a:pt x="60" y="14"/>
                  </a:lnTo>
                  <a:lnTo>
                    <a:pt x="64" y="20"/>
                  </a:lnTo>
                  <a:lnTo>
                    <a:pt x="66" y="26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6" y="40"/>
                  </a:lnTo>
                  <a:lnTo>
                    <a:pt x="64" y="46"/>
                  </a:lnTo>
                  <a:lnTo>
                    <a:pt x="60" y="52"/>
                  </a:lnTo>
                  <a:lnTo>
                    <a:pt x="56" y="56"/>
                  </a:lnTo>
                  <a:lnTo>
                    <a:pt x="52" y="60"/>
                  </a:lnTo>
                  <a:lnTo>
                    <a:pt x="46" y="64"/>
                  </a:lnTo>
                  <a:lnTo>
                    <a:pt x="40" y="66"/>
                  </a:lnTo>
                  <a:lnTo>
                    <a:pt x="34" y="66"/>
                  </a:lnTo>
                  <a:lnTo>
                    <a:pt x="34" y="6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28" y="18"/>
                  </a:lnTo>
                  <a:lnTo>
                    <a:pt x="22" y="22"/>
                  </a:lnTo>
                  <a:lnTo>
                    <a:pt x="20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8"/>
                  </a:lnTo>
                  <a:lnTo>
                    <a:pt x="22" y="44"/>
                  </a:lnTo>
                  <a:lnTo>
                    <a:pt x="28" y="48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38" y="48"/>
                  </a:lnTo>
                  <a:lnTo>
                    <a:pt x="44" y="44"/>
                  </a:lnTo>
                  <a:lnTo>
                    <a:pt x="48" y="38"/>
                  </a:lnTo>
                  <a:lnTo>
                    <a:pt x="48" y="34"/>
                  </a:lnTo>
                  <a:lnTo>
                    <a:pt x="48" y="34"/>
                  </a:lnTo>
                  <a:lnTo>
                    <a:pt x="48" y="28"/>
                  </a:lnTo>
                  <a:lnTo>
                    <a:pt x="44" y="22"/>
                  </a:lnTo>
                  <a:lnTo>
                    <a:pt x="38" y="18"/>
                  </a:lnTo>
                  <a:lnTo>
                    <a:pt x="34" y="18"/>
                  </a:lnTo>
                  <a:lnTo>
                    <a:pt x="34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55" name="Freeform 70">
              <a:extLst>
                <a:ext uri="{FF2B5EF4-FFF2-40B4-BE49-F238E27FC236}">
                  <a16:creationId xmlns:a16="http://schemas.microsoft.com/office/drawing/2014/main" id="{659B6F79-2287-F63C-F11D-D93BA78694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1913" y="3127375"/>
              <a:ext cx="104775" cy="104775"/>
            </a:xfrm>
            <a:custGeom>
              <a:avLst/>
              <a:gdLst>
                <a:gd name="T0" fmla="*/ 32 w 66"/>
                <a:gd name="T1" fmla="*/ 66 h 66"/>
                <a:gd name="T2" fmla="*/ 32 w 66"/>
                <a:gd name="T3" fmla="*/ 66 h 66"/>
                <a:gd name="T4" fmla="*/ 26 w 66"/>
                <a:gd name="T5" fmla="*/ 66 h 66"/>
                <a:gd name="T6" fmla="*/ 20 w 66"/>
                <a:gd name="T7" fmla="*/ 64 h 66"/>
                <a:gd name="T8" fmla="*/ 14 w 66"/>
                <a:gd name="T9" fmla="*/ 60 h 66"/>
                <a:gd name="T10" fmla="*/ 10 w 66"/>
                <a:gd name="T11" fmla="*/ 56 h 66"/>
                <a:gd name="T12" fmla="*/ 6 w 66"/>
                <a:gd name="T13" fmla="*/ 52 h 66"/>
                <a:gd name="T14" fmla="*/ 2 w 66"/>
                <a:gd name="T15" fmla="*/ 46 h 66"/>
                <a:gd name="T16" fmla="*/ 0 w 66"/>
                <a:gd name="T17" fmla="*/ 40 h 66"/>
                <a:gd name="T18" fmla="*/ 0 w 66"/>
                <a:gd name="T19" fmla="*/ 34 h 66"/>
                <a:gd name="T20" fmla="*/ 0 w 66"/>
                <a:gd name="T21" fmla="*/ 34 h 66"/>
                <a:gd name="T22" fmla="*/ 0 w 66"/>
                <a:gd name="T23" fmla="*/ 26 h 66"/>
                <a:gd name="T24" fmla="*/ 2 w 66"/>
                <a:gd name="T25" fmla="*/ 20 h 66"/>
                <a:gd name="T26" fmla="*/ 6 w 66"/>
                <a:gd name="T27" fmla="*/ 14 h 66"/>
                <a:gd name="T28" fmla="*/ 10 w 66"/>
                <a:gd name="T29" fmla="*/ 10 h 66"/>
                <a:gd name="T30" fmla="*/ 14 w 66"/>
                <a:gd name="T31" fmla="*/ 6 h 66"/>
                <a:gd name="T32" fmla="*/ 20 w 66"/>
                <a:gd name="T33" fmla="*/ 2 h 66"/>
                <a:gd name="T34" fmla="*/ 26 w 66"/>
                <a:gd name="T35" fmla="*/ 0 h 66"/>
                <a:gd name="T36" fmla="*/ 32 w 66"/>
                <a:gd name="T37" fmla="*/ 0 h 66"/>
                <a:gd name="T38" fmla="*/ 32 w 66"/>
                <a:gd name="T39" fmla="*/ 0 h 66"/>
                <a:gd name="T40" fmla="*/ 40 w 66"/>
                <a:gd name="T41" fmla="*/ 0 h 66"/>
                <a:gd name="T42" fmla="*/ 46 w 66"/>
                <a:gd name="T43" fmla="*/ 2 h 66"/>
                <a:gd name="T44" fmla="*/ 52 w 66"/>
                <a:gd name="T45" fmla="*/ 6 h 66"/>
                <a:gd name="T46" fmla="*/ 56 w 66"/>
                <a:gd name="T47" fmla="*/ 10 h 66"/>
                <a:gd name="T48" fmla="*/ 60 w 66"/>
                <a:gd name="T49" fmla="*/ 14 h 66"/>
                <a:gd name="T50" fmla="*/ 64 w 66"/>
                <a:gd name="T51" fmla="*/ 20 h 66"/>
                <a:gd name="T52" fmla="*/ 66 w 66"/>
                <a:gd name="T53" fmla="*/ 26 h 66"/>
                <a:gd name="T54" fmla="*/ 66 w 66"/>
                <a:gd name="T55" fmla="*/ 34 h 66"/>
                <a:gd name="T56" fmla="*/ 66 w 66"/>
                <a:gd name="T57" fmla="*/ 34 h 66"/>
                <a:gd name="T58" fmla="*/ 66 w 66"/>
                <a:gd name="T59" fmla="*/ 40 h 66"/>
                <a:gd name="T60" fmla="*/ 64 w 66"/>
                <a:gd name="T61" fmla="*/ 46 h 66"/>
                <a:gd name="T62" fmla="*/ 60 w 66"/>
                <a:gd name="T63" fmla="*/ 52 h 66"/>
                <a:gd name="T64" fmla="*/ 56 w 66"/>
                <a:gd name="T65" fmla="*/ 56 h 66"/>
                <a:gd name="T66" fmla="*/ 52 w 66"/>
                <a:gd name="T67" fmla="*/ 60 h 66"/>
                <a:gd name="T68" fmla="*/ 46 w 66"/>
                <a:gd name="T69" fmla="*/ 64 h 66"/>
                <a:gd name="T70" fmla="*/ 40 w 66"/>
                <a:gd name="T71" fmla="*/ 66 h 66"/>
                <a:gd name="T72" fmla="*/ 32 w 66"/>
                <a:gd name="T73" fmla="*/ 66 h 66"/>
                <a:gd name="T74" fmla="*/ 32 w 66"/>
                <a:gd name="T75" fmla="*/ 66 h 66"/>
                <a:gd name="T76" fmla="*/ 32 w 66"/>
                <a:gd name="T77" fmla="*/ 18 h 66"/>
                <a:gd name="T78" fmla="*/ 32 w 66"/>
                <a:gd name="T79" fmla="*/ 18 h 66"/>
                <a:gd name="T80" fmla="*/ 26 w 66"/>
                <a:gd name="T81" fmla="*/ 18 h 66"/>
                <a:gd name="T82" fmla="*/ 22 w 66"/>
                <a:gd name="T83" fmla="*/ 22 h 66"/>
                <a:gd name="T84" fmla="*/ 18 w 66"/>
                <a:gd name="T85" fmla="*/ 28 h 66"/>
                <a:gd name="T86" fmla="*/ 18 w 66"/>
                <a:gd name="T87" fmla="*/ 34 h 66"/>
                <a:gd name="T88" fmla="*/ 18 w 66"/>
                <a:gd name="T89" fmla="*/ 34 h 66"/>
                <a:gd name="T90" fmla="*/ 18 w 66"/>
                <a:gd name="T91" fmla="*/ 38 h 66"/>
                <a:gd name="T92" fmla="*/ 22 w 66"/>
                <a:gd name="T93" fmla="*/ 44 h 66"/>
                <a:gd name="T94" fmla="*/ 26 w 66"/>
                <a:gd name="T95" fmla="*/ 48 h 66"/>
                <a:gd name="T96" fmla="*/ 32 w 66"/>
                <a:gd name="T97" fmla="*/ 48 h 66"/>
                <a:gd name="T98" fmla="*/ 32 w 66"/>
                <a:gd name="T99" fmla="*/ 48 h 66"/>
                <a:gd name="T100" fmla="*/ 38 w 66"/>
                <a:gd name="T101" fmla="*/ 48 h 66"/>
                <a:gd name="T102" fmla="*/ 44 w 66"/>
                <a:gd name="T103" fmla="*/ 44 h 66"/>
                <a:gd name="T104" fmla="*/ 46 w 66"/>
                <a:gd name="T105" fmla="*/ 38 h 66"/>
                <a:gd name="T106" fmla="*/ 48 w 66"/>
                <a:gd name="T107" fmla="*/ 34 h 66"/>
                <a:gd name="T108" fmla="*/ 48 w 66"/>
                <a:gd name="T109" fmla="*/ 34 h 66"/>
                <a:gd name="T110" fmla="*/ 46 w 66"/>
                <a:gd name="T111" fmla="*/ 28 h 66"/>
                <a:gd name="T112" fmla="*/ 44 w 66"/>
                <a:gd name="T113" fmla="*/ 22 h 66"/>
                <a:gd name="T114" fmla="*/ 38 w 66"/>
                <a:gd name="T115" fmla="*/ 18 h 66"/>
                <a:gd name="T116" fmla="*/ 32 w 66"/>
                <a:gd name="T117" fmla="*/ 18 h 66"/>
                <a:gd name="T118" fmla="*/ 32 w 66"/>
                <a:gd name="T119" fmla="*/ 1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6" h="66">
                  <a:moveTo>
                    <a:pt x="32" y="66"/>
                  </a:moveTo>
                  <a:lnTo>
                    <a:pt x="32" y="66"/>
                  </a:lnTo>
                  <a:lnTo>
                    <a:pt x="26" y="66"/>
                  </a:lnTo>
                  <a:lnTo>
                    <a:pt x="20" y="64"/>
                  </a:lnTo>
                  <a:lnTo>
                    <a:pt x="14" y="60"/>
                  </a:lnTo>
                  <a:lnTo>
                    <a:pt x="10" y="56"/>
                  </a:lnTo>
                  <a:lnTo>
                    <a:pt x="6" y="52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6" y="14"/>
                  </a:lnTo>
                  <a:lnTo>
                    <a:pt x="10" y="10"/>
                  </a:lnTo>
                  <a:lnTo>
                    <a:pt x="14" y="6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6" y="2"/>
                  </a:lnTo>
                  <a:lnTo>
                    <a:pt x="52" y="6"/>
                  </a:lnTo>
                  <a:lnTo>
                    <a:pt x="56" y="10"/>
                  </a:lnTo>
                  <a:lnTo>
                    <a:pt x="60" y="14"/>
                  </a:lnTo>
                  <a:lnTo>
                    <a:pt x="64" y="20"/>
                  </a:lnTo>
                  <a:lnTo>
                    <a:pt x="66" y="26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6" y="40"/>
                  </a:lnTo>
                  <a:lnTo>
                    <a:pt x="64" y="46"/>
                  </a:lnTo>
                  <a:lnTo>
                    <a:pt x="60" y="52"/>
                  </a:lnTo>
                  <a:lnTo>
                    <a:pt x="56" y="56"/>
                  </a:lnTo>
                  <a:lnTo>
                    <a:pt x="52" y="60"/>
                  </a:lnTo>
                  <a:lnTo>
                    <a:pt x="46" y="64"/>
                  </a:lnTo>
                  <a:lnTo>
                    <a:pt x="40" y="66"/>
                  </a:lnTo>
                  <a:lnTo>
                    <a:pt x="32" y="66"/>
                  </a:lnTo>
                  <a:lnTo>
                    <a:pt x="32" y="66"/>
                  </a:lnTo>
                  <a:close/>
                  <a:moveTo>
                    <a:pt x="32" y="18"/>
                  </a:moveTo>
                  <a:lnTo>
                    <a:pt x="32" y="18"/>
                  </a:lnTo>
                  <a:lnTo>
                    <a:pt x="26" y="18"/>
                  </a:lnTo>
                  <a:lnTo>
                    <a:pt x="22" y="22"/>
                  </a:lnTo>
                  <a:lnTo>
                    <a:pt x="18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18" y="38"/>
                  </a:lnTo>
                  <a:lnTo>
                    <a:pt x="22" y="44"/>
                  </a:lnTo>
                  <a:lnTo>
                    <a:pt x="26" y="48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8" y="48"/>
                  </a:lnTo>
                  <a:lnTo>
                    <a:pt x="44" y="44"/>
                  </a:lnTo>
                  <a:lnTo>
                    <a:pt x="46" y="38"/>
                  </a:lnTo>
                  <a:lnTo>
                    <a:pt x="48" y="34"/>
                  </a:lnTo>
                  <a:lnTo>
                    <a:pt x="48" y="34"/>
                  </a:lnTo>
                  <a:lnTo>
                    <a:pt x="46" y="28"/>
                  </a:lnTo>
                  <a:lnTo>
                    <a:pt x="44" y="22"/>
                  </a:lnTo>
                  <a:lnTo>
                    <a:pt x="38" y="18"/>
                  </a:lnTo>
                  <a:lnTo>
                    <a:pt x="32" y="18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sp>
          <p:nvSpPr>
            <p:cNvPr id="56" name="Rectangle 71">
              <a:extLst>
                <a:ext uri="{FF2B5EF4-FFF2-40B4-BE49-F238E27FC236}">
                  <a16:creationId xmlns:a16="http://schemas.microsoft.com/office/drawing/2014/main" id="{58E655F3-88AD-6577-8C9C-613034AD8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9113" y="3333750"/>
              <a:ext cx="28575" cy="539750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A074E9F1-2495-5CC7-98E9-A49533E5C096}"/>
              </a:ext>
            </a:extLst>
          </p:cNvPr>
          <p:cNvGrpSpPr>
            <a:grpSpLocks noChangeAspect="1"/>
          </p:cNvGrpSpPr>
          <p:nvPr/>
        </p:nvGrpSpPr>
        <p:grpSpPr>
          <a:xfrm>
            <a:off x="1782662" y="2711052"/>
            <a:ext cx="598362" cy="523567"/>
            <a:chOff x="6415088" y="3463926"/>
            <a:chExt cx="584200" cy="511175"/>
          </a:xfrm>
        </p:grpSpPr>
        <p:sp>
          <p:nvSpPr>
            <p:cNvPr id="58" name="Line 63">
              <a:extLst>
                <a:ext uri="{FF2B5EF4-FFF2-40B4-BE49-F238E27FC236}">
                  <a16:creationId xmlns:a16="http://schemas.microsoft.com/office/drawing/2014/main" id="{A120B2DC-61E2-0C01-9F02-9CAF448460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1338" y="3790951"/>
              <a:ext cx="71438" cy="42863"/>
            </a:xfrm>
            <a:prstGeom prst="line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59" name="Line 64">
              <a:extLst>
                <a:ext uri="{FF2B5EF4-FFF2-40B4-BE49-F238E27FC236}">
                  <a16:creationId xmlns:a16="http://schemas.microsoft.com/office/drawing/2014/main" id="{D0F2EE70-53A4-0014-6DB0-3D7A876283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6263" y="3854451"/>
              <a:ext cx="73025" cy="42863"/>
            </a:xfrm>
            <a:prstGeom prst="line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60" name="Freeform 65">
              <a:extLst>
                <a:ext uri="{FF2B5EF4-FFF2-40B4-BE49-F238E27FC236}">
                  <a16:creationId xmlns:a16="http://schemas.microsoft.com/office/drawing/2014/main" id="{AEFEA20B-6600-5C57-64A7-74E64E03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1801" y="3803651"/>
              <a:ext cx="163513" cy="165100"/>
            </a:xfrm>
            <a:custGeom>
              <a:avLst/>
              <a:gdLst>
                <a:gd name="T0" fmla="*/ 30 w 54"/>
                <a:gd name="T1" fmla="*/ 0 h 55"/>
                <a:gd name="T2" fmla="*/ 23 w 54"/>
                <a:gd name="T3" fmla="*/ 4 h 55"/>
                <a:gd name="T4" fmla="*/ 18 w 54"/>
                <a:gd name="T5" fmla="*/ 11 h 55"/>
                <a:gd name="T6" fmla="*/ 8 w 54"/>
                <a:gd name="T7" fmla="*/ 17 h 55"/>
                <a:gd name="T8" fmla="*/ 3 w 54"/>
                <a:gd name="T9" fmla="*/ 34 h 55"/>
                <a:gd name="T10" fmla="*/ 7 w 54"/>
                <a:gd name="T11" fmla="*/ 40 h 55"/>
                <a:gd name="T12" fmla="*/ 11 w 54"/>
                <a:gd name="T13" fmla="*/ 47 h 55"/>
                <a:gd name="T14" fmla="*/ 28 w 54"/>
                <a:gd name="T15" fmla="*/ 52 h 55"/>
                <a:gd name="T16" fmla="*/ 38 w 54"/>
                <a:gd name="T17" fmla="*/ 46 h 55"/>
                <a:gd name="T18" fmla="*/ 47 w 54"/>
                <a:gd name="T19" fmla="*/ 45 h 55"/>
                <a:gd name="T20" fmla="*/ 54 w 54"/>
                <a:gd name="T21" fmla="*/ 41 h 55"/>
                <a:gd name="T22" fmla="*/ 30 w 54"/>
                <a:gd name="T2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55">
                  <a:moveTo>
                    <a:pt x="30" y="0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19" y="6"/>
                    <a:pt x="18" y="11"/>
                    <a:pt x="18" y="11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2" y="20"/>
                    <a:pt x="0" y="28"/>
                    <a:pt x="3" y="34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4" y="53"/>
                    <a:pt x="22" y="55"/>
                    <a:pt x="28" y="52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8" y="46"/>
                    <a:pt x="43" y="47"/>
                    <a:pt x="47" y="45"/>
                  </a:cubicBezTo>
                  <a:cubicBezTo>
                    <a:pt x="54" y="41"/>
                    <a:pt x="54" y="41"/>
                    <a:pt x="54" y="41"/>
                  </a:cubicBezTo>
                  <a:lnTo>
                    <a:pt x="30" y="0"/>
                  </a:lnTo>
                  <a:close/>
                </a:path>
              </a:pathLst>
            </a:custGeom>
            <a:noFill/>
            <a:ln w="19050" cap="flat" cmpd="sng" algn="ctr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61" name="Freeform 66">
              <a:extLst>
                <a:ext uri="{FF2B5EF4-FFF2-40B4-BE49-F238E27FC236}">
                  <a16:creationId xmlns:a16="http://schemas.microsoft.com/office/drawing/2014/main" id="{5A262D72-090E-DEF1-BB86-B2CB30194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5088" y="3463926"/>
              <a:ext cx="430213" cy="511175"/>
            </a:xfrm>
            <a:custGeom>
              <a:avLst/>
              <a:gdLst>
                <a:gd name="T0" fmla="*/ 129 w 143"/>
                <a:gd name="T1" fmla="*/ 154 h 170"/>
                <a:gd name="T2" fmla="*/ 20 w 143"/>
                <a:gd name="T3" fmla="*/ 117 h 170"/>
                <a:gd name="T4" fmla="*/ 46 w 143"/>
                <a:gd name="T5" fmla="*/ 17 h 170"/>
                <a:gd name="T6" fmla="*/ 129 w 143"/>
                <a:gd name="T7" fmla="*/ 39 h 170"/>
                <a:gd name="T8" fmla="*/ 111 w 143"/>
                <a:gd name="T9" fmla="*/ 108 h 170"/>
                <a:gd name="T10" fmla="*/ 92 w 143"/>
                <a:gd name="T11" fmla="*/ 113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3" h="170">
                  <a:moveTo>
                    <a:pt x="129" y="154"/>
                  </a:moveTo>
                  <a:cubicBezTo>
                    <a:pt x="89" y="170"/>
                    <a:pt x="42" y="155"/>
                    <a:pt x="20" y="117"/>
                  </a:cubicBezTo>
                  <a:cubicBezTo>
                    <a:pt x="0" y="82"/>
                    <a:pt x="11" y="38"/>
                    <a:pt x="46" y="17"/>
                  </a:cubicBezTo>
                  <a:cubicBezTo>
                    <a:pt x="75" y="0"/>
                    <a:pt x="112" y="10"/>
                    <a:pt x="129" y="39"/>
                  </a:cubicBezTo>
                  <a:cubicBezTo>
                    <a:pt x="143" y="63"/>
                    <a:pt x="135" y="94"/>
                    <a:pt x="111" y="108"/>
                  </a:cubicBezTo>
                  <a:cubicBezTo>
                    <a:pt x="105" y="111"/>
                    <a:pt x="99" y="113"/>
                    <a:pt x="92" y="113"/>
                  </a:cubicBezTo>
                </a:path>
              </a:pathLst>
            </a:custGeom>
            <a:noFill/>
            <a:ln w="19050" cap="flat" cmpd="sng" algn="ctr">
              <a:solidFill>
                <a:schemeClr val="bg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62" name="Freeform 67">
              <a:extLst>
                <a:ext uri="{FF2B5EF4-FFF2-40B4-BE49-F238E27FC236}">
                  <a16:creationId xmlns:a16="http://schemas.microsoft.com/office/drawing/2014/main" id="{1CF0D1E4-4D34-BAB9-0584-978CD191E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3551238"/>
              <a:ext cx="165100" cy="276225"/>
            </a:xfrm>
            <a:custGeom>
              <a:avLst/>
              <a:gdLst>
                <a:gd name="T0" fmla="*/ 60 w 104"/>
                <a:gd name="T1" fmla="*/ 72 h 174"/>
                <a:gd name="T2" fmla="*/ 74 w 104"/>
                <a:gd name="T3" fmla="*/ 0 h 174"/>
                <a:gd name="T4" fmla="*/ 0 w 104"/>
                <a:gd name="T5" fmla="*/ 108 h 174"/>
                <a:gd name="T6" fmla="*/ 45 w 104"/>
                <a:gd name="T7" fmla="*/ 102 h 174"/>
                <a:gd name="T8" fmla="*/ 32 w 104"/>
                <a:gd name="T9" fmla="*/ 174 h 174"/>
                <a:gd name="T10" fmla="*/ 104 w 104"/>
                <a:gd name="T11" fmla="*/ 66 h 174"/>
                <a:gd name="T12" fmla="*/ 60 w 104"/>
                <a:gd name="T13" fmla="*/ 72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174">
                  <a:moveTo>
                    <a:pt x="60" y="72"/>
                  </a:moveTo>
                  <a:lnTo>
                    <a:pt x="74" y="0"/>
                  </a:lnTo>
                  <a:lnTo>
                    <a:pt x="0" y="108"/>
                  </a:lnTo>
                  <a:lnTo>
                    <a:pt x="45" y="102"/>
                  </a:lnTo>
                  <a:lnTo>
                    <a:pt x="32" y="174"/>
                  </a:lnTo>
                  <a:lnTo>
                    <a:pt x="104" y="66"/>
                  </a:lnTo>
                  <a:lnTo>
                    <a:pt x="60" y="72"/>
                  </a:lnTo>
                  <a:close/>
                </a:path>
              </a:pathLst>
            </a:cu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B8201258-AF9C-842C-0BDF-8B21448A0F3D}"/>
              </a:ext>
            </a:extLst>
          </p:cNvPr>
          <p:cNvSpPr txBox="1"/>
          <p:nvPr/>
        </p:nvSpPr>
        <p:spPr>
          <a:xfrm>
            <a:off x="564768" y="1521687"/>
            <a:ext cx="1471557" cy="246221"/>
          </a:xfrm>
          <a:prstGeom prst="rect">
            <a:avLst/>
          </a:prstGeom>
          <a:noFill/>
        </p:spPr>
        <p:txBody>
          <a:bodyPr wrap="none" lIns="0" tIns="36576" rIns="0" bIns="0" rtlCol="0">
            <a:spAutoFit/>
          </a:bodyPr>
          <a:lstStyle/>
          <a:p>
            <a:pPr>
              <a:lnSpc>
                <a:spcPct val="85000"/>
              </a:lnSpc>
              <a:buSzPct val="110000"/>
              <a:defRPr/>
            </a:pPr>
            <a:r>
              <a:rPr lang="pt-PT" sz="1600">
                <a:solidFill>
                  <a:schemeClr val="bg1"/>
                </a:solidFill>
                <a:latin typeface="Arial" panose="020B0604020202020204"/>
              </a:rPr>
              <a:t>Efeitos Indiretos</a:t>
            </a:r>
          </a:p>
        </p:txBody>
      </p:sp>
      <p:sp>
        <p:nvSpPr>
          <p:cNvPr id="64" name="Arrow: Left 63">
            <a:extLst>
              <a:ext uri="{FF2B5EF4-FFF2-40B4-BE49-F238E27FC236}">
                <a16:creationId xmlns:a16="http://schemas.microsoft.com/office/drawing/2014/main" id="{E8A53FF9-B1B6-A30C-504D-4AD9F9B8EBCD}"/>
              </a:ext>
            </a:extLst>
          </p:cNvPr>
          <p:cNvSpPr/>
          <p:nvPr/>
        </p:nvSpPr>
        <p:spPr>
          <a:xfrm rot="20065472" flipH="1">
            <a:off x="6462826" y="4608348"/>
            <a:ext cx="2626364" cy="598714"/>
          </a:xfrm>
          <a:prstGeom prst="leftArrow">
            <a:avLst/>
          </a:prstGeom>
          <a:solidFill>
            <a:schemeClr val="accent5"/>
          </a:solidFill>
          <a:ln w="9525" cap="flat" cmpd="sng" algn="ctr">
            <a:noFill/>
            <a:prstDash val="solid"/>
          </a:ln>
          <a:effectLst/>
        </p:spPr>
        <p:txBody>
          <a:bodyPr lIns="72000" tIns="72000" rIns="72000" bIns="72000" rtlCol="0" anchor="ctr" anchorCtr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200" b="0" i="0" u="none" strike="noStrike" kern="0" cap="none" spc="0" normalizeH="0" baseline="0" noProof="0" err="1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9EEA0BE6-9198-224B-6356-F216E78B6B95}"/>
              </a:ext>
            </a:extLst>
          </p:cNvPr>
          <p:cNvGrpSpPr/>
          <p:nvPr/>
        </p:nvGrpSpPr>
        <p:grpSpPr>
          <a:xfrm>
            <a:off x="4935434" y="4304720"/>
            <a:ext cx="2135424" cy="1357535"/>
            <a:chOff x="5008674" y="1904999"/>
            <a:chExt cx="4537229" cy="1438936"/>
          </a:xfrm>
        </p:grpSpPr>
        <p:sp>
          <p:nvSpPr>
            <p:cNvPr id="66" name="Rectangle: Rounded Corners 65">
              <a:extLst>
                <a:ext uri="{FF2B5EF4-FFF2-40B4-BE49-F238E27FC236}">
                  <a16:creationId xmlns:a16="http://schemas.microsoft.com/office/drawing/2014/main" id="{B0BEF3ED-BA96-904C-A4FE-BDE27EFA4CE1}"/>
                </a:ext>
              </a:extLst>
            </p:cNvPr>
            <p:cNvSpPr/>
            <p:nvPr/>
          </p:nvSpPr>
          <p:spPr>
            <a:xfrm>
              <a:off x="5008674" y="1904999"/>
              <a:ext cx="4537229" cy="1438936"/>
            </a:xfrm>
            <a:prstGeom prst="roundRect">
              <a:avLst/>
            </a:prstGeom>
            <a:solidFill>
              <a:schemeClr val="accent2"/>
            </a:solidFill>
            <a:ln w="9525" cap="flat" cmpd="sng" algn="ctr">
              <a:solidFill>
                <a:schemeClr val="bg1"/>
              </a:solidFill>
              <a:prstDash val="solid"/>
            </a:ln>
            <a:effectLst/>
          </p:spPr>
          <p:txBody>
            <a:bodyPr lIns="72000" tIns="72000" rIns="72000" bIns="72000" rtlCol="0" anchor="t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pt-PT" sz="1200" b="1" kern="0">
                  <a:solidFill>
                    <a:srgbClr val="FFFFFF"/>
                  </a:solidFill>
                  <a:latin typeface="Arial" panose="020B0604020202020204"/>
                </a:rPr>
                <a:t>Porto de Sines</a:t>
              </a:r>
              <a:endParaRPr kumimoji="0" lang="pt-PT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7" name="Rectangle: Rounded Corners 66">
              <a:extLst>
                <a:ext uri="{FF2B5EF4-FFF2-40B4-BE49-F238E27FC236}">
                  <a16:creationId xmlns:a16="http://schemas.microsoft.com/office/drawing/2014/main" id="{D0E1AE59-9FB3-7FB0-67FF-E44A7D31D8F6}"/>
                </a:ext>
              </a:extLst>
            </p:cNvPr>
            <p:cNvSpPr/>
            <p:nvPr/>
          </p:nvSpPr>
          <p:spPr>
            <a:xfrm>
              <a:off x="5008674" y="2243086"/>
              <a:ext cx="4537229" cy="1100848"/>
            </a:xfrm>
            <a:prstGeom prst="roundRect">
              <a:avLst>
                <a:gd name="adj" fmla="val 11045"/>
              </a:avLst>
            </a:prstGeom>
            <a:solidFill>
              <a:srgbClr val="C4C4CD">
                <a:lumMod val="20000"/>
                <a:lumOff val="80000"/>
              </a:srgbClr>
            </a:solidFill>
            <a:ln w="9525" cap="flat" cmpd="sng" algn="ctr">
              <a:solidFill>
                <a:schemeClr val="bg1"/>
              </a:solidFill>
              <a:prstDash val="solid"/>
            </a:ln>
            <a:effectLst/>
          </p:spPr>
          <p:txBody>
            <a:bodyPr lIns="72000" tIns="72000" rIns="72000" bIns="72000" rtlCol="0" anchor="t" anchorCtr="0"/>
            <a:lstStyle/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pt-PT" sz="1200" b="0" i="0" u="none" strike="noStrike" kern="0" cap="none" spc="0" normalizeH="0" baseline="0" noProof="0">
                  <a:ln>
                    <a:noFill/>
                  </a:ln>
                  <a:solidFill>
                    <a:srgbClr val="2E2E38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Valor </a:t>
              </a:r>
              <a:r>
                <a:rPr lang="pt-PT" sz="1200" kern="0">
                  <a:solidFill>
                    <a:srgbClr val="2E2E38"/>
                  </a:solidFill>
                  <a:latin typeface="Arial" panose="020B0604020202020204"/>
                </a:rPr>
                <a:t>Acrescentado Bruto (VAB), Emprego e Receita Fiscal gerados pela atividade do Porto.</a:t>
              </a:r>
            </a:p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pt-PT" sz="1200" b="0" i="0" u="none" strike="noStrike" kern="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C8890FC7-736D-393F-8B14-81885B802E3C}"/>
              </a:ext>
            </a:extLst>
          </p:cNvPr>
          <p:cNvGrpSpPr>
            <a:grpSpLocks noChangeAspect="1"/>
          </p:cNvGrpSpPr>
          <p:nvPr/>
        </p:nvGrpSpPr>
        <p:grpSpPr>
          <a:xfrm>
            <a:off x="5436980" y="4004458"/>
            <a:ext cx="376144" cy="262991"/>
            <a:chOff x="4575292" y="5175427"/>
            <a:chExt cx="1748398" cy="1222444"/>
          </a:xfrm>
          <a:solidFill>
            <a:schemeClr val="bg1"/>
          </a:solidFill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97B8325B-3137-DD88-B29D-CD526F38FC32}"/>
                </a:ext>
              </a:extLst>
            </p:cNvPr>
            <p:cNvSpPr/>
            <p:nvPr/>
          </p:nvSpPr>
          <p:spPr>
            <a:xfrm>
              <a:off x="4575292" y="5175427"/>
              <a:ext cx="1748398" cy="1222444"/>
            </a:xfrm>
            <a:custGeom>
              <a:avLst/>
              <a:gdLst>
                <a:gd name="connsiteX0" fmla="*/ 19151 w 1748398"/>
                <a:gd name="connsiteY0" fmla="*/ -858 h 1222444"/>
                <a:gd name="connsiteX1" fmla="*/ 1722602 w 1748398"/>
                <a:gd name="connsiteY1" fmla="*/ -858 h 1222444"/>
                <a:gd name="connsiteX2" fmla="*/ 1730603 w 1748398"/>
                <a:gd name="connsiteY2" fmla="*/ 50292 h 1222444"/>
                <a:gd name="connsiteX3" fmla="*/ 1730603 w 1748398"/>
                <a:gd name="connsiteY3" fmla="*/ 913162 h 1222444"/>
                <a:gd name="connsiteX4" fmla="*/ 1743081 w 1748398"/>
                <a:gd name="connsiteY4" fmla="*/ 983361 h 1222444"/>
                <a:gd name="connsiteX5" fmla="*/ 1747748 w 1748398"/>
                <a:gd name="connsiteY5" fmla="*/ 1011936 h 1222444"/>
                <a:gd name="connsiteX6" fmla="*/ 1747748 w 1748398"/>
                <a:gd name="connsiteY6" fmla="*/ 1162145 h 1222444"/>
                <a:gd name="connsiteX7" fmla="*/ 1717553 w 1748398"/>
                <a:gd name="connsiteY7" fmla="*/ 1217580 h 1222444"/>
                <a:gd name="connsiteX8" fmla="*/ 1653355 w 1748398"/>
                <a:gd name="connsiteY8" fmla="*/ 1187482 h 1222444"/>
                <a:gd name="connsiteX9" fmla="*/ 1653355 w 1748398"/>
                <a:gd name="connsiteY9" fmla="*/ 1003078 h 1222444"/>
                <a:gd name="connsiteX10" fmla="*/ 1669452 w 1748398"/>
                <a:gd name="connsiteY10" fmla="*/ 744474 h 1222444"/>
                <a:gd name="connsiteX11" fmla="*/ 1668500 w 1748398"/>
                <a:gd name="connsiteY11" fmla="*/ 482822 h 1222444"/>
                <a:gd name="connsiteX12" fmla="*/ 1665928 w 1748398"/>
                <a:gd name="connsiteY12" fmla="*/ 479012 h 1222444"/>
                <a:gd name="connsiteX13" fmla="*/ 1151578 w 1748398"/>
                <a:gd name="connsiteY13" fmla="*/ 476821 h 1222444"/>
                <a:gd name="connsiteX14" fmla="*/ 1167770 w 1748398"/>
                <a:gd name="connsiteY14" fmla="*/ 509587 h 1222444"/>
                <a:gd name="connsiteX15" fmla="*/ 1130337 w 1748398"/>
                <a:gd name="connsiteY15" fmla="*/ 588263 h 1222444"/>
                <a:gd name="connsiteX16" fmla="*/ 1147578 w 1748398"/>
                <a:gd name="connsiteY16" fmla="*/ 630459 h 1222444"/>
                <a:gd name="connsiteX17" fmla="*/ 1120907 w 1748398"/>
                <a:gd name="connsiteY17" fmla="*/ 660844 h 1222444"/>
                <a:gd name="connsiteX18" fmla="*/ 1088141 w 1748398"/>
                <a:gd name="connsiteY18" fmla="*/ 624173 h 1222444"/>
                <a:gd name="connsiteX19" fmla="*/ 1127385 w 1748398"/>
                <a:gd name="connsiteY19" fmla="*/ 627888 h 1222444"/>
                <a:gd name="connsiteX20" fmla="*/ 1079093 w 1748398"/>
                <a:gd name="connsiteY20" fmla="*/ 506158 h 1222444"/>
                <a:gd name="connsiteX21" fmla="*/ 1090046 w 1748398"/>
                <a:gd name="connsiteY21" fmla="*/ 479203 h 1222444"/>
                <a:gd name="connsiteX22" fmla="*/ 661421 w 1748398"/>
                <a:gd name="connsiteY22" fmla="*/ 478250 h 1222444"/>
                <a:gd name="connsiteX23" fmla="*/ 639990 w 1748398"/>
                <a:gd name="connsiteY23" fmla="*/ 584263 h 1222444"/>
                <a:gd name="connsiteX24" fmla="*/ 622750 w 1748398"/>
                <a:gd name="connsiteY24" fmla="*/ 625602 h 1222444"/>
                <a:gd name="connsiteX25" fmla="*/ 660850 w 1748398"/>
                <a:gd name="connsiteY25" fmla="*/ 624078 h 1222444"/>
                <a:gd name="connsiteX26" fmla="*/ 661612 w 1748398"/>
                <a:gd name="connsiteY26" fmla="*/ 637222 h 1222444"/>
                <a:gd name="connsiteX27" fmla="*/ 642562 w 1748398"/>
                <a:gd name="connsiteY27" fmla="*/ 668845 h 1222444"/>
                <a:gd name="connsiteX28" fmla="*/ 601985 w 1748398"/>
                <a:gd name="connsiteY28" fmla="*/ 633031 h 1222444"/>
                <a:gd name="connsiteX29" fmla="*/ 617035 w 1748398"/>
                <a:gd name="connsiteY29" fmla="*/ 595979 h 1222444"/>
                <a:gd name="connsiteX30" fmla="*/ 578935 w 1748398"/>
                <a:gd name="connsiteY30" fmla="*/ 516159 h 1222444"/>
                <a:gd name="connsiteX31" fmla="*/ 599985 w 1748398"/>
                <a:gd name="connsiteY31" fmla="*/ 475012 h 1222444"/>
                <a:gd name="connsiteX32" fmla="*/ 81825 w 1748398"/>
                <a:gd name="connsiteY32" fmla="*/ 475012 h 1222444"/>
                <a:gd name="connsiteX33" fmla="*/ 79635 w 1748398"/>
                <a:gd name="connsiteY33" fmla="*/ 524732 h 1222444"/>
                <a:gd name="connsiteX34" fmla="*/ 79635 w 1748398"/>
                <a:gd name="connsiteY34" fmla="*/ 922210 h 1222444"/>
                <a:gd name="connsiteX35" fmla="*/ 90874 w 1748398"/>
                <a:gd name="connsiteY35" fmla="*/ 982789 h 1222444"/>
                <a:gd name="connsiteX36" fmla="*/ 96494 w 1748398"/>
                <a:gd name="connsiteY36" fmla="*/ 1006125 h 1222444"/>
                <a:gd name="connsiteX37" fmla="*/ 96494 w 1748398"/>
                <a:gd name="connsiteY37" fmla="*/ 1187672 h 1222444"/>
                <a:gd name="connsiteX38" fmla="*/ 78491 w 1748398"/>
                <a:gd name="connsiteY38" fmla="*/ 1208913 h 1222444"/>
                <a:gd name="connsiteX39" fmla="*/ 3911 w 1748398"/>
                <a:gd name="connsiteY39" fmla="*/ 1178433 h 1222444"/>
                <a:gd name="connsiteX40" fmla="*/ 14674 w 1748398"/>
                <a:gd name="connsiteY40" fmla="*/ 962691 h 1222444"/>
                <a:gd name="connsiteX41" fmla="*/ 18579 w 1748398"/>
                <a:gd name="connsiteY41" fmla="*/ 910018 h 1222444"/>
                <a:gd name="connsiteX42" fmla="*/ 18579 w 1748398"/>
                <a:gd name="connsiteY42" fmla="*/ 56864 h 1222444"/>
                <a:gd name="connsiteX43" fmla="*/ 1208823 w 1748398"/>
                <a:gd name="connsiteY43" fmla="*/ 59626 h 1222444"/>
                <a:gd name="connsiteX44" fmla="*/ 958411 w 1748398"/>
                <a:gd name="connsiteY44" fmla="*/ 59626 h 1222444"/>
                <a:gd name="connsiteX45" fmla="*/ 1079855 w 1748398"/>
                <a:gd name="connsiteY45" fmla="*/ 180784 h 1222444"/>
                <a:gd name="connsiteX46" fmla="*/ 843730 w 1748398"/>
                <a:gd name="connsiteY46" fmla="*/ 355663 h 1222444"/>
                <a:gd name="connsiteX47" fmla="*/ 843730 w 1748398"/>
                <a:gd name="connsiteY47" fmla="*/ 103537 h 1222444"/>
                <a:gd name="connsiteX48" fmla="*/ 717714 w 1748398"/>
                <a:gd name="connsiteY48" fmla="*/ 230314 h 1222444"/>
                <a:gd name="connsiteX49" fmla="*/ 1034802 w 1748398"/>
                <a:gd name="connsiteY49" fmla="*/ 230314 h 1222444"/>
                <a:gd name="connsiteX50" fmla="*/ 909262 w 1748398"/>
                <a:gd name="connsiteY50" fmla="*/ 105251 h 1222444"/>
                <a:gd name="connsiteX51" fmla="*/ 912215 w 1748398"/>
                <a:gd name="connsiteY51" fmla="*/ 351758 h 1222444"/>
                <a:gd name="connsiteX52" fmla="*/ 664565 w 1748398"/>
                <a:gd name="connsiteY52" fmla="*/ 186023 h 1222444"/>
                <a:gd name="connsiteX53" fmla="*/ 787532 w 1748398"/>
                <a:gd name="connsiteY53" fmla="*/ 59817 h 1222444"/>
                <a:gd name="connsiteX54" fmla="*/ 543026 w 1748398"/>
                <a:gd name="connsiteY54" fmla="*/ 59817 h 1222444"/>
                <a:gd name="connsiteX55" fmla="*/ 559694 w 1748398"/>
                <a:gd name="connsiteY55" fmla="*/ 82200 h 1222444"/>
                <a:gd name="connsiteX56" fmla="*/ 664565 w 1748398"/>
                <a:gd name="connsiteY56" fmla="*/ 186023 h 1222444"/>
                <a:gd name="connsiteX57" fmla="*/ 1495335 w 1748398"/>
                <a:gd name="connsiteY57" fmla="*/ 179260 h 1222444"/>
                <a:gd name="connsiteX58" fmla="*/ 1610968 w 1748398"/>
                <a:gd name="connsiteY58" fmla="*/ 60293 h 1222444"/>
                <a:gd name="connsiteX59" fmla="*/ 1371891 w 1748398"/>
                <a:gd name="connsiteY59" fmla="*/ 60293 h 1222444"/>
                <a:gd name="connsiteX60" fmla="*/ 1668881 w 1748398"/>
                <a:gd name="connsiteY60" fmla="*/ 103060 h 1222444"/>
                <a:gd name="connsiteX61" fmla="*/ 1539245 w 1748398"/>
                <a:gd name="connsiteY61" fmla="*/ 233648 h 1222444"/>
                <a:gd name="connsiteX62" fmla="*/ 1668881 w 1748398"/>
                <a:gd name="connsiteY62" fmla="*/ 362712 h 1222444"/>
                <a:gd name="connsiteX63" fmla="*/ 1488382 w 1748398"/>
                <a:gd name="connsiteY63" fmla="*/ 285655 h 1222444"/>
                <a:gd name="connsiteX64" fmla="*/ 1371129 w 1748398"/>
                <a:gd name="connsiteY64" fmla="*/ 403383 h 1222444"/>
                <a:gd name="connsiteX65" fmla="*/ 1614779 w 1748398"/>
                <a:gd name="connsiteY65" fmla="*/ 399764 h 1222444"/>
                <a:gd name="connsiteX66" fmla="*/ 379101 w 1748398"/>
                <a:gd name="connsiteY66" fmla="*/ 59436 h 1222444"/>
                <a:gd name="connsiteX67" fmla="*/ 133736 w 1748398"/>
                <a:gd name="connsiteY67" fmla="*/ 59436 h 1222444"/>
                <a:gd name="connsiteX68" fmla="*/ 258228 w 1748398"/>
                <a:gd name="connsiteY68" fmla="*/ 182594 h 1222444"/>
                <a:gd name="connsiteX69" fmla="*/ 202031 w 1748398"/>
                <a:gd name="connsiteY69" fmla="*/ 235743 h 1222444"/>
                <a:gd name="connsiteX70" fmla="*/ 83159 w 1748398"/>
                <a:gd name="connsiteY70" fmla="*/ 111918 h 1222444"/>
                <a:gd name="connsiteX71" fmla="*/ 86778 w 1748398"/>
                <a:gd name="connsiteY71" fmla="*/ 354139 h 1222444"/>
                <a:gd name="connsiteX72" fmla="*/ 427773 w 1748398"/>
                <a:gd name="connsiteY72" fmla="*/ 357473 h 1222444"/>
                <a:gd name="connsiteX73" fmla="*/ 427773 w 1748398"/>
                <a:gd name="connsiteY73" fmla="*/ 121443 h 1222444"/>
                <a:gd name="connsiteX74" fmla="*/ 307187 w 1748398"/>
                <a:gd name="connsiteY74" fmla="*/ 233648 h 1222444"/>
                <a:gd name="connsiteX75" fmla="*/ 373862 w 1748398"/>
                <a:gd name="connsiteY75" fmla="*/ 406432 h 1222444"/>
                <a:gd name="connsiteX76" fmla="*/ 249179 w 1748398"/>
                <a:gd name="connsiteY76" fmla="*/ 282607 h 1222444"/>
                <a:gd name="connsiteX77" fmla="*/ 128307 w 1748398"/>
                <a:gd name="connsiteY77" fmla="*/ 406432 h 1222444"/>
                <a:gd name="connsiteX78" fmla="*/ 1325409 w 1748398"/>
                <a:gd name="connsiteY78" fmla="*/ 112204 h 1222444"/>
                <a:gd name="connsiteX79" fmla="*/ 1327314 w 1748398"/>
                <a:gd name="connsiteY79" fmla="*/ 355949 h 1222444"/>
                <a:gd name="connsiteX80" fmla="*/ 1448948 w 1748398"/>
                <a:gd name="connsiteY80" fmla="*/ 234505 h 1222444"/>
                <a:gd name="connsiteX81" fmla="*/ 789723 w 1748398"/>
                <a:gd name="connsiteY81" fmla="*/ 406812 h 1222444"/>
                <a:gd name="connsiteX82" fmla="*/ 667708 w 1748398"/>
                <a:gd name="connsiteY82" fmla="*/ 289750 h 1222444"/>
                <a:gd name="connsiteX83" fmla="*/ 548645 w 1748398"/>
                <a:gd name="connsiteY83" fmla="*/ 407765 h 1222444"/>
                <a:gd name="connsiteX84" fmla="*/ 789723 w 1748398"/>
                <a:gd name="connsiteY84" fmla="*/ 406812 h 1222444"/>
                <a:gd name="connsiteX85" fmla="*/ 958697 w 1748398"/>
                <a:gd name="connsiteY85" fmla="*/ 397763 h 1222444"/>
                <a:gd name="connsiteX86" fmla="*/ 962983 w 1748398"/>
                <a:gd name="connsiteY86" fmla="*/ 408241 h 1222444"/>
                <a:gd name="connsiteX87" fmla="*/ 1211681 w 1748398"/>
                <a:gd name="connsiteY87" fmla="*/ 408241 h 1222444"/>
                <a:gd name="connsiteX88" fmla="*/ 1084427 w 1748398"/>
                <a:gd name="connsiteY88" fmla="*/ 280225 h 1222444"/>
                <a:gd name="connsiteX89" fmla="*/ 1066424 w 1748398"/>
                <a:gd name="connsiteY89" fmla="*/ 293846 h 1222444"/>
                <a:gd name="connsiteX90" fmla="*/ 958982 w 1748398"/>
                <a:gd name="connsiteY90" fmla="*/ 397763 h 1222444"/>
                <a:gd name="connsiteX91" fmla="*/ 500068 w 1748398"/>
                <a:gd name="connsiteY91" fmla="*/ 115157 h 1222444"/>
                <a:gd name="connsiteX92" fmla="*/ 500830 w 1748398"/>
                <a:gd name="connsiteY92" fmla="*/ 350710 h 1222444"/>
                <a:gd name="connsiteX93" fmla="*/ 619416 w 1748398"/>
                <a:gd name="connsiteY93" fmla="*/ 230124 h 1222444"/>
                <a:gd name="connsiteX94" fmla="*/ 515594 w 1748398"/>
                <a:gd name="connsiteY94" fmla="*/ 125920 h 1222444"/>
                <a:gd name="connsiteX95" fmla="*/ 500354 w 1748398"/>
                <a:gd name="connsiteY95" fmla="*/ 115157 h 1222444"/>
                <a:gd name="connsiteX96" fmla="*/ 1253305 w 1748398"/>
                <a:gd name="connsiteY96" fmla="*/ 115157 h 1222444"/>
                <a:gd name="connsiteX97" fmla="*/ 1130242 w 1748398"/>
                <a:gd name="connsiteY97" fmla="*/ 240601 h 1222444"/>
                <a:gd name="connsiteX98" fmla="*/ 1253305 w 1748398"/>
                <a:gd name="connsiteY98" fmla="*/ 358807 h 122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748398" h="1222444">
                  <a:moveTo>
                    <a:pt x="19151" y="-858"/>
                  </a:moveTo>
                  <a:lnTo>
                    <a:pt x="1722602" y="-858"/>
                  </a:lnTo>
                  <a:cubicBezTo>
                    <a:pt x="1736603" y="14764"/>
                    <a:pt x="1730508" y="33432"/>
                    <a:pt x="1730603" y="50292"/>
                  </a:cubicBezTo>
                  <a:cubicBezTo>
                    <a:pt x="1730984" y="337947"/>
                    <a:pt x="1730984" y="625573"/>
                    <a:pt x="1730603" y="913162"/>
                  </a:cubicBezTo>
                  <a:cubicBezTo>
                    <a:pt x="1730603" y="937164"/>
                    <a:pt x="1727936" y="961358"/>
                    <a:pt x="1743081" y="983361"/>
                  </a:cubicBezTo>
                  <a:cubicBezTo>
                    <a:pt x="1747186" y="992285"/>
                    <a:pt x="1748805" y="1002125"/>
                    <a:pt x="1747748" y="1011936"/>
                  </a:cubicBezTo>
                  <a:cubicBezTo>
                    <a:pt x="1747748" y="1061942"/>
                    <a:pt x="1747748" y="1112043"/>
                    <a:pt x="1747748" y="1162145"/>
                  </a:cubicBezTo>
                  <a:cubicBezTo>
                    <a:pt x="1747748" y="1186624"/>
                    <a:pt x="1741937" y="1207198"/>
                    <a:pt x="1717553" y="1217580"/>
                  </a:cubicBezTo>
                  <a:cubicBezTo>
                    <a:pt x="1696408" y="1227106"/>
                    <a:pt x="1683359" y="1220628"/>
                    <a:pt x="1653355" y="1187482"/>
                  </a:cubicBezTo>
                  <a:lnTo>
                    <a:pt x="1653355" y="1003078"/>
                  </a:lnTo>
                  <a:cubicBezTo>
                    <a:pt x="1685931" y="918590"/>
                    <a:pt x="1666499" y="830770"/>
                    <a:pt x="1669452" y="744474"/>
                  </a:cubicBezTo>
                  <a:cubicBezTo>
                    <a:pt x="1672405" y="658177"/>
                    <a:pt x="1669452" y="570071"/>
                    <a:pt x="1668500" y="482822"/>
                  </a:cubicBezTo>
                  <a:cubicBezTo>
                    <a:pt x="1668500" y="481584"/>
                    <a:pt x="1666881" y="480250"/>
                    <a:pt x="1665928" y="479012"/>
                  </a:cubicBezTo>
                  <a:cubicBezTo>
                    <a:pt x="1631257" y="470915"/>
                    <a:pt x="1216538" y="468725"/>
                    <a:pt x="1151578" y="476821"/>
                  </a:cubicBezTo>
                  <a:lnTo>
                    <a:pt x="1167770" y="509587"/>
                  </a:lnTo>
                  <a:cubicBezTo>
                    <a:pt x="1164437" y="540353"/>
                    <a:pt x="1157103" y="569309"/>
                    <a:pt x="1130337" y="588263"/>
                  </a:cubicBezTo>
                  <a:cubicBezTo>
                    <a:pt x="1136243" y="602742"/>
                    <a:pt x="1141672" y="615886"/>
                    <a:pt x="1147578" y="630459"/>
                  </a:cubicBezTo>
                  <a:lnTo>
                    <a:pt x="1120907" y="660844"/>
                  </a:lnTo>
                  <a:cubicBezTo>
                    <a:pt x="1103762" y="653510"/>
                    <a:pt x="1087094" y="648748"/>
                    <a:pt x="1088141" y="624173"/>
                  </a:cubicBezTo>
                  <a:cubicBezTo>
                    <a:pt x="1101857" y="626745"/>
                    <a:pt x="1111763" y="645604"/>
                    <a:pt x="1127385" y="627888"/>
                  </a:cubicBezTo>
                  <a:cubicBezTo>
                    <a:pt x="1122812" y="585787"/>
                    <a:pt x="1075378" y="560451"/>
                    <a:pt x="1079093" y="506158"/>
                  </a:cubicBezTo>
                  <a:lnTo>
                    <a:pt x="1090046" y="479203"/>
                  </a:lnTo>
                  <a:cubicBezTo>
                    <a:pt x="1051089" y="470535"/>
                    <a:pt x="707522" y="469678"/>
                    <a:pt x="661421" y="478250"/>
                  </a:cubicBezTo>
                  <a:cubicBezTo>
                    <a:pt x="678471" y="518350"/>
                    <a:pt x="674661" y="553498"/>
                    <a:pt x="639990" y="584263"/>
                  </a:cubicBezTo>
                  <a:cubicBezTo>
                    <a:pt x="629513" y="593788"/>
                    <a:pt x="627798" y="612838"/>
                    <a:pt x="622750" y="625602"/>
                  </a:cubicBezTo>
                  <a:cubicBezTo>
                    <a:pt x="638561" y="648843"/>
                    <a:pt x="647801" y="625030"/>
                    <a:pt x="660850" y="624078"/>
                  </a:cubicBezTo>
                  <a:cubicBezTo>
                    <a:pt x="660850" y="628459"/>
                    <a:pt x="663327" y="633603"/>
                    <a:pt x="661612" y="637222"/>
                  </a:cubicBezTo>
                  <a:cubicBezTo>
                    <a:pt x="656659" y="647319"/>
                    <a:pt x="650182" y="656272"/>
                    <a:pt x="642562" y="668845"/>
                  </a:cubicBezTo>
                  <a:lnTo>
                    <a:pt x="601985" y="633031"/>
                  </a:lnTo>
                  <a:lnTo>
                    <a:pt x="617035" y="595979"/>
                  </a:lnTo>
                  <a:lnTo>
                    <a:pt x="578935" y="516159"/>
                  </a:lnTo>
                  <a:lnTo>
                    <a:pt x="599985" y="475012"/>
                  </a:lnTo>
                  <a:lnTo>
                    <a:pt x="81825" y="475012"/>
                  </a:lnTo>
                  <a:cubicBezTo>
                    <a:pt x="80968" y="493204"/>
                    <a:pt x="79635" y="509015"/>
                    <a:pt x="79635" y="524732"/>
                  </a:cubicBezTo>
                  <a:cubicBezTo>
                    <a:pt x="79635" y="657224"/>
                    <a:pt x="79063" y="789717"/>
                    <a:pt x="79635" y="922210"/>
                  </a:cubicBezTo>
                  <a:cubicBezTo>
                    <a:pt x="81482" y="942708"/>
                    <a:pt x="85245" y="962987"/>
                    <a:pt x="90874" y="982789"/>
                  </a:cubicBezTo>
                  <a:cubicBezTo>
                    <a:pt x="93465" y="990381"/>
                    <a:pt x="95341" y="998220"/>
                    <a:pt x="96494" y="1006125"/>
                  </a:cubicBezTo>
                  <a:cubicBezTo>
                    <a:pt x="96494" y="1067466"/>
                    <a:pt x="96494" y="1128807"/>
                    <a:pt x="96494" y="1187672"/>
                  </a:cubicBezTo>
                  <a:cubicBezTo>
                    <a:pt x="91207" y="1195292"/>
                    <a:pt x="85178" y="1202436"/>
                    <a:pt x="78491" y="1208913"/>
                  </a:cubicBezTo>
                  <a:cubicBezTo>
                    <a:pt x="46487" y="1233201"/>
                    <a:pt x="3911" y="1218438"/>
                    <a:pt x="3911" y="1178433"/>
                  </a:cubicBezTo>
                  <a:cubicBezTo>
                    <a:pt x="3911" y="1106614"/>
                    <a:pt x="-10853" y="1033748"/>
                    <a:pt x="14674" y="962691"/>
                  </a:cubicBezTo>
                  <a:cubicBezTo>
                    <a:pt x="20389" y="946689"/>
                    <a:pt x="18484" y="927639"/>
                    <a:pt x="18579" y="910018"/>
                  </a:cubicBezTo>
                  <a:cubicBezTo>
                    <a:pt x="18579" y="625602"/>
                    <a:pt x="18579" y="341214"/>
                    <a:pt x="18579" y="56864"/>
                  </a:cubicBezTo>
                  <a:close/>
                  <a:moveTo>
                    <a:pt x="1208823" y="59626"/>
                  </a:moveTo>
                  <a:lnTo>
                    <a:pt x="958411" y="59626"/>
                  </a:lnTo>
                  <a:cubicBezTo>
                    <a:pt x="988510" y="102393"/>
                    <a:pt x="1053661" y="166021"/>
                    <a:pt x="1079855" y="180784"/>
                  </a:cubicBezTo>
                  <a:close/>
                  <a:moveTo>
                    <a:pt x="843730" y="355663"/>
                  </a:moveTo>
                  <a:lnTo>
                    <a:pt x="843730" y="103537"/>
                  </a:lnTo>
                  <a:cubicBezTo>
                    <a:pt x="797153" y="149828"/>
                    <a:pt x="754481" y="189262"/>
                    <a:pt x="717714" y="230314"/>
                  </a:cubicBezTo>
                  <a:close/>
                  <a:moveTo>
                    <a:pt x="1034802" y="230314"/>
                  </a:moveTo>
                  <a:cubicBezTo>
                    <a:pt x="993177" y="188785"/>
                    <a:pt x="952886" y="148590"/>
                    <a:pt x="909262" y="105251"/>
                  </a:cubicBezTo>
                  <a:cubicBezTo>
                    <a:pt x="901261" y="185451"/>
                    <a:pt x="903737" y="320802"/>
                    <a:pt x="912215" y="351758"/>
                  </a:cubicBezTo>
                  <a:close/>
                  <a:moveTo>
                    <a:pt x="664565" y="186023"/>
                  </a:moveTo>
                  <a:cubicBezTo>
                    <a:pt x="706760" y="156590"/>
                    <a:pt x="768673" y="93154"/>
                    <a:pt x="787532" y="59817"/>
                  </a:cubicBezTo>
                  <a:lnTo>
                    <a:pt x="543026" y="59817"/>
                  </a:lnTo>
                  <a:cubicBezTo>
                    <a:pt x="548102" y="67627"/>
                    <a:pt x="553665" y="75104"/>
                    <a:pt x="559694" y="82200"/>
                  </a:cubicBezTo>
                  <a:cubicBezTo>
                    <a:pt x="594651" y="117538"/>
                    <a:pt x="629894" y="152209"/>
                    <a:pt x="664565" y="186023"/>
                  </a:cubicBezTo>
                  <a:close/>
                  <a:moveTo>
                    <a:pt x="1495335" y="179260"/>
                  </a:moveTo>
                  <a:lnTo>
                    <a:pt x="1610968" y="60293"/>
                  </a:lnTo>
                  <a:lnTo>
                    <a:pt x="1371891" y="60293"/>
                  </a:lnTo>
                  <a:close/>
                  <a:moveTo>
                    <a:pt x="1668881" y="103060"/>
                  </a:moveTo>
                  <a:lnTo>
                    <a:pt x="1539245" y="233648"/>
                  </a:lnTo>
                  <a:cubicBezTo>
                    <a:pt x="1580051" y="279025"/>
                    <a:pt x="1623323" y="322106"/>
                    <a:pt x="1668881" y="362712"/>
                  </a:cubicBezTo>
                  <a:close/>
                  <a:moveTo>
                    <a:pt x="1488382" y="285655"/>
                  </a:moveTo>
                  <a:cubicBezTo>
                    <a:pt x="1451996" y="317563"/>
                    <a:pt x="1412182" y="359187"/>
                    <a:pt x="1371129" y="403383"/>
                  </a:cubicBezTo>
                  <a:cubicBezTo>
                    <a:pt x="1417802" y="412908"/>
                    <a:pt x="1580203" y="410813"/>
                    <a:pt x="1614779" y="399764"/>
                  </a:cubicBezTo>
                  <a:close/>
                  <a:moveTo>
                    <a:pt x="379101" y="59436"/>
                  </a:moveTo>
                  <a:lnTo>
                    <a:pt x="133736" y="59436"/>
                  </a:lnTo>
                  <a:cubicBezTo>
                    <a:pt x="158025" y="97536"/>
                    <a:pt x="228129" y="166497"/>
                    <a:pt x="258228" y="182594"/>
                  </a:cubicBezTo>
                  <a:close/>
                  <a:moveTo>
                    <a:pt x="202031" y="235743"/>
                  </a:moveTo>
                  <a:lnTo>
                    <a:pt x="83159" y="111918"/>
                  </a:lnTo>
                  <a:cubicBezTo>
                    <a:pt x="75729" y="177641"/>
                    <a:pt x="77729" y="318992"/>
                    <a:pt x="86778" y="354139"/>
                  </a:cubicBezTo>
                  <a:close/>
                  <a:moveTo>
                    <a:pt x="427773" y="357473"/>
                  </a:moveTo>
                  <a:lnTo>
                    <a:pt x="427773" y="121443"/>
                  </a:lnTo>
                  <a:lnTo>
                    <a:pt x="307187" y="233648"/>
                  </a:lnTo>
                  <a:close/>
                  <a:moveTo>
                    <a:pt x="373862" y="406432"/>
                  </a:moveTo>
                  <a:lnTo>
                    <a:pt x="249179" y="282607"/>
                  </a:lnTo>
                  <a:cubicBezTo>
                    <a:pt x="212889" y="320707"/>
                    <a:pt x="172122" y="357949"/>
                    <a:pt x="128307" y="406432"/>
                  </a:cubicBezTo>
                  <a:close/>
                  <a:moveTo>
                    <a:pt x="1325409" y="112204"/>
                  </a:moveTo>
                  <a:cubicBezTo>
                    <a:pt x="1316646" y="154209"/>
                    <a:pt x="1317408" y="317849"/>
                    <a:pt x="1327314" y="355949"/>
                  </a:cubicBezTo>
                  <a:cubicBezTo>
                    <a:pt x="1370177" y="316039"/>
                    <a:pt x="1410182" y="275748"/>
                    <a:pt x="1448948" y="234505"/>
                  </a:cubicBezTo>
                  <a:close/>
                  <a:moveTo>
                    <a:pt x="789723" y="406812"/>
                  </a:moveTo>
                  <a:lnTo>
                    <a:pt x="667708" y="289750"/>
                  </a:lnTo>
                  <a:lnTo>
                    <a:pt x="548645" y="407765"/>
                  </a:lnTo>
                  <a:cubicBezTo>
                    <a:pt x="627798" y="409860"/>
                    <a:pt x="705332" y="411956"/>
                    <a:pt x="789723" y="406812"/>
                  </a:cubicBezTo>
                  <a:close/>
                  <a:moveTo>
                    <a:pt x="958697" y="397763"/>
                  </a:moveTo>
                  <a:lnTo>
                    <a:pt x="962983" y="408241"/>
                  </a:lnTo>
                  <a:lnTo>
                    <a:pt x="1211681" y="408241"/>
                  </a:lnTo>
                  <a:lnTo>
                    <a:pt x="1084427" y="280225"/>
                  </a:lnTo>
                  <a:cubicBezTo>
                    <a:pt x="1078178" y="284435"/>
                    <a:pt x="1072168" y="288979"/>
                    <a:pt x="1066424" y="293846"/>
                  </a:cubicBezTo>
                  <a:cubicBezTo>
                    <a:pt x="1030544" y="328450"/>
                    <a:pt x="994730" y="363093"/>
                    <a:pt x="958982" y="397763"/>
                  </a:cubicBezTo>
                  <a:close/>
                  <a:moveTo>
                    <a:pt x="500068" y="115157"/>
                  </a:moveTo>
                  <a:cubicBezTo>
                    <a:pt x="489686" y="156019"/>
                    <a:pt x="491019" y="320611"/>
                    <a:pt x="500830" y="350710"/>
                  </a:cubicBezTo>
                  <a:lnTo>
                    <a:pt x="619416" y="230124"/>
                  </a:lnTo>
                  <a:cubicBezTo>
                    <a:pt x="585888" y="196405"/>
                    <a:pt x="550836" y="160972"/>
                    <a:pt x="515594" y="125920"/>
                  </a:cubicBezTo>
                  <a:cubicBezTo>
                    <a:pt x="510841" y="121891"/>
                    <a:pt x="505745" y="118290"/>
                    <a:pt x="500354" y="115157"/>
                  </a:cubicBezTo>
                  <a:close/>
                  <a:moveTo>
                    <a:pt x="1253305" y="115157"/>
                  </a:moveTo>
                  <a:cubicBezTo>
                    <a:pt x="1212633" y="142684"/>
                    <a:pt x="1149197" y="207549"/>
                    <a:pt x="1130242" y="240601"/>
                  </a:cubicBezTo>
                  <a:cubicBezTo>
                    <a:pt x="1170628" y="277273"/>
                    <a:pt x="1206442" y="319944"/>
                    <a:pt x="1253305" y="3588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E94F5F7-E66D-E687-6A1F-D65EE1B21237}"/>
                </a:ext>
              </a:extLst>
            </p:cNvPr>
            <p:cNvSpPr/>
            <p:nvPr/>
          </p:nvSpPr>
          <p:spPr>
            <a:xfrm>
              <a:off x="5211617" y="5980713"/>
              <a:ext cx="480060" cy="254131"/>
            </a:xfrm>
            <a:custGeom>
              <a:avLst/>
              <a:gdLst>
                <a:gd name="connsiteX0" fmla="*/ 479724 w 480060"/>
                <a:gd name="connsiteY0" fmla="*/ 5387 h 254131"/>
                <a:gd name="connsiteX1" fmla="*/ 479724 w 480060"/>
                <a:gd name="connsiteY1" fmla="*/ 243512 h 254131"/>
                <a:gd name="connsiteX2" fmla="*/ -336 w 480060"/>
                <a:gd name="connsiteY2" fmla="*/ 247322 h 254131"/>
                <a:gd name="connsiteX3" fmla="*/ -336 w 480060"/>
                <a:gd name="connsiteY3" fmla="*/ 7864 h 254131"/>
                <a:gd name="connsiteX4" fmla="*/ 479724 w 480060"/>
                <a:gd name="connsiteY4" fmla="*/ 5387 h 254131"/>
                <a:gd name="connsiteX5" fmla="*/ 45098 w 480060"/>
                <a:gd name="connsiteY5" fmla="*/ 22628 h 254131"/>
                <a:gd name="connsiteX6" fmla="*/ 46432 w 480060"/>
                <a:gd name="connsiteY6" fmla="*/ 228177 h 254131"/>
                <a:gd name="connsiteX7" fmla="*/ 45098 w 480060"/>
                <a:gd name="connsiteY7" fmla="*/ 22628 h 254131"/>
                <a:gd name="connsiteX8" fmla="*/ 93866 w 480060"/>
                <a:gd name="connsiteY8" fmla="*/ 22628 h 254131"/>
                <a:gd name="connsiteX9" fmla="*/ 96629 w 480060"/>
                <a:gd name="connsiteY9" fmla="*/ 228653 h 254131"/>
                <a:gd name="connsiteX10" fmla="*/ 93866 w 480060"/>
                <a:gd name="connsiteY10" fmla="*/ 22437 h 254131"/>
                <a:gd name="connsiteX11" fmla="*/ 142348 w 480060"/>
                <a:gd name="connsiteY11" fmla="*/ 228177 h 254131"/>
                <a:gd name="connsiteX12" fmla="*/ 142348 w 480060"/>
                <a:gd name="connsiteY12" fmla="*/ 23104 h 254131"/>
                <a:gd name="connsiteX13" fmla="*/ 142348 w 480060"/>
                <a:gd name="connsiteY13" fmla="*/ 228463 h 254131"/>
                <a:gd name="connsiteX14" fmla="*/ 190450 w 480060"/>
                <a:gd name="connsiteY14" fmla="*/ 228177 h 254131"/>
                <a:gd name="connsiteX15" fmla="*/ 190450 w 480060"/>
                <a:gd name="connsiteY15" fmla="*/ 23008 h 254131"/>
                <a:gd name="connsiteX16" fmla="*/ 190450 w 480060"/>
                <a:gd name="connsiteY16" fmla="*/ 228463 h 254131"/>
                <a:gd name="connsiteX17" fmla="*/ 239408 w 480060"/>
                <a:gd name="connsiteY17" fmla="*/ 228177 h 254131"/>
                <a:gd name="connsiteX18" fmla="*/ 236074 w 480060"/>
                <a:gd name="connsiteY18" fmla="*/ 22913 h 254131"/>
                <a:gd name="connsiteX19" fmla="*/ 239123 w 480060"/>
                <a:gd name="connsiteY19" fmla="*/ 228463 h 254131"/>
                <a:gd name="connsiteX20" fmla="*/ 287795 w 480060"/>
                <a:gd name="connsiteY20" fmla="*/ 22913 h 254131"/>
                <a:gd name="connsiteX21" fmla="*/ 287033 w 480060"/>
                <a:gd name="connsiteY21" fmla="*/ 227987 h 254131"/>
                <a:gd name="connsiteX22" fmla="*/ 287795 w 480060"/>
                <a:gd name="connsiteY22" fmla="*/ 22818 h 254131"/>
                <a:gd name="connsiteX23" fmla="*/ 335420 w 480060"/>
                <a:gd name="connsiteY23" fmla="*/ 228082 h 254131"/>
                <a:gd name="connsiteX24" fmla="*/ 335420 w 480060"/>
                <a:gd name="connsiteY24" fmla="*/ 23008 h 254131"/>
                <a:gd name="connsiteX25" fmla="*/ 335801 w 480060"/>
                <a:gd name="connsiteY25" fmla="*/ 228463 h 254131"/>
                <a:gd name="connsiteX26" fmla="*/ 383712 w 480060"/>
                <a:gd name="connsiteY26" fmla="*/ 22532 h 254131"/>
                <a:gd name="connsiteX27" fmla="*/ 385712 w 480060"/>
                <a:gd name="connsiteY27" fmla="*/ 228177 h 254131"/>
                <a:gd name="connsiteX28" fmla="*/ 384093 w 480060"/>
                <a:gd name="connsiteY28" fmla="*/ 22437 h 254131"/>
                <a:gd name="connsiteX29" fmla="*/ 431337 w 480060"/>
                <a:gd name="connsiteY29" fmla="*/ 228272 h 254131"/>
                <a:gd name="connsiteX30" fmla="*/ 431337 w 480060"/>
                <a:gd name="connsiteY30" fmla="*/ 22723 h 254131"/>
                <a:gd name="connsiteX31" fmla="*/ 432004 w 480060"/>
                <a:gd name="connsiteY31" fmla="*/ 228463 h 25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80060" h="254131">
                  <a:moveTo>
                    <a:pt x="479724" y="5387"/>
                  </a:moveTo>
                  <a:lnTo>
                    <a:pt x="479724" y="243512"/>
                  </a:lnTo>
                  <a:cubicBezTo>
                    <a:pt x="445529" y="254085"/>
                    <a:pt x="67387" y="257133"/>
                    <a:pt x="-336" y="247322"/>
                  </a:cubicBezTo>
                  <a:lnTo>
                    <a:pt x="-336" y="7864"/>
                  </a:lnTo>
                  <a:cubicBezTo>
                    <a:pt x="31382" y="-1852"/>
                    <a:pt x="415430" y="-4519"/>
                    <a:pt x="479724" y="5387"/>
                  </a:cubicBezTo>
                  <a:close/>
                  <a:moveTo>
                    <a:pt x="45098" y="22628"/>
                  </a:moveTo>
                  <a:cubicBezTo>
                    <a:pt x="33001" y="74634"/>
                    <a:pt x="35573" y="198554"/>
                    <a:pt x="46432" y="228177"/>
                  </a:cubicBezTo>
                  <a:cubicBezTo>
                    <a:pt x="55671" y="193030"/>
                    <a:pt x="56338" y="63490"/>
                    <a:pt x="45098" y="22628"/>
                  </a:cubicBezTo>
                  <a:close/>
                  <a:moveTo>
                    <a:pt x="93866" y="22628"/>
                  </a:moveTo>
                  <a:cubicBezTo>
                    <a:pt x="80531" y="62823"/>
                    <a:pt x="82436" y="203603"/>
                    <a:pt x="96629" y="228653"/>
                  </a:cubicBezTo>
                  <a:cubicBezTo>
                    <a:pt x="105773" y="179885"/>
                    <a:pt x="103867" y="54060"/>
                    <a:pt x="93866" y="22437"/>
                  </a:cubicBezTo>
                  <a:close/>
                  <a:moveTo>
                    <a:pt x="142348" y="228177"/>
                  </a:moveTo>
                  <a:cubicBezTo>
                    <a:pt x="153779" y="181600"/>
                    <a:pt x="151873" y="54727"/>
                    <a:pt x="142348" y="23104"/>
                  </a:cubicBezTo>
                  <a:cubicBezTo>
                    <a:pt x="131871" y="54155"/>
                    <a:pt x="130442" y="181695"/>
                    <a:pt x="142348" y="228463"/>
                  </a:cubicBezTo>
                  <a:close/>
                  <a:moveTo>
                    <a:pt x="190450" y="228177"/>
                  </a:moveTo>
                  <a:cubicBezTo>
                    <a:pt x="201975" y="182647"/>
                    <a:pt x="200546" y="55108"/>
                    <a:pt x="190450" y="23008"/>
                  </a:cubicBezTo>
                  <a:cubicBezTo>
                    <a:pt x="180163" y="53965"/>
                    <a:pt x="178639" y="180838"/>
                    <a:pt x="190450" y="228463"/>
                  </a:cubicBezTo>
                  <a:close/>
                  <a:moveTo>
                    <a:pt x="239408" y="228177"/>
                  </a:moveTo>
                  <a:cubicBezTo>
                    <a:pt x="252362" y="184076"/>
                    <a:pt x="250172" y="47202"/>
                    <a:pt x="236074" y="22913"/>
                  </a:cubicBezTo>
                  <a:cubicBezTo>
                    <a:pt x="226645" y="74348"/>
                    <a:pt x="228645" y="197506"/>
                    <a:pt x="239123" y="228463"/>
                  </a:cubicBezTo>
                  <a:close/>
                  <a:moveTo>
                    <a:pt x="287795" y="22913"/>
                  </a:moveTo>
                  <a:cubicBezTo>
                    <a:pt x="276175" y="66442"/>
                    <a:pt x="277223" y="194363"/>
                    <a:pt x="287033" y="227987"/>
                  </a:cubicBezTo>
                  <a:cubicBezTo>
                    <a:pt x="297511" y="197126"/>
                    <a:pt x="299511" y="72443"/>
                    <a:pt x="287795" y="22818"/>
                  </a:cubicBezTo>
                  <a:close/>
                  <a:moveTo>
                    <a:pt x="335420" y="228082"/>
                  </a:moveTo>
                  <a:cubicBezTo>
                    <a:pt x="347231" y="180457"/>
                    <a:pt x="345517" y="53393"/>
                    <a:pt x="335420" y="23008"/>
                  </a:cubicBezTo>
                  <a:cubicBezTo>
                    <a:pt x="325609" y="55108"/>
                    <a:pt x="324848" y="183410"/>
                    <a:pt x="335801" y="228463"/>
                  </a:cubicBezTo>
                  <a:close/>
                  <a:moveTo>
                    <a:pt x="383712" y="22532"/>
                  </a:moveTo>
                  <a:cubicBezTo>
                    <a:pt x="371044" y="62251"/>
                    <a:pt x="372473" y="200650"/>
                    <a:pt x="385712" y="228177"/>
                  </a:cubicBezTo>
                  <a:cubicBezTo>
                    <a:pt x="395809" y="184171"/>
                    <a:pt x="394571" y="54155"/>
                    <a:pt x="384093" y="22437"/>
                  </a:cubicBezTo>
                  <a:close/>
                  <a:moveTo>
                    <a:pt x="431337" y="228272"/>
                  </a:moveTo>
                  <a:cubicBezTo>
                    <a:pt x="443529" y="183886"/>
                    <a:pt x="442100" y="54345"/>
                    <a:pt x="431337" y="22723"/>
                  </a:cubicBezTo>
                  <a:cubicBezTo>
                    <a:pt x="422479" y="54155"/>
                    <a:pt x="420859" y="180075"/>
                    <a:pt x="432004" y="228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5C75FFE-7C3E-10D9-3B66-49C49B6B2F10}"/>
                </a:ext>
              </a:extLst>
            </p:cNvPr>
            <p:cNvSpPr/>
            <p:nvPr/>
          </p:nvSpPr>
          <p:spPr>
            <a:xfrm>
              <a:off x="5200438" y="5889135"/>
              <a:ext cx="501448" cy="69342"/>
            </a:xfrm>
            <a:custGeom>
              <a:avLst/>
              <a:gdLst>
                <a:gd name="connsiteX0" fmla="*/ 493189 w 501448"/>
                <a:gd name="connsiteY0" fmla="*/ 190 h 69342"/>
                <a:gd name="connsiteX1" fmla="*/ 492522 w 501448"/>
                <a:gd name="connsiteY1" fmla="*/ 68485 h 69342"/>
                <a:gd name="connsiteX2" fmla="*/ 12177 w 501448"/>
                <a:gd name="connsiteY2" fmla="*/ 68485 h 69342"/>
                <a:gd name="connsiteX3" fmla="*/ 5986 w 501448"/>
                <a:gd name="connsiteY3" fmla="*/ -858 h 69342"/>
                <a:gd name="connsiteX4" fmla="*/ 75899 w 501448"/>
                <a:gd name="connsiteY4" fmla="*/ 21336 h 69342"/>
                <a:gd name="connsiteX5" fmla="*/ 423657 w 501448"/>
                <a:gd name="connsiteY5" fmla="*/ 21336 h 69342"/>
                <a:gd name="connsiteX6" fmla="*/ 493189 w 501448"/>
                <a:gd name="connsiteY6" fmla="*/ 190 h 6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448" h="69342">
                  <a:moveTo>
                    <a:pt x="493189" y="190"/>
                  </a:moveTo>
                  <a:cubicBezTo>
                    <a:pt x="515097" y="27622"/>
                    <a:pt x="483664" y="44386"/>
                    <a:pt x="492522" y="68485"/>
                  </a:cubicBezTo>
                  <a:lnTo>
                    <a:pt x="12177" y="68485"/>
                  </a:lnTo>
                  <a:cubicBezTo>
                    <a:pt x="14653" y="46958"/>
                    <a:pt x="-12112" y="29432"/>
                    <a:pt x="5986" y="-858"/>
                  </a:cubicBezTo>
                  <a:cubicBezTo>
                    <a:pt x="24559" y="25432"/>
                    <a:pt x="50753" y="21240"/>
                    <a:pt x="75899" y="21336"/>
                  </a:cubicBezTo>
                  <a:lnTo>
                    <a:pt x="423657" y="21336"/>
                  </a:lnTo>
                  <a:cubicBezTo>
                    <a:pt x="449279" y="21336"/>
                    <a:pt x="475282" y="24765"/>
                    <a:pt x="493189" y="1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47BF9F1E-6F8D-781B-A042-B20F64F78F20}"/>
              </a:ext>
            </a:extLst>
          </p:cNvPr>
          <p:cNvGrpSpPr>
            <a:grpSpLocks noChangeAspect="1"/>
          </p:cNvGrpSpPr>
          <p:nvPr/>
        </p:nvGrpSpPr>
        <p:grpSpPr>
          <a:xfrm>
            <a:off x="6009185" y="3952034"/>
            <a:ext cx="565996" cy="326248"/>
            <a:chOff x="6963862" y="7468017"/>
            <a:chExt cx="5143826" cy="2964987"/>
          </a:xfrm>
          <a:solidFill>
            <a:schemeClr val="bg1"/>
          </a:solidFill>
        </p:grpSpPr>
        <p:sp>
          <p:nvSpPr>
            <p:cNvPr id="73" name="Freeform 136">
              <a:extLst>
                <a:ext uri="{FF2B5EF4-FFF2-40B4-BE49-F238E27FC236}">
                  <a16:creationId xmlns:a16="http://schemas.microsoft.com/office/drawing/2014/main" id="{D3C16EF6-DA53-76A2-3AE3-EE9E1F74F0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3862" y="7468017"/>
              <a:ext cx="5143826" cy="2752992"/>
            </a:xfrm>
            <a:custGeom>
              <a:avLst/>
              <a:gdLst>
                <a:gd name="T0" fmla="*/ 1797 w 2040"/>
                <a:gd name="T1" fmla="*/ 173 h 1091"/>
                <a:gd name="T2" fmla="*/ 1947 w 2040"/>
                <a:gd name="T3" fmla="*/ 463 h 1091"/>
                <a:gd name="T4" fmla="*/ 2040 w 2040"/>
                <a:gd name="T5" fmla="*/ 704 h 1091"/>
                <a:gd name="T6" fmla="*/ 1851 w 2040"/>
                <a:gd name="T7" fmla="*/ 1091 h 1091"/>
                <a:gd name="T8" fmla="*/ 7 w 2040"/>
                <a:gd name="T9" fmla="*/ 591 h 1091"/>
                <a:gd name="T10" fmla="*/ 108 w 2040"/>
                <a:gd name="T11" fmla="*/ 561 h 1091"/>
                <a:gd name="T12" fmla="*/ 592 w 2040"/>
                <a:gd name="T13" fmla="*/ 788 h 1091"/>
                <a:gd name="T14" fmla="*/ 1683 w 2040"/>
                <a:gd name="T15" fmla="*/ 774 h 1091"/>
                <a:gd name="T16" fmla="*/ 1771 w 2040"/>
                <a:gd name="T17" fmla="*/ 703 h 1091"/>
                <a:gd name="T18" fmla="*/ 1779 w 2040"/>
                <a:gd name="T19" fmla="*/ 356 h 1091"/>
                <a:gd name="T20" fmla="*/ 1244 w 2040"/>
                <a:gd name="T21" fmla="*/ 120 h 1091"/>
                <a:gd name="T22" fmla="*/ 1181 w 2040"/>
                <a:gd name="T23" fmla="*/ 204 h 1091"/>
                <a:gd name="T24" fmla="*/ 1196 w 2040"/>
                <a:gd name="T25" fmla="*/ 194 h 1091"/>
                <a:gd name="T26" fmla="*/ 1209 w 2040"/>
                <a:gd name="T27" fmla="*/ 27 h 1091"/>
                <a:gd name="T28" fmla="*/ 1828 w 2040"/>
                <a:gd name="T29" fmla="*/ 466 h 1091"/>
                <a:gd name="T30" fmla="*/ 1931 w 2040"/>
                <a:gd name="T31" fmla="*/ 682 h 1091"/>
                <a:gd name="T32" fmla="*/ 1779 w 2040"/>
                <a:gd name="T33" fmla="*/ 271 h 1091"/>
                <a:gd name="T34" fmla="*/ 1753 w 2040"/>
                <a:gd name="T35" fmla="*/ 263 h 1091"/>
                <a:gd name="T36" fmla="*/ 1422 w 2040"/>
                <a:gd name="T37" fmla="*/ 85 h 1091"/>
                <a:gd name="T38" fmla="*/ 1427 w 2040"/>
                <a:gd name="T39" fmla="*/ 86 h 1091"/>
                <a:gd name="T40" fmla="*/ 1684 w 2040"/>
                <a:gd name="T41" fmla="*/ 242 h 1091"/>
                <a:gd name="T42" fmla="*/ 1653 w 2040"/>
                <a:gd name="T43" fmla="*/ 156 h 1091"/>
                <a:gd name="T44" fmla="*/ 1658 w 2040"/>
                <a:gd name="T45" fmla="*/ 157 h 1091"/>
                <a:gd name="T46" fmla="*/ 1529 w 2040"/>
                <a:gd name="T47" fmla="*/ 194 h 1091"/>
                <a:gd name="T48" fmla="*/ 1508 w 2040"/>
                <a:gd name="T49" fmla="*/ 187 h 1091"/>
                <a:gd name="T50" fmla="*/ 1508 w 2040"/>
                <a:gd name="T51" fmla="*/ 187 h 1091"/>
                <a:gd name="T52" fmla="*/ 1298 w 2040"/>
                <a:gd name="T53" fmla="*/ 122 h 1091"/>
                <a:gd name="T54" fmla="*/ 1272 w 2040"/>
                <a:gd name="T55" fmla="*/ 38 h 1091"/>
                <a:gd name="T56" fmla="*/ 1277 w 2040"/>
                <a:gd name="T57" fmla="*/ 115 h 1091"/>
                <a:gd name="T58" fmla="*/ 1854 w 2040"/>
                <a:gd name="T59" fmla="*/ 304 h 1091"/>
                <a:gd name="T60" fmla="*/ 1813 w 2040"/>
                <a:gd name="T61" fmla="*/ 304 h 1091"/>
                <a:gd name="T62" fmla="*/ 1914 w 2040"/>
                <a:gd name="T63" fmla="*/ 265 h 1091"/>
                <a:gd name="T64" fmla="*/ 1914 w 2040"/>
                <a:gd name="T65" fmla="*/ 319 h 1091"/>
                <a:gd name="T66" fmla="*/ 1914 w 2040"/>
                <a:gd name="T67" fmla="*/ 359 h 1091"/>
                <a:gd name="T68" fmla="*/ 1721 w 2040"/>
                <a:gd name="T69" fmla="*/ 173 h 1091"/>
                <a:gd name="T70" fmla="*/ 1516 w 2040"/>
                <a:gd name="T71" fmla="*/ 110 h 1091"/>
                <a:gd name="T72" fmla="*/ 1516 w 2040"/>
                <a:gd name="T73" fmla="*/ 110 h 1091"/>
                <a:gd name="T74" fmla="*/ 1335 w 2040"/>
                <a:gd name="T75" fmla="*/ 54 h 1091"/>
                <a:gd name="T76" fmla="*/ 1439 w 2040"/>
                <a:gd name="T77" fmla="*/ 86 h 1091"/>
                <a:gd name="T78" fmla="*/ 1366 w 2040"/>
                <a:gd name="T79" fmla="*/ 131 h 1091"/>
                <a:gd name="T80" fmla="*/ 1363 w 2040"/>
                <a:gd name="T81" fmla="*/ 63 h 1091"/>
                <a:gd name="T82" fmla="*/ 1855 w 2040"/>
                <a:gd name="T83" fmla="*/ 319 h 1091"/>
                <a:gd name="T84" fmla="*/ 1855 w 2040"/>
                <a:gd name="T85" fmla="*/ 359 h 1091"/>
                <a:gd name="T86" fmla="*/ 1643 w 2040"/>
                <a:gd name="T87" fmla="*/ 150 h 1091"/>
                <a:gd name="T88" fmla="*/ 1873 w 2040"/>
                <a:gd name="T89" fmla="*/ 251 h 1091"/>
                <a:gd name="T90" fmla="*/ 1873 w 2040"/>
                <a:gd name="T91" fmla="*/ 211 h 1091"/>
                <a:gd name="T92" fmla="*/ 1855 w 2040"/>
                <a:gd name="T93" fmla="*/ 212 h 1091"/>
                <a:gd name="T94" fmla="*/ 1224 w 2040"/>
                <a:gd name="T95" fmla="*/ 19 h 1091"/>
                <a:gd name="T96" fmla="*/ 1224 w 2040"/>
                <a:gd name="T97" fmla="*/ 19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40" h="1091">
                  <a:moveTo>
                    <a:pt x="1212" y="0"/>
                  </a:moveTo>
                  <a:cubicBezTo>
                    <a:pt x="1259" y="15"/>
                    <a:pt x="1307" y="30"/>
                    <a:pt x="1354" y="44"/>
                  </a:cubicBezTo>
                  <a:cubicBezTo>
                    <a:pt x="1502" y="87"/>
                    <a:pt x="1649" y="131"/>
                    <a:pt x="1797" y="173"/>
                  </a:cubicBezTo>
                  <a:cubicBezTo>
                    <a:pt x="1812" y="178"/>
                    <a:pt x="1828" y="180"/>
                    <a:pt x="1844" y="180"/>
                  </a:cubicBezTo>
                  <a:cubicBezTo>
                    <a:pt x="1878" y="181"/>
                    <a:pt x="1911" y="180"/>
                    <a:pt x="1947" y="180"/>
                  </a:cubicBezTo>
                  <a:cubicBezTo>
                    <a:pt x="1947" y="275"/>
                    <a:pt x="1947" y="368"/>
                    <a:pt x="1947" y="463"/>
                  </a:cubicBezTo>
                  <a:cubicBezTo>
                    <a:pt x="1939" y="464"/>
                    <a:pt x="1930" y="465"/>
                    <a:pt x="1920" y="466"/>
                  </a:cubicBezTo>
                  <a:cubicBezTo>
                    <a:pt x="1932" y="545"/>
                    <a:pt x="1944" y="624"/>
                    <a:pt x="1956" y="704"/>
                  </a:cubicBezTo>
                  <a:cubicBezTo>
                    <a:pt x="1984" y="704"/>
                    <a:pt x="2011" y="704"/>
                    <a:pt x="2040" y="704"/>
                  </a:cubicBezTo>
                  <a:cubicBezTo>
                    <a:pt x="2038" y="710"/>
                    <a:pt x="2037" y="715"/>
                    <a:pt x="2035" y="720"/>
                  </a:cubicBezTo>
                  <a:cubicBezTo>
                    <a:pt x="1983" y="838"/>
                    <a:pt x="1930" y="956"/>
                    <a:pt x="1879" y="1074"/>
                  </a:cubicBezTo>
                  <a:cubicBezTo>
                    <a:pt x="1873" y="1087"/>
                    <a:pt x="1865" y="1091"/>
                    <a:pt x="1851" y="1091"/>
                  </a:cubicBezTo>
                  <a:cubicBezTo>
                    <a:pt x="1334" y="1091"/>
                    <a:pt x="817" y="1091"/>
                    <a:pt x="300" y="1091"/>
                  </a:cubicBezTo>
                  <a:cubicBezTo>
                    <a:pt x="284" y="1091"/>
                    <a:pt x="274" y="1087"/>
                    <a:pt x="265" y="1074"/>
                  </a:cubicBezTo>
                  <a:cubicBezTo>
                    <a:pt x="158" y="924"/>
                    <a:pt x="66" y="767"/>
                    <a:pt x="7" y="591"/>
                  </a:cubicBezTo>
                  <a:cubicBezTo>
                    <a:pt x="4" y="584"/>
                    <a:pt x="2" y="576"/>
                    <a:pt x="0" y="569"/>
                  </a:cubicBezTo>
                  <a:cubicBezTo>
                    <a:pt x="0" y="567"/>
                    <a:pt x="1" y="566"/>
                    <a:pt x="2" y="561"/>
                  </a:cubicBezTo>
                  <a:cubicBezTo>
                    <a:pt x="36" y="561"/>
                    <a:pt x="72" y="560"/>
                    <a:pt x="108" y="561"/>
                  </a:cubicBezTo>
                  <a:cubicBezTo>
                    <a:pt x="266" y="567"/>
                    <a:pt x="420" y="594"/>
                    <a:pt x="571" y="640"/>
                  </a:cubicBezTo>
                  <a:cubicBezTo>
                    <a:pt x="588" y="645"/>
                    <a:pt x="593" y="652"/>
                    <a:pt x="593" y="669"/>
                  </a:cubicBezTo>
                  <a:cubicBezTo>
                    <a:pt x="591" y="708"/>
                    <a:pt x="592" y="747"/>
                    <a:pt x="592" y="788"/>
                  </a:cubicBezTo>
                  <a:cubicBezTo>
                    <a:pt x="604" y="788"/>
                    <a:pt x="611" y="788"/>
                    <a:pt x="617" y="788"/>
                  </a:cubicBezTo>
                  <a:cubicBezTo>
                    <a:pt x="962" y="788"/>
                    <a:pt x="1306" y="788"/>
                    <a:pt x="1651" y="788"/>
                  </a:cubicBezTo>
                  <a:cubicBezTo>
                    <a:pt x="1665" y="788"/>
                    <a:pt x="1674" y="785"/>
                    <a:pt x="1683" y="774"/>
                  </a:cubicBezTo>
                  <a:cubicBezTo>
                    <a:pt x="1699" y="756"/>
                    <a:pt x="1715" y="738"/>
                    <a:pt x="1733" y="722"/>
                  </a:cubicBezTo>
                  <a:cubicBezTo>
                    <a:pt x="1742" y="712"/>
                    <a:pt x="1755" y="706"/>
                    <a:pt x="1766" y="698"/>
                  </a:cubicBezTo>
                  <a:cubicBezTo>
                    <a:pt x="1768" y="700"/>
                    <a:pt x="1769" y="701"/>
                    <a:pt x="1771" y="703"/>
                  </a:cubicBezTo>
                  <a:cubicBezTo>
                    <a:pt x="1783" y="624"/>
                    <a:pt x="1795" y="545"/>
                    <a:pt x="1807" y="466"/>
                  </a:cubicBezTo>
                  <a:cubicBezTo>
                    <a:pt x="1797" y="465"/>
                    <a:pt x="1790" y="464"/>
                    <a:pt x="1779" y="463"/>
                  </a:cubicBezTo>
                  <a:cubicBezTo>
                    <a:pt x="1779" y="428"/>
                    <a:pt x="1780" y="392"/>
                    <a:pt x="1779" y="356"/>
                  </a:cubicBezTo>
                  <a:cubicBezTo>
                    <a:pt x="1779" y="336"/>
                    <a:pt x="1785" y="311"/>
                    <a:pt x="1775" y="298"/>
                  </a:cubicBezTo>
                  <a:cubicBezTo>
                    <a:pt x="1766" y="285"/>
                    <a:pt x="1740" y="283"/>
                    <a:pt x="1721" y="276"/>
                  </a:cubicBezTo>
                  <a:cubicBezTo>
                    <a:pt x="1562" y="224"/>
                    <a:pt x="1403" y="172"/>
                    <a:pt x="1244" y="120"/>
                  </a:cubicBezTo>
                  <a:cubicBezTo>
                    <a:pt x="1238" y="118"/>
                    <a:pt x="1232" y="116"/>
                    <a:pt x="1222" y="113"/>
                  </a:cubicBezTo>
                  <a:cubicBezTo>
                    <a:pt x="1222" y="137"/>
                    <a:pt x="1223" y="158"/>
                    <a:pt x="1222" y="180"/>
                  </a:cubicBezTo>
                  <a:cubicBezTo>
                    <a:pt x="1220" y="202"/>
                    <a:pt x="1199" y="214"/>
                    <a:pt x="1181" y="204"/>
                  </a:cubicBezTo>
                  <a:cubicBezTo>
                    <a:pt x="1169" y="197"/>
                    <a:pt x="1167" y="186"/>
                    <a:pt x="1176" y="175"/>
                  </a:cubicBezTo>
                  <a:cubicBezTo>
                    <a:pt x="1179" y="179"/>
                    <a:pt x="1180" y="184"/>
                    <a:pt x="1182" y="186"/>
                  </a:cubicBezTo>
                  <a:cubicBezTo>
                    <a:pt x="1186" y="190"/>
                    <a:pt x="1193" y="195"/>
                    <a:pt x="1196" y="194"/>
                  </a:cubicBezTo>
                  <a:cubicBezTo>
                    <a:pt x="1201" y="193"/>
                    <a:pt x="1207" y="186"/>
                    <a:pt x="1208" y="181"/>
                  </a:cubicBezTo>
                  <a:cubicBezTo>
                    <a:pt x="1210" y="173"/>
                    <a:pt x="1209" y="164"/>
                    <a:pt x="1209" y="155"/>
                  </a:cubicBezTo>
                  <a:cubicBezTo>
                    <a:pt x="1209" y="112"/>
                    <a:pt x="1209" y="70"/>
                    <a:pt x="1209" y="27"/>
                  </a:cubicBezTo>
                  <a:cubicBezTo>
                    <a:pt x="1209" y="18"/>
                    <a:pt x="1206" y="9"/>
                    <a:pt x="1204" y="0"/>
                  </a:cubicBezTo>
                  <a:cubicBezTo>
                    <a:pt x="1207" y="0"/>
                    <a:pt x="1209" y="0"/>
                    <a:pt x="1212" y="0"/>
                  </a:cubicBezTo>
                  <a:close/>
                  <a:moveTo>
                    <a:pt x="1828" y="466"/>
                  </a:moveTo>
                  <a:cubicBezTo>
                    <a:pt x="1816" y="545"/>
                    <a:pt x="1804" y="623"/>
                    <a:pt x="1792" y="703"/>
                  </a:cubicBezTo>
                  <a:cubicBezTo>
                    <a:pt x="1840" y="703"/>
                    <a:pt x="1886" y="703"/>
                    <a:pt x="1933" y="703"/>
                  </a:cubicBezTo>
                  <a:cubicBezTo>
                    <a:pt x="1933" y="695"/>
                    <a:pt x="1932" y="688"/>
                    <a:pt x="1931" y="682"/>
                  </a:cubicBezTo>
                  <a:cubicBezTo>
                    <a:pt x="1923" y="628"/>
                    <a:pt x="1915" y="575"/>
                    <a:pt x="1907" y="522"/>
                  </a:cubicBezTo>
                  <a:cubicBezTo>
                    <a:pt x="1897" y="458"/>
                    <a:pt x="1897" y="458"/>
                    <a:pt x="1828" y="466"/>
                  </a:cubicBezTo>
                  <a:close/>
                  <a:moveTo>
                    <a:pt x="1779" y="271"/>
                  </a:moveTo>
                  <a:cubicBezTo>
                    <a:pt x="1779" y="250"/>
                    <a:pt x="1779" y="231"/>
                    <a:pt x="1779" y="212"/>
                  </a:cubicBezTo>
                  <a:cubicBezTo>
                    <a:pt x="1779" y="189"/>
                    <a:pt x="1772" y="184"/>
                    <a:pt x="1748" y="187"/>
                  </a:cubicBezTo>
                  <a:cubicBezTo>
                    <a:pt x="1750" y="212"/>
                    <a:pt x="1751" y="237"/>
                    <a:pt x="1753" y="263"/>
                  </a:cubicBezTo>
                  <a:cubicBezTo>
                    <a:pt x="1761" y="265"/>
                    <a:pt x="1769" y="268"/>
                    <a:pt x="1779" y="271"/>
                  </a:cubicBezTo>
                  <a:close/>
                  <a:moveTo>
                    <a:pt x="1427" y="86"/>
                  </a:moveTo>
                  <a:cubicBezTo>
                    <a:pt x="1425" y="86"/>
                    <a:pt x="1423" y="85"/>
                    <a:pt x="1422" y="85"/>
                  </a:cubicBezTo>
                  <a:cubicBezTo>
                    <a:pt x="1407" y="105"/>
                    <a:pt x="1392" y="124"/>
                    <a:pt x="1375" y="146"/>
                  </a:cubicBezTo>
                  <a:cubicBezTo>
                    <a:pt x="1395" y="152"/>
                    <a:pt x="1412" y="157"/>
                    <a:pt x="1431" y="163"/>
                  </a:cubicBezTo>
                  <a:cubicBezTo>
                    <a:pt x="1429" y="135"/>
                    <a:pt x="1428" y="111"/>
                    <a:pt x="1427" y="86"/>
                  </a:cubicBezTo>
                  <a:close/>
                  <a:moveTo>
                    <a:pt x="1739" y="259"/>
                  </a:moveTo>
                  <a:cubicBezTo>
                    <a:pt x="1738" y="230"/>
                    <a:pt x="1736" y="206"/>
                    <a:pt x="1734" y="175"/>
                  </a:cubicBezTo>
                  <a:cubicBezTo>
                    <a:pt x="1715" y="200"/>
                    <a:pt x="1700" y="220"/>
                    <a:pt x="1684" y="242"/>
                  </a:cubicBezTo>
                  <a:cubicBezTo>
                    <a:pt x="1704" y="248"/>
                    <a:pt x="1720" y="253"/>
                    <a:pt x="1739" y="259"/>
                  </a:cubicBezTo>
                  <a:close/>
                  <a:moveTo>
                    <a:pt x="1658" y="157"/>
                  </a:moveTo>
                  <a:cubicBezTo>
                    <a:pt x="1656" y="157"/>
                    <a:pt x="1655" y="157"/>
                    <a:pt x="1653" y="156"/>
                  </a:cubicBezTo>
                  <a:cubicBezTo>
                    <a:pt x="1638" y="176"/>
                    <a:pt x="1623" y="196"/>
                    <a:pt x="1607" y="218"/>
                  </a:cubicBezTo>
                  <a:cubicBezTo>
                    <a:pt x="1626" y="224"/>
                    <a:pt x="1642" y="229"/>
                    <a:pt x="1662" y="235"/>
                  </a:cubicBezTo>
                  <a:cubicBezTo>
                    <a:pt x="1660" y="206"/>
                    <a:pt x="1659" y="182"/>
                    <a:pt x="1658" y="157"/>
                  </a:cubicBezTo>
                  <a:close/>
                  <a:moveTo>
                    <a:pt x="1581" y="134"/>
                  </a:moveTo>
                  <a:cubicBezTo>
                    <a:pt x="1579" y="133"/>
                    <a:pt x="1578" y="133"/>
                    <a:pt x="1576" y="132"/>
                  </a:cubicBezTo>
                  <a:cubicBezTo>
                    <a:pt x="1561" y="152"/>
                    <a:pt x="1546" y="172"/>
                    <a:pt x="1529" y="194"/>
                  </a:cubicBezTo>
                  <a:cubicBezTo>
                    <a:pt x="1550" y="200"/>
                    <a:pt x="1566" y="205"/>
                    <a:pt x="1585" y="211"/>
                  </a:cubicBezTo>
                  <a:cubicBezTo>
                    <a:pt x="1583" y="182"/>
                    <a:pt x="1582" y="158"/>
                    <a:pt x="1581" y="134"/>
                  </a:cubicBezTo>
                  <a:close/>
                  <a:moveTo>
                    <a:pt x="1508" y="187"/>
                  </a:moveTo>
                  <a:cubicBezTo>
                    <a:pt x="1506" y="159"/>
                    <a:pt x="1505" y="134"/>
                    <a:pt x="1503" y="104"/>
                  </a:cubicBezTo>
                  <a:cubicBezTo>
                    <a:pt x="1484" y="128"/>
                    <a:pt x="1469" y="148"/>
                    <a:pt x="1452" y="170"/>
                  </a:cubicBezTo>
                  <a:cubicBezTo>
                    <a:pt x="1472" y="176"/>
                    <a:pt x="1489" y="181"/>
                    <a:pt x="1508" y="187"/>
                  </a:cubicBezTo>
                  <a:close/>
                  <a:moveTo>
                    <a:pt x="1349" y="62"/>
                  </a:moveTo>
                  <a:cubicBezTo>
                    <a:pt x="1348" y="61"/>
                    <a:pt x="1346" y="61"/>
                    <a:pt x="1344" y="61"/>
                  </a:cubicBezTo>
                  <a:cubicBezTo>
                    <a:pt x="1329" y="81"/>
                    <a:pt x="1314" y="101"/>
                    <a:pt x="1298" y="122"/>
                  </a:cubicBezTo>
                  <a:cubicBezTo>
                    <a:pt x="1318" y="128"/>
                    <a:pt x="1334" y="133"/>
                    <a:pt x="1354" y="139"/>
                  </a:cubicBezTo>
                  <a:cubicBezTo>
                    <a:pt x="1352" y="110"/>
                    <a:pt x="1351" y="86"/>
                    <a:pt x="1349" y="62"/>
                  </a:cubicBezTo>
                  <a:close/>
                  <a:moveTo>
                    <a:pt x="1272" y="38"/>
                  </a:moveTo>
                  <a:cubicBezTo>
                    <a:pt x="1271" y="37"/>
                    <a:pt x="1269" y="37"/>
                    <a:pt x="1268" y="37"/>
                  </a:cubicBezTo>
                  <a:cubicBezTo>
                    <a:pt x="1253" y="57"/>
                    <a:pt x="1238" y="76"/>
                    <a:pt x="1221" y="98"/>
                  </a:cubicBezTo>
                  <a:cubicBezTo>
                    <a:pt x="1241" y="104"/>
                    <a:pt x="1257" y="109"/>
                    <a:pt x="1277" y="115"/>
                  </a:cubicBezTo>
                  <a:cubicBezTo>
                    <a:pt x="1275" y="87"/>
                    <a:pt x="1274" y="63"/>
                    <a:pt x="1272" y="38"/>
                  </a:cubicBezTo>
                  <a:close/>
                  <a:moveTo>
                    <a:pt x="1813" y="304"/>
                  </a:moveTo>
                  <a:cubicBezTo>
                    <a:pt x="1828" y="304"/>
                    <a:pt x="1841" y="304"/>
                    <a:pt x="1854" y="304"/>
                  </a:cubicBezTo>
                  <a:cubicBezTo>
                    <a:pt x="1854" y="290"/>
                    <a:pt x="1854" y="278"/>
                    <a:pt x="1854" y="265"/>
                  </a:cubicBezTo>
                  <a:cubicBezTo>
                    <a:pt x="1840" y="265"/>
                    <a:pt x="1827" y="265"/>
                    <a:pt x="1813" y="265"/>
                  </a:cubicBezTo>
                  <a:cubicBezTo>
                    <a:pt x="1813" y="278"/>
                    <a:pt x="1813" y="291"/>
                    <a:pt x="1813" y="304"/>
                  </a:cubicBezTo>
                  <a:close/>
                  <a:moveTo>
                    <a:pt x="1872" y="305"/>
                  </a:moveTo>
                  <a:cubicBezTo>
                    <a:pt x="1887" y="305"/>
                    <a:pt x="1900" y="305"/>
                    <a:pt x="1914" y="305"/>
                  </a:cubicBezTo>
                  <a:cubicBezTo>
                    <a:pt x="1914" y="291"/>
                    <a:pt x="1914" y="278"/>
                    <a:pt x="1914" y="265"/>
                  </a:cubicBezTo>
                  <a:cubicBezTo>
                    <a:pt x="1899" y="265"/>
                    <a:pt x="1886" y="265"/>
                    <a:pt x="1872" y="265"/>
                  </a:cubicBezTo>
                  <a:cubicBezTo>
                    <a:pt x="1872" y="278"/>
                    <a:pt x="1872" y="290"/>
                    <a:pt x="1872" y="305"/>
                  </a:cubicBezTo>
                  <a:close/>
                  <a:moveTo>
                    <a:pt x="1914" y="319"/>
                  </a:moveTo>
                  <a:cubicBezTo>
                    <a:pt x="1900" y="319"/>
                    <a:pt x="1886" y="319"/>
                    <a:pt x="1873" y="319"/>
                  </a:cubicBezTo>
                  <a:cubicBezTo>
                    <a:pt x="1873" y="333"/>
                    <a:pt x="1873" y="346"/>
                    <a:pt x="1873" y="359"/>
                  </a:cubicBezTo>
                  <a:cubicBezTo>
                    <a:pt x="1888" y="359"/>
                    <a:pt x="1901" y="359"/>
                    <a:pt x="1914" y="359"/>
                  </a:cubicBezTo>
                  <a:cubicBezTo>
                    <a:pt x="1914" y="345"/>
                    <a:pt x="1914" y="333"/>
                    <a:pt x="1914" y="319"/>
                  </a:cubicBezTo>
                  <a:close/>
                  <a:moveTo>
                    <a:pt x="1675" y="233"/>
                  </a:moveTo>
                  <a:cubicBezTo>
                    <a:pt x="1693" y="210"/>
                    <a:pt x="1706" y="193"/>
                    <a:pt x="1721" y="173"/>
                  </a:cubicBezTo>
                  <a:cubicBezTo>
                    <a:pt x="1703" y="168"/>
                    <a:pt x="1688" y="164"/>
                    <a:pt x="1671" y="159"/>
                  </a:cubicBezTo>
                  <a:cubicBezTo>
                    <a:pt x="1672" y="184"/>
                    <a:pt x="1674" y="205"/>
                    <a:pt x="1675" y="233"/>
                  </a:cubicBezTo>
                  <a:close/>
                  <a:moveTo>
                    <a:pt x="1516" y="110"/>
                  </a:moveTo>
                  <a:cubicBezTo>
                    <a:pt x="1518" y="136"/>
                    <a:pt x="1520" y="158"/>
                    <a:pt x="1521" y="185"/>
                  </a:cubicBezTo>
                  <a:cubicBezTo>
                    <a:pt x="1538" y="163"/>
                    <a:pt x="1551" y="145"/>
                    <a:pt x="1566" y="126"/>
                  </a:cubicBezTo>
                  <a:cubicBezTo>
                    <a:pt x="1549" y="121"/>
                    <a:pt x="1534" y="116"/>
                    <a:pt x="1516" y="110"/>
                  </a:cubicBezTo>
                  <a:close/>
                  <a:moveTo>
                    <a:pt x="1286" y="38"/>
                  </a:moveTo>
                  <a:cubicBezTo>
                    <a:pt x="1287" y="63"/>
                    <a:pt x="1288" y="85"/>
                    <a:pt x="1290" y="114"/>
                  </a:cubicBezTo>
                  <a:cubicBezTo>
                    <a:pt x="1307" y="91"/>
                    <a:pt x="1320" y="74"/>
                    <a:pt x="1335" y="54"/>
                  </a:cubicBezTo>
                  <a:cubicBezTo>
                    <a:pt x="1318" y="49"/>
                    <a:pt x="1304" y="44"/>
                    <a:pt x="1286" y="38"/>
                  </a:cubicBezTo>
                  <a:close/>
                  <a:moveTo>
                    <a:pt x="1489" y="102"/>
                  </a:moveTo>
                  <a:cubicBezTo>
                    <a:pt x="1471" y="96"/>
                    <a:pt x="1457" y="92"/>
                    <a:pt x="1439" y="86"/>
                  </a:cubicBezTo>
                  <a:cubicBezTo>
                    <a:pt x="1441" y="111"/>
                    <a:pt x="1442" y="133"/>
                    <a:pt x="1444" y="161"/>
                  </a:cubicBezTo>
                  <a:cubicBezTo>
                    <a:pt x="1461" y="138"/>
                    <a:pt x="1474" y="121"/>
                    <a:pt x="1489" y="102"/>
                  </a:cubicBezTo>
                  <a:close/>
                  <a:moveTo>
                    <a:pt x="1366" y="131"/>
                  </a:moveTo>
                  <a:cubicBezTo>
                    <a:pt x="1368" y="131"/>
                    <a:pt x="1369" y="131"/>
                    <a:pt x="1371" y="132"/>
                  </a:cubicBezTo>
                  <a:cubicBezTo>
                    <a:pt x="1384" y="114"/>
                    <a:pt x="1398" y="97"/>
                    <a:pt x="1412" y="78"/>
                  </a:cubicBezTo>
                  <a:cubicBezTo>
                    <a:pt x="1395" y="73"/>
                    <a:pt x="1380" y="68"/>
                    <a:pt x="1363" y="63"/>
                  </a:cubicBezTo>
                  <a:cubicBezTo>
                    <a:pt x="1364" y="87"/>
                    <a:pt x="1365" y="109"/>
                    <a:pt x="1366" y="131"/>
                  </a:cubicBezTo>
                  <a:close/>
                  <a:moveTo>
                    <a:pt x="1855" y="359"/>
                  </a:moveTo>
                  <a:cubicBezTo>
                    <a:pt x="1855" y="345"/>
                    <a:pt x="1855" y="333"/>
                    <a:pt x="1855" y="319"/>
                  </a:cubicBezTo>
                  <a:cubicBezTo>
                    <a:pt x="1840" y="319"/>
                    <a:pt x="1826" y="319"/>
                    <a:pt x="1813" y="319"/>
                  </a:cubicBezTo>
                  <a:cubicBezTo>
                    <a:pt x="1813" y="333"/>
                    <a:pt x="1813" y="346"/>
                    <a:pt x="1813" y="359"/>
                  </a:cubicBezTo>
                  <a:cubicBezTo>
                    <a:pt x="1827" y="359"/>
                    <a:pt x="1840" y="359"/>
                    <a:pt x="1855" y="359"/>
                  </a:cubicBezTo>
                  <a:close/>
                  <a:moveTo>
                    <a:pt x="1594" y="135"/>
                  </a:moveTo>
                  <a:cubicBezTo>
                    <a:pt x="1595" y="160"/>
                    <a:pt x="1597" y="182"/>
                    <a:pt x="1598" y="209"/>
                  </a:cubicBezTo>
                  <a:cubicBezTo>
                    <a:pt x="1615" y="187"/>
                    <a:pt x="1629" y="169"/>
                    <a:pt x="1643" y="150"/>
                  </a:cubicBezTo>
                  <a:cubicBezTo>
                    <a:pt x="1626" y="144"/>
                    <a:pt x="1612" y="140"/>
                    <a:pt x="1594" y="135"/>
                  </a:cubicBezTo>
                  <a:close/>
                  <a:moveTo>
                    <a:pt x="1873" y="211"/>
                  </a:moveTo>
                  <a:cubicBezTo>
                    <a:pt x="1873" y="226"/>
                    <a:pt x="1873" y="238"/>
                    <a:pt x="1873" y="251"/>
                  </a:cubicBezTo>
                  <a:cubicBezTo>
                    <a:pt x="1887" y="251"/>
                    <a:pt x="1900" y="251"/>
                    <a:pt x="1914" y="251"/>
                  </a:cubicBezTo>
                  <a:cubicBezTo>
                    <a:pt x="1914" y="237"/>
                    <a:pt x="1914" y="224"/>
                    <a:pt x="1914" y="211"/>
                  </a:cubicBezTo>
                  <a:cubicBezTo>
                    <a:pt x="1900" y="211"/>
                    <a:pt x="1887" y="211"/>
                    <a:pt x="1873" y="211"/>
                  </a:cubicBezTo>
                  <a:close/>
                  <a:moveTo>
                    <a:pt x="1813" y="251"/>
                  </a:moveTo>
                  <a:cubicBezTo>
                    <a:pt x="1828" y="251"/>
                    <a:pt x="1841" y="251"/>
                    <a:pt x="1855" y="251"/>
                  </a:cubicBezTo>
                  <a:cubicBezTo>
                    <a:pt x="1855" y="237"/>
                    <a:pt x="1855" y="225"/>
                    <a:pt x="1855" y="212"/>
                  </a:cubicBezTo>
                  <a:cubicBezTo>
                    <a:pt x="1840" y="212"/>
                    <a:pt x="1827" y="212"/>
                    <a:pt x="1813" y="212"/>
                  </a:cubicBezTo>
                  <a:cubicBezTo>
                    <a:pt x="1813" y="225"/>
                    <a:pt x="1813" y="238"/>
                    <a:pt x="1813" y="251"/>
                  </a:cubicBezTo>
                  <a:close/>
                  <a:moveTo>
                    <a:pt x="1224" y="19"/>
                  </a:moveTo>
                  <a:cubicBezTo>
                    <a:pt x="1224" y="37"/>
                    <a:pt x="1224" y="53"/>
                    <a:pt x="1224" y="74"/>
                  </a:cubicBezTo>
                  <a:cubicBezTo>
                    <a:pt x="1237" y="57"/>
                    <a:pt x="1247" y="44"/>
                    <a:pt x="1257" y="30"/>
                  </a:cubicBezTo>
                  <a:cubicBezTo>
                    <a:pt x="1245" y="26"/>
                    <a:pt x="1235" y="23"/>
                    <a:pt x="1224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74" name="Freeform 137">
              <a:extLst>
                <a:ext uri="{FF2B5EF4-FFF2-40B4-BE49-F238E27FC236}">
                  <a16:creationId xmlns:a16="http://schemas.microsoft.com/office/drawing/2014/main" id="{56DDB9F5-74AD-2508-10DF-F1793471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3741" y="10241619"/>
              <a:ext cx="4454842" cy="191385"/>
            </a:xfrm>
            <a:custGeom>
              <a:avLst/>
              <a:gdLst>
                <a:gd name="T0" fmla="*/ 85 w 1766"/>
                <a:gd name="T1" fmla="*/ 73 h 76"/>
                <a:gd name="T2" fmla="*/ 11 w 1766"/>
                <a:gd name="T3" fmla="*/ 32 h 76"/>
                <a:gd name="T4" fmla="*/ 0 w 1766"/>
                <a:gd name="T5" fmla="*/ 11 h 76"/>
                <a:gd name="T6" fmla="*/ 24 w 1766"/>
                <a:gd name="T7" fmla="*/ 18 h 76"/>
                <a:gd name="T8" fmla="*/ 200 w 1766"/>
                <a:gd name="T9" fmla="*/ 4 h 76"/>
                <a:gd name="T10" fmla="*/ 203 w 1766"/>
                <a:gd name="T11" fmla="*/ 2 h 76"/>
                <a:gd name="T12" fmla="*/ 397 w 1766"/>
                <a:gd name="T13" fmla="*/ 1 h 76"/>
                <a:gd name="T14" fmla="*/ 493 w 1766"/>
                <a:gd name="T15" fmla="*/ 53 h 76"/>
                <a:gd name="T16" fmla="*/ 591 w 1766"/>
                <a:gd name="T17" fmla="*/ 0 h 76"/>
                <a:gd name="T18" fmla="*/ 686 w 1766"/>
                <a:gd name="T19" fmla="*/ 53 h 76"/>
                <a:gd name="T20" fmla="*/ 784 w 1766"/>
                <a:gd name="T21" fmla="*/ 0 h 76"/>
                <a:gd name="T22" fmla="*/ 883 w 1766"/>
                <a:gd name="T23" fmla="*/ 53 h 76"/>
                <a:gd name="T24" fmla="*/ 981 w 1766"/>
                <a:gd name="T25" fmla="*/ 0 h 76"/>
                <a:gd name="T26" fmla="*/ 1077 w 1766"/>
                <a:gd name="T27" fmla="*/ 53 h 76"/>
                <a:gd name="T28" fmla="*/ 1175 w 1766"/>
                <a:gd name="T29" fmla="*/ 0 h 76"/>
                <a:gd name="T30" fmla="*/ 1270 w 1766"/>
                <a:gd name="T31" fmla="*/ 53 h 76"/>
                <a:gd name="T32" fmla="*/ 1368 w 1766"/>
                <a:gd name="T33" fmla="*/ 0 h 76"/>
                <a:gd name="T34" fmla="*/ 1466 w 1766"/>
                <a:gd name="T35" fmla="*/ 53 h 76"/>
                <a:gd name="T36" fmla="*/ 1560 w 1766"/>
                <a:gd name="T37" fmla="*/ 3 h 76"/>
                <a:gd name="T38" fmla="*/ 1611 w 1766"/>
                <a:gd name="T39" fmla="*/ 42 h 76"/>
                <a:gd name="T40" fmla="*/ 1737 w 1766"/>
                <a:gd name="T41" fmla="*/ 23 h 76"/>
                <a:gd name="T42" fmla="*/ 1766 w 1766"/>
                <a:gd name="T43" fmla="*/ 12 h 76"/>
                <a:gd name="T44" fmla="*/ 1681 w 1766"/>
                <a:gd name="T45" fmla="*/ 73 h 76"/>
                <a:gd name="T46" fmla="*/ 1637 w 1766"/>
                <a:gd name="T47" fmla="*/ 73 h 76"/>
                <a:gd name="T48" fmla="*/ 1562 w 1766"/>
                <a:gd name="T49" fmla="*/ 37 h 76"/>
                <a:gd name="T50" fmla="*/ 1489 w 1766"/>
                <a:gd name="T51" fmla="*/ 73 h 76"/>
                <a:gd name="T52" fmla="*/ 1441 w 1766"/>
                <a:gd name="T53" fmla="*/ 73 h 76"/>
                <a:gd name="T54" fmla="*/ 1370 w 1766"/>
                <a:gd name="T55" fmla="*/ 37 h 76"/>
                <a:gd name="T56" fmla="*/ 1293 w 1766"/>
                <a:gd name="T57" fmla="*/ 73 h 76"/>
                <a:gd name="T58" fmla="*/ 1249 w 1766"/>
                <a:gd name="T59" fmla="*/ 73 h 76"/>
                <a:gd name="T60" fmla="*/ 1175 w 1766"/>
                <a:gd name="T61" fmla="*/ 37 h 76"/>
                <a:gd name="T62" fmla="*/ 1101 w 1766"/>
                <a:gd name="T63" fmla="*/ 73 h 76"/>
                <a:gd name="T64" fmla="*/ 1053 w 1766"/>
                <a:gd name="T65" fmla="*/ 73 h 76"/>
                <a:gd name="T66" fmla="*/ 982 w 1766"/>
                <a:gd name="T67" fmla="*/ 37 h 76"/>
                <a:gd name="T68" fmla="*/ 905 w 1766"/>
                <a:gd name="T69" fmla="*/ 73 h 76"/>
                <a:gd name="T70" fmla="*/ 857 w 1766"/>
                <a:gd name="T71" fmla="*/ 73 h 76"/>
                <a:gd name="T72" fmla="*/ 786 w 1766"/>
                <a:gd name="T73" fmla="*/ 37 h 76"/>
                <a:gd name="T74" fmla="*/ 709 w 1766"/>
                <a:gd name="T75" fmla="*/ 73 h 76"/>
                <a:gd name="T76" fmla="*/ 665 w 1766"/>
                <a:gd name="T77" fmla="*/ 73 h 76"/>
                <a:gd name="T78" fmla="*/ 591 w 1766"/>
                <a:gd name="T79" fmla="*/ 37 h 76"/>
                <a:gd name="T80" fmla="*/ 517 w 1766"/>
                <a:gd name="T81" fmla="*/ 73 h 76"/>
                <a:gd name="T82" fmla="*/ 473 w 1766"/>
                <a:gd name="T83" fmla="*/ 73 h 76"/>
                <a:gd name="T84" fmla="*/ 397 w 1766"/>
                <a:gd name="T85" fmla="*/ 38 h 76"/>
                <a:gd name="T86" fmla="*/ 321 w 1766"/>
                <a:gd name="T87" fmla="*/ 73 h 76"/>
                <a:gd name="T88" fmla="*/ 277 w 1766"/>
                <a:gd name="T89" fmla="*/ 73 h 76"/>
                <a:gd name="T90" fmla="*/ 203 w 1766"/>
                <a:gd name="T91" fmla="*/ 37 h 76"/>
                <a:gd name="T92" fmla="*/ 129 w 1766"/>
                <a:gd name="T93" fmla="*/ 73 h 76"/>
                <a:gd name="T94" fmla="*/ 85 w 1766"/>
                <a:gd name="T95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66" h="76">
                  <a:moveTo>
                    <a:pt x="85" y="73"/>
                  </a:moveTo>
                  <a:cubicBezTo>
                    <a:pt x="57" y="65"/>
                    <a:pt x="31" y="54"/>
                    <a:pt x="11" y="32"/>
                  </a:cubicBezTo>
                  <a:cubicBezTo>
                    <a:pt x="6" y="27"/>
                    <a:pt x="2" y="21"/>
                    <a:pt x="0" y="11"/>
                  </a:cubicBezTo>
                  <a:cubicBezTo>
                    <a:pt x="8" y="13"/>
                    <a:pt x="19" y="13"/>
                    <a:pt x="24" y="18"/>
                  </a:cubicBezTo>
                  <a:cubicBezTo>
                    <a:pt x="69" y="68"/>
                    <a:pt x="155" y="67"/>
                    <a:pt x="200" y="4"/>
                  </a:cubicBezTo>
                  <a:cubicBezTo>
                    <a:pt x="200" y="3"/>
                    <a:pt x="202" y="2"/>
                    <a:pt x="203" y="2"/>
                  </a:cubicBezTo>
                  <a:cubicBezTo>
                    <a:pt x="262" y="76"/>
                    <a:pt x="349" y="65"/>
                    <a:pt x="397" y="1"/>
                  </a:cubicBezTo>
                  <a:cubicBezTo>
                    <a:pt x="421" y="32"/>
                    <a:pt x="452" y="53"/>
                    <a:pt x="493" y="53"/>
                  </a:cubicBezTo>
                  <a:cubicBezTo>
                    <a:pt x="534" y="53"/>
                    <a:pt x="565" y="34"/>
                    <a:pt x="591" y="0"/>
                  </a:cubicBezTo>
                  <a:cubicBezTo>
                    <a:pt x="615" y="32"/>
                    <a:pt x="645" y="53"/>
                    <a:pt x="686" y="53"/>
                  </a:cubicBezTo>
                  <a:cubicBezTo>
                    <a:pt x="728" y="54"/>
                    <a:pt x="759" y="34"/>
                    <a:pt x="784" y="0"/>
                  </a:cubicBezTo>
                  <a:cubicBezTo>
                    <a:pt x="811" y="30"/>
                    <a:pt x="840" y="53"/>
                    <a:pt x="883" y="53"/>
                  </a:cubicBezTo>
                  <a:cubicBezTo>
                    <a:pt x="924" y="53"/>
                    <a:pt x="954" y="31"/>
                    <a:pt x="981" y="0"/>
                  </a:cubicBezTo>
                  <a:cubicBezTo>
                    <a:pt x="1006" y="32"/>
                    <a:pt x="1036" y="53"/>
                    <a:pt x="1077" y="53"/>
                  </a:cubicBezTo>
                  <a:cubicBezTo>
                    <a:pt x="1118" y="53"/>
                    <a:pt x="1149" y="34"/>
                    <a:pt x="1175" y="0"/>
                  </a:cubicBezTo>
                  <a:cubicBezTo>
                    <a:pt x="1199" y="32"/>
                    <a:pt x="1229" y="53"/>
                    <a:pt x="1270" y="53"/>
                  </a:cubicBezTo>
                  <a:cubicBezTo>
                    <a:pt x="1312" y="53"/>
                    <a:pt x="1343" y="34"/>
                    <a:pt x="1368" y="0"/>
                  </a:cubicBezTo>
                  <a:cubicBezTo>
                    <a:pt x="1393" y="32"/>
                    <a:pt x="1424" y="53"/>
                    <a:pt x="1466" y="53"/>
                  </a:cubicBezTo>
                  <a:cubicBezTo>
                    <a:pt x="1507" y="53"/>
                    <a:pt x="1538" y="33"/>
                    <a:pt x="1560" y="3"/>
                  </a:cubicBezTo>
                  <a:cubicBezTo>
                    <a:pt x="1578" y="16"/>
                    <a:pt x="1593" y="32"/>
                    <a:pt x="1611" y="42"/>
                  </a:cubicBezTo>
                  <a:cubicBezTo>
                    <a:pt x="1653" y="64"/>
                    <a:pt x="1701" y="55"/>
                    <a:pt x="1737" y="23"/>
                  </a:cubicBezTo>
                  <a:cubicBezTo>
                    <a:pt x="1745" y="16"/>
                    <a:pt x="1755" y="14"/>
                    <a:pt x="1766" y="12"/>
                  </a:cubicBezTo>
                  <a:cubicBezTo>
                    <a:pt x="1748" y="48"/>
                    <a:pt x="1716" y="62"/>
                    <a:pt x="1681" y="73"/>
                  </a:cubicBezTo>
                  <a:cubicBezTo>
                    <a:pt x="1666" y="73"/>
                    <a:pt x="1652" y="73"/>
                    <a:pt x="1637" y="73"/>
                  </a:cubicBezTo>
                  <a:cubicBezTo>
                    <a:pt x="1612" y="61"/>
                    <a:pt x="1586" y="49"/>
                    <a:pt x="1562" y="37"/>
                  </a:cubicBezTo>
                  <a:cubicBezTo>
                    <a:pt x="1539" y="48"/>
                    <a:pt x="1514" y="61"/>
                    <a:pt x="1489" y="73"/>
                  </a:cubicBezTo>
                  <a:cubicBezTo>
                    <a:pt x="1473" y="73"/>
                    <a:pt x="1457" y="73"/>
                    <a:pt x="1441" y="73"/>
                  </a:cubicBezTo>
                  <a:cubicBezTo>
                    <a:pt x="1416" y="60"/>
                    <a:pt x="1391" y="48"/>
                    <a:pt x="1370" y="37"/>
                  </a:cubicBezTo>
                  <a:cubicBezTo>
                    <a:pt x="1344" y="49"/>
                    <a:pt x="1318" y="61"/>
                    <a:pt x="1293" y="73"/>
                  </a:cubicBezTo>
                  <a:cubicBezTo>
                    <a:pt x="1278" y="73"/>
                    <a:pt x="1264" y="73"/>
                    <a:pt x="1249" y="73"/>
                  </a:cubicBezTo>
                  <a:cubicBezTo>
                    <a:pt x="1224" y="61"/>
                    <a:pt x="1198" y="49"/>
                    <a:pt x="1175" y="37"/>
                  </a:cubicBezTo>
                  <a:cubicBezTo>
                    <a:pt x="1151" y="48"/>
                    <a:pt x="1126" y="61"/>
                    <a:pt x="1101" y="73"/>
                  </a:cubicBezTo>
                  <a:cubicBezTo>
                    <a:pt x="1085" y="73"/>
                    <a:pt x="1069" y="73"/>
                    <a:pt x="1053" y="73"/>
                  </a:cubicBezTo>
                  <a:cubicBezTo>
                    <a:pt x="1028" y="60"/>
                    <a:pt x="1003" y="48"/>
                    <a:pt x="982" y="37"/>
                  </a:cubicBezTo>
                  <a:cubicBezTo>
                    <a:pt x="956" y="49"/>
                    <a:pt x="930" y="61"/>
                    <a:pt x="905" y="73"/>
                  </a:cubicBezTo>
                  <a:cubicBezTo>
                    <a:pt x="889" y="73"/>
                    <a:pt x="873" y="73"/>
                    <a:pt x="857" y="73"/>
                  </a:cubicBezTo>
                  <a:cubicBezTo>
                    <a:pt x="832" y="60"/>
                    <a:pt x="807" y="48"/>
                    <a:pt x="786" y="37"/>
                  </a:cubicBezTo>
                  <a:cubicBezTo>
                    <a:pt x="760" y="49"/>
                    <a:pt x="734" y="61"/>
                    <a:pt x="709" y="73"/>
                  </a:cubicBezTo>
                  <a:cubicBezTo>
                    <a:pt x="694" y="73"/>
                    <a:pt x="680" y="73"/>
                    <a:pt x="665" y="73"/>
                  </a:cubicBezTo>
                  <a:cubicBezTo>
                    <a:pt x="640" y="61"/>
                    <a:pt x="614" y="49"/>
                    <a:pt x="591" y="37"/>
                  </a:cubicBezTo>
                  <a:cubicBezTo>
                    <a:pt x="567" y="48"/>
                    <a:pt x="542" y="61"/>
                    <a:pt x="517" y="73"/>
                  </a:cubicBezTo>
                  <a:cubicBezTo>
                    <a:pt x="502" y="73"/>
                    <a:pt x="488" y="73"/>
                    <a:pt x="473" y="73"/>
                  </a:cubicBezTo>
                  <a:cubicBezTo>
                    <a:pt x="447" y="61"/>
                    <a:pt x="421" y="49"/>
                    <a:pt x="397" y="38"/>
                  </a:cubicBezTo>
                  <a:cubicBezTo>
                    <a:pt x="373" y="49"/>
                    <a:pt x="347" y="61"/>
                    <a:pt x="321" y="73"/>
                  </a:cubicBezTo>
                  <a:cubicBezTo>
                    <a:pt x="306" y="73"/>
                    <a:pt x="292" y="73"/>
                    <a:pt x="277" y="73"/>
                  </a:cubicBezTo>
                  <a:cubicBezTo>
                    <a:pt x="252" y="61"/>
                    <a:pt x="227" y="49"/>
                    <a:pt x="203" y="37"/>
                  </a:cubicBezTo>
                  <a:cubicBezTo>
                    <a:pt x="179" y="48"/>
                    <a:pt x="154" y="61"/>
                    <a:pt x="129" y="73"/>
                  </a:cubicBezTo>
                  <a:cubicBezTo>
                    <a:pt x="114" y="73"/>
                    <a:pt x="100" y="73"/>
                    <a:pt x="85" y="7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75" name="Freeform 146">
              <a:extLst>
                <a:ext uri="{FF2B5EF4-FFF2-40B4-BE49-F238E27FC236}">
                  <a16:creationId xmlns:a16="http://schemas.microsoft.com/office/drawing/2014/main" id="{FC9EC5E4-68C8-CCDC-AB13-05053297B9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3826" y="7915562"/>
              <a:ext cx="2511553" cy="1463356"/>
            </a:xfrm>
            <a:custGeom>
              <a:avLst/>
              <a:gdLst>
                <a:gd name="T0" fmla="*/ 996 w 996"/>
                <a:gd name="T1" fmla="*/ 581 h 581"/>
                <a:gd name="T2" fmla="*/ 0 w 996"/>
                <a:gd name="T3" fmla="*/ 581 h 581"/>
                <a:gd name="T4" fmla="*/ 0 w 996"/>
                <a:gd name="T5" fmla="*/ 383 h 581"/>
                <a:gd name="T6" fmla="*/ 92 w 996"/>
                <a:gd name="T7" fmla="*/ 383 h 581"/>
                <a:gd name="T8" fmla="*/ 92 w 996"/>
                <a:gd name="T9" fmla="*/ 168 h 581"/>
                <a:gd name="T10" fmla="*/ 308 w 996"/>
                <a:gd name="T11" fmla="*/ 168 h 581"/>
                <a:gd name="T12" fmla="*/ 308 w 996"/>
                <a:gd name="T13" fmla="*/ 0 h 581"/>
                <a:gd name="T14" fmla="*/ 361 w 996"/>
                <a:gd name="T15" fmla="*/ 0 h 581"/>
                <a:gd name="T16" fmla="*/ 361 w 996"/>
                <a:gd name="T17" fmla="*/ 167 h 581"/>
                <a:gd name="T18" fmla="*/ 401 w 996"/>
                <a:gd name="T19" fmla="*/ 167 h 581"/>
                <a:gd name="T20" fmla="*/ 401 w 996"/>
                <a:gd name="T21" fmla="*/ 381 h 581"/>
                <a:gd name="T22" fmla="*/ 451 w 996"/>
                <a:gd name="T23" fmla="*/ 381 h 581"/>
                <a:gd name="T24" fmla="*/ 451 w 996"/>
                <a:gd name="T25" fmla="*/ 268 h 581"/>
                <a:gd name="T26" fmla="*/ 706 w 996"/>
                <a:gd name="T27" fmla="*/ 268 h 581"/>
                <a:gd name="T28" fmla="*/ 706 w 996"/>
                <a:gd name="T29" fmla="*/ 382 h 581"/>
                <a:gd name="T30" fmla="*/ 996 w 996"/>
                <a:gd name="T31" fmla="*/ 382 h 581"/>
                <a:gd name="T32" fmla="*/ 996 w 996"/>
                <a:gd name="T33" fmla="*/ 581 h 581"/>
                <a:gd name="T34" fmla="*/ 919 w 996"/>
                <a:gd name="T35" fmla="*/ 537 h 581"/>
                <a:gd name="T36" fmla="*/ 919 w 996"/>
                <a:gd name="T37" fmla="*/ 427 h 581"/>
                <a:gd name="T38" fmla="*/ 814 w 996"/>
                <a:gd name="T39" fmla="*/ 427 h 581"/>
                <a:gd name="T40" fmla="*/ 814 w 996"/>
                <a:gd name="T41" fmla="*/ 537 h 581"/>
                <a:gd name="T42" fmla="*/ 919 w 996"/>
                <a:gd name="T43" fmla="*/ 537 h 581"/>
                <a:gd name="T44" fmla="*/ 629 w 996"/>
                <a:gd name="T45" fmla="*/ 537 h 581"/>
                <a:gd name="T46" fmla="*/ 736 w 996"/>
                <a:gd name="T47" fmla="*/ 537 h 581"/>
                <a:gd name="T48" fmla="*/ 736 w 996"/>
                <a:gd name="T49" fmla="*/ 427 h 581"/>
                <a:gd name="T50" fmla="*/ 629 w 996"/>
                <a:gd name="T51" fmla="*/ 427 h 581"/>
                <a:gd name="T52" fmla="*/ 629 w 996"/>
                <a:gd name="T53" fmla="*/ 537 h 581"/>
                <a:gd name="T54" fmla="*/ 445 w 996"/>
                <a:gd name="T55" fmla="*/ 537 h 581"/>
                <a:gd name="T56" fmla="*/ 552 w 996"/>
                <a:gd name="T57" fmla="*/ 537 h 581"/>
                <a:gd name="T58" fmla="*/ 552 w 996"/>
                <a:gd name="T59" fmla="*/ 427 h 581"/>
                <a:gd name="T60" fmla="*/ 445 w 996"/>
                <a:gd name="T61" fmla="*/ 427 h 581"/>
                <a:gd name="T62" fmla="*/ 445 w 996"/>
                <a:gd name="T63" fmla="*/ 537 h 581"/>
                <a:gd name="T64" fmla="*/ 367 w 996"/>
                <a:gd name="T65" fmla="*/ 537 h 581"/>
                <a:gd name="T66" fmla="*/ 367 w 996"/>
                <a:gd name="T67" fmla="*/ 427 h 581"/>
                <a:gd name="T68" fmla="*/ 261 w 996"/>
                <a:gd name="T69" fmla="*/ 427 h 581"/>
                <a:gd name="T70" fmla="*/ 261 w 996"/>
                <a:gd name="T71" fmla="*/ 537 h 581"/>
                <a:gd name="T72" fmla="*/ 367 w 996"/>
                <a:gd name="T73" fmla="*/ 537 h 581"/>
                <a:gd name="T74" fmla="*/ 183 w 996"/>
                <a:gd name="T75" fmla="*/ 537 h 581"/>
                <a:gd name="T76" fmla="*/ 183 w 996"/>
                <a:gd name="T77" fmla="*/ 428 h 581"/>
                <a:gd name="T78" fmla="*/ 77 w 996"/>
                <a:gd name="T79" fmla="*/ 428 h 581"/>
                <a:gd name="T80" fmla="*/ 77 w 996"/>
                <a:gd name="T81" fmla="*/ 537 h 581"/>
                <a:gd name="T82" fmla="*/ 183 w 996"/>
                <a:gd name="T83" fmla="*/ 537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96" h="581">
                  <a:moveTo>
                    <a:pt x="996" y="581"/>
                  </a:moveTo>
                  <a:cubicBezTo>
                    <a:pt x="664" y="581"/>
                    <a:pt x="333" y="581"/>
                    <a:pt x="0" y="581"/>
                  </a:cubicBezTo>
                  <a:cubicBezTo>
                    <a:pt x="0" y="515"/>
                    <a:pt x="0" y="450"/>
                    <a:pt x="0" y="383"/>
                  </a:cubicBezTo>
                  <a:cubicBezTo>
                    <a:pt x="31" y="383"/>
                    <a:pt x="60" y="383"/>
                    <a:pt x="92" y="383"/>
                  </a:cubicBezTo>
                  <a:cubicBezTo>
                    <a:pt x="92" y="311"/>
                    <a:pt x="92" y="241"/>
                    <a:pt x="92" y="168"/>
                  </a:cubicBezTo>
                  <a:cubicBezTo>
                    <a:pt x="165" y="168"/>
                    <a:pt x="235" y="168"/>
                    <a:pt x="308" y="168"/>
                  </a:cubicBezTo>
                  <a:cubicBezTo>
                    <a:pt x="308" y="111"/>
                    <a:pt x="308" y="56"/>
                    <a:pt x="308" y="0"/>
                  </a:cubicBezTo>
                  <a:cubicBezTo>
                    <a:pt x="326" y="0"/>
                    <a:pt x="343" y="0"/>
                    <a:pt x="361" y="0"/>
                  </a:cubicBezTo>
                  <a:cubicBezTo>
                    <a:pt x="361" y="55"/>
                    <a:pt x="361" y="110"/>
                    <a:pt x="361" y="167"/>
                  </a:cubicBezTo>
                  <a:cubicBezTo>
                    <a:pt x="375" y="167"/>
                    <a:pt x="387" y="167"/>
                    <a:pt x="401" y="167"/>
                  </a:cubicBezTo>
                  <a:cubicBezTo>
                    <a:pt x="401" y="239"/>
                    <a:pt x="401" y="309"/>
                    <a:pt x="401" y="381"/>
                  </a:cubicBezTo>
                  <a:cubicBezTo>
                    <a:pt x="418" y="381"/>
                    <a:pt x="434" y="381"/>
                    <a:pt x="451" y="381"/>
                  </a:cubicBezTo>
                  <a:cubicBezTo>
                    <a:pt x="451" y="343"/>
                    <a:pt x="451" y="306"/>
                    <a:pt x="451" y="268"/>
                  </a:cubicBezTo>
                  <a:cubicBezTo>
                    <a:pt x="537" y="268"/>
                    <a:pt x="620" y="268"/>
                    <a:pt x="706" y="268"/>
                  </a:cubicBezTo>
                  <a:cubicBezTo>
                    <a:pt x="706" y="305"/>
                    <a:pt x="706" y="343"/>
                    <a:pt x="706" y="382"/>
                  </a:cubicBezTo>
                  <a:cubicBezTo>
                    <a:pt x="804" y="382"/>
                    <a:pt x="899" y="382"/>
                    <a:pt x="996" y="382"/>
                  </a:cubicBezTo>
                  <a:cubicBezTo>
                    <a:pt x="996" y="448"/>
                    <a:pt x="996" y="513"/>
                    <a:pt x="996" y="581"/>
                  </a:cubicBezTo>
                  <a:close/>
                  <a:moveTo>
                    <a:pt x="919" y="537"/>
                  </a:moveTo>
                  <a:cubicBezTo>
                    <a:pt x="919" y="499"/>
                    <a:pt x="919" y="463"/>
                    <a:pt x="919" y="427"/>
                  </a:cubicBezTo>
                  <a:cubicBezTo>
                    <a:pt x="883" y="427"/>
                    <a:pt x="849" y="427"/>
                    <a:pt x="814" y="427"/>
                  </a:cubicBezTo>
                  <a:cubicBezTo>
                    <a:pt x="814" y="464"/>
                    <a:pt x="814" y="500"/>
                    <a:pt x="814" y="537"/>
                  </a:cubicBezTo>
                  <a:cubicBezTo>
                    <a:pt x="850" y="537"/>
                    <a:pt x="884" y="537"/>
                    <a:pt x="919" y="537"/>
                  </a:cubicBezTo>
                  <a:close/>
                  <a:moveTo>
                    <a:pt x="629" y="537"/>
                  </a:moveTo>
                  <a:cubicBezTo>
                    <a:pt x="666" y="537"/>
                    <a:pt x="700" y="537"/>
                    <a:pt x="736" y="537"/>
                  </a:cubicBezTo>
                  <a:cubicBezTo>
                    <a:pt x="736" y="500"/>
                    <a:pt x="736" y="464"/>
                    <a:pt x="736" y="427"/>
                  </a:cubicBezTo>
                  <a:cubicBezTo>
                    <a:pt x="700" y="427"/>
                    <a:pt x="665" y="427"/>
                    <a:pt x="629" y="427"/>
                  </a:cubicBezTo>
                  <a:cubicBezTo>
                    <a:pt x="629" y="464"/>
                    <a:pt x="629" y="500"/>
                    <a:pt x="629" y="537"/>
                  </a:cubicBezTo>
                  <a:close/>
                  <a:moveTo>
                    <a:pt x="445" y="537"/>
                  </a:moveTo>
                  <a:cubicBezTo>
                    <a:pt x="482" y="537"/>
                    <a:pt x="517" y="537"/>
                    <a:pt x="552" y="537"/>
                  </a:cubicBezTo>
                  <a:cubicBezTo>
                    <a:pt x="552" y="499"/>
                    <a:pt x="552" y="464"/>
                    <a:pt x="552" y="427"/>
                  </a:cubicBezTo>
                  <a:cubicBezTo>
                    <a:pt x="516" y="427"/>
                    <a:pt x="481" y="427"/>
                    <a:pt x="445" y="427"/>
                  </a:cubicBezTo>
                  <a:cubicBezTo>
                    <a:pt x="445" y="464"/>
                    <a:pt x="445" y="499"/>
                    <a:pt x="445" y="537"/>
                  </a:cubicBezTo>
                  <a:close/>
                  <a:moveTo>
                    <a:pt x="367" y="537"/>
                  </a:moveTo>
                  <a:cubicBezTo>
                    <a:pt x="367" y="500"/>
                    <a:pt x="367" y="464"/>
                    <a:pt x="367" y="427"/>
                  </a:cubicBezTo>
                  <a:cubicBezTo>
                    <a:pt x="331" y="427"/>
                    <a:pt x="297" y="427"/>
                    <a:pt x="261" y="427"/>
                  </a:cubicBezTo>
                  <a:cubicBezTo>
                    <a:pt x="261" y="464"/>
                    <a:pt x="261" y="500"/>
                    <a:pt x="261" y="537"/>
                  </a:cubicBezTo>
                  <a:cubicBezTo>
                    <a:pt x="296" y="537"/>
                    <a:pt x="331" y="537"/>
                    <a:pt x="367" y="537"/>
                  </a:cubicBezTo>
                  <a:close/>
                  <a:moveTo>
                    <a:pt x="183" y="537"/>
                  </a:moveTo>
                  <a:cubicBezTo>
                    <a:pt x="183" y="499"/>
                    <a:pt x="183" y="463"/>
                    <a:pt x="183" y="428"/>
                  </a:cubicBezTo>
                  <a:cubicBezTo>
                    <a:pt x="147" y="428"/>
                    <a:pt x="112" y="428"/>
                    <a:pt x="77" y="428"/>
                  </a:cubicBezTo>
                  <a:cubicBezTo>
                    <a:pt x="77" y="465"/>
                    <a:pt x="77" y="500"/>
                    <a:pt x="77" y="537"/>
                  </a:cubicBezTo>
                  <a:cubicBezTo>
                    <a:pt x="113" y="537"/>
                    <a:pt x="147" y="537"/>
                    <a:pt x="183" y="5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76" name="Freeform 147">
              <a:extLst>
                <a:ext uri="{FF2B5EF4-FFF2-40B4-BE49-F238E27FC236}">
                  <a16:creationId xmlns:a16="http://schemas.microsoft.com/office/drawing/2014/main" id="{DF8036F6-65DB-37C8-F2C6-8EB5BCBCE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3354" y="8363107"/>
              <a:ext cx="244382" cy="200218"/>
            </a:xfrm>
            <a:custGeom>
              <a:avLst/>
              <a:gdLst>
                <a:gd name="T0" fmla="*/ 97 w 97"/>
                <a:gd name="T1" fmla="*/ 0 h 79"/>
                <a:gd name="T2" fmla="*/ 97 w 97"/>
                <a:gd name="T3" fmla="*/ 79 h 79"/>
                <a:gd name="T4" fmla="*/ 0 w 97"/>
                <a:gd name="T5" fmla="*/ 79 h 79"/>
                <a:gd name="T6" fmla="*/ 0 w 97"/>
                <a:gd name="T7" fmla="*/ 0 h 79"/>
                <a:gd name="T8" fmla="*/ 97 w 97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9">
                  <a:moveTo>
                    <a:pt x="97" y="0"/>
                  </a:moveTo>
                  <a:cubicBezTo>
                    <a:pt x="97" y="27"/>
                    <a:pt x="97" y="52"/>
                    <a:pt x="97" y="79"/>
                  </a:cubicBezTo>
                  <a:cubicBezTo>
                    <a:pt x="65" y="79"/>
                    <a:pt x="33" y="79"/>
                    <a:pt x="0" y="79"/>
                  </a:cubicBezTo>
                  <a:cubicBezTo>
                    <a:pt x="0" y="52"/>
                    <a:pt x="0" y="27"/>
                    <a:pt x="0" y="0"/>
                  </a:cubicBezTo>
                  <a:cubicBezTo>
                    <a:pt x="32" y="0"/>
                    <a:pt x="64" y="0"/>
                    <a:pt x="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  <p:sp>
          <p:nvSpPr>
            <p:cNvPr id="77" name="Freeform 148">
              <a:extLst>
                <a:ext uri="{FF2B5EF4-FFF2-40B4-BE49-F238E27FC236}">
                  <a16:creationId xmlns:a16="http://schemas.microsoft.com/office/drawing/2014/main" id="{5AE2B2DA-EAAF-6A4D-3675-2C1E9DEA2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3681" y="8363107"/>
              <a:ext cx="244382" cy="200218"/>
            </a:xfrm>
            <a:custGeom>
              <a:avLst/>
              <a:gdLst>
                <a:gd name="T0" fmla="*/ 97 w 97"/>
                <a:gd name="T1" fmla="*/ 79 h 79"/>
                <a:gd name="T2" fmla="*/ 0 w 97"/>
                <a:gd name="T3" fmla="*/ 79 h 79"/>
                <a:gd name="T4" fmla="*/ 0 w 97"/>
                <a:gd name="T5" fmla="*/ 0 h 79"/>
                <a:gd name="T6" fmla="*/ 97 w 97"/>
                <a:gd name="T7" fmla="*/ 0 h 79"/>
                <a:gd name="T8" fmla="*/ 97 w 97"/>
                <a:gd name="T9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9">
                  <a:moveTo>
                    <a:pt x="97" y="79"/>
                  </a:moveTo>
                  <a:cubicBezTo>
                    <a:pt x="64" y="79"/>
                    <a:pt x="33" y="79"/>
                    <a:pt x="0" y="79"/>
                  </a:cubicBezTo>
                  <a:cubicBezTo>
                    <a:pt x="0" y="52"/>
                    <a:pt x="0" y="27"/>
                    <a:pt x="0" y="0"/>
                  </a:cubicBezTo>
                  <a:cubicBezTo>
                    <a:pt x="32" y="0"/>
                    <a:pt x="64" y="0"/>
                    <a:pt x="97" y="0"/>
                  </a:cubicBezTo>
                  <a:cubicBezTo>
                    <a:pt x="97" y="26"/>
                    <a:pt x="97" y="52"/>
                    <a:pt x="97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de-DE"/>
            </a:p>
          </p:txBody>
        </p:sp>
      </p:grpSp>
      <p:sp>
        <p:nvSpPr>
          <p:cNvPr id="78" name="Arrow: Left 77">
            <a:extLst>
              <a:ext uri="{FF2B5EF4-FFF2-40B4-BE49-F238E27FC236}">
                <a16:creationId xmlns:a16="http://schemas.microsoft.com/office/drawing/2014/main" id="{D421E172-A392-4587-4CC7-00A712329F55}"/>
              </a:ext>
            </a:extLst>
          </p:cNvPr>
          <p:cNvSpPr/>
          <p:nvPr/>
        </p:nvSpPr>
        <p:spPr>
          <a:xfrm rot="1403130" flipH="1">
            <a:off x="6465119" y="2676447"/>
            <a:ext cx="2626364" cy="598714"/>
          </a:xfrm>
          <a:prstGeom prst="leftArrow">
            <a:avLst/>
          </a:prstGeom>
          <a:solidFill>
            <a:schemeClr val="accent5"/>
          </a:solidFill>
          <a:ln w="9525" cap="flat" cmpd="sng" algn="ctr">
            <a:noFill/>
            <a:prstDash val="solid"/>
          </a:ln>
          <a:effectLst/>
        </p:spPr>
        <p:txBody>
          <a:bodyPr lIns="72000" tIns="72000" rIns="72000" bIns="72000" rtlCol="0" anchor="ctr" anchorCtr="0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200" b="0" i="0" u="none" strike="noStrike" kern="0" cap="none" spc="0" normalizeH="0" baseline="0" noProof="0" err="1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0720E1-7A6C-7FE6-45D8-F320C3FA6B40}"/>
              </a:ext>
            </a:extLst>
          </p:cNvPr>
          <p:cNvGrpSpPr/>
          <p:nvPr/>
        </p:nvGrpSpPr>
        <p:grpSpPr>
          <a:xfrm>
            <a:off x="4935434" y="2061573"/>
            <a:ext cx="2135424" cy="1357535"/>
            <a:chOff x="5008674" y="1904999"/>
            <a:chExt cx="4537229" cy="1438936"/>
          </a:xfrm>
        </p:grpSpPr>
        <p:sp>
          <p:nvSpPr>
            <p:cNvPr id="80" name="Rectangle: Rounded Corners 79">
              <a:extLst>
                <a:ext uri="{FF2B5EF4-FFF2-40B4-BE49-F238E27FC236}">
                  <a16:creationId xmlns:a16="http://schemas.microsoft.com/office/drawing/2014/main" id="{FCF7B831-426F-7127-E76B-A96D4BD8673C}"/>
                </a:ext>
              </a:extLst>
            </p:cNvPr>
            <p:cNvSpPr/>
            <p:nvPr/>
          </p:nvSpPr>
          <p:spPr>
            <a:xfrm>
              <a:off x="5008674" y="1904999"/>
              <a:ext cx="4537229" cy="1438936"/>
            </a:xfrm>
            <a:prstGeom prst="roundRect">
              <a:avLst/>
            </a:prstGeom>
            <a:solidFill>
              <a:schemeClr val="accent2"/>
            </a:solidFill>
            <a:ln w="9525" cap="flat" cmpd="sng" algn="ctr">
              <a:solidFill>
                <a:schemeClr val="bg1"/>
              </a:solidFill>
              <a:prstDash val="solid"/>
            </a:ln>
            <a:effectLst/>
          </p:spPr>
          <p:txBody>
            <a:bodyPr lIns="72000" tIns="72000" rIns="72000" bIns="72000" rtlCol="0" anchor="t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ZIL e ZILS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1" name="Rectangle: Rounded Corners 80">
              <a:extLst>
                <a:ext uri="{FF2B5EF4-FFF2-40B4-BE49-F238E27FC236}">
                  <a16:creationId xmlns:a16="http://schemas.microsoft.com/office/drawing/2014/main" id="{9FCBECC5-F0CE-8CD4-08DC-3E1F5BD2D355}"/>
                </a:ext>
              </a:extLst>
            </p:cNvPr>
            <p:cNvSpPr/>
            <p:nvPr/>
          </p:nvSpPr>
          <p:spPr>
            <a:xfrm>
              <a:off x="5008674" y="2243086"/>
              <a:ext cx="4537229" cy="1100848"/>
            </a:xfrm>
            <a:prstGeom prst="roundRect">
              <a:avLst>
                <a:gd name="adj" fmla="val 11045"/>
              </a:avLst>
            </a:prstGeom>
            <a:solidFill>
              <a:srgbClr val="C4C4CD">
                <a:lumMod val="20000"/>
                <a:lumOff val="80000"/>
              </a:srgbClr>
            </a:solidFill>
            <a:ln w="9525" cap="flat" cmpd="sng" algn="ctr">
              <a:solidFill>
                <a:schemeClr val="bg1"/>
              </a:solidFill>
              <a:prstDash val="solid"/>
            </a:ln>
            <a:effectLst/>
          </p:spPr>
          <p:txBody>
            <a:bodyPr lIns="72000" tIns="72000" rIns="72000" bIns="72000" rtlCol="0" anchor="t" anchorCtr="0"/>
            <a:lstStyle/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pt-PT" sz="1200" b="0" i="0" u="none" strike="noStrike" kern="0" cap="none" spc="0" normalizeH="0" baseline="0" noProof="0">
                  <a:ln>
                    <a:noFill/>
                  </a:ln>
                  <a:solidFill>
                    <a:srgbClr val="2E2E38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Valor </a:t>
              </a:r>
              <a:r>
                <a:rPr lang="pt-PT" sz="1200" kern="0">
                  <a:solidFill>
                    <a:srgbClr val="2E2E38"/>
                  </a:solidFill>
                  <a:latin typeface="Arial" panose="020B0604020202020204"/>
                </a:rPr>
                <a:t>Acrescentado Bruto (VAB), Emprego e Receita Fiscal gerados pelas empresas localizadas no complexo.</a:t>
              </a:r>
            </a:p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pt-PT" sz="1200" b="0" i="0" u="none" strike="noStrike" kern="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82" name="Arrow: Curved Right 81">
            <a:extLst>
              <a:ext uri="{FF2B5EF4-FFF2-40B4-BE49-F238E27FC236}">
                <a16:creationId xmlns:a16="http://schemas.microsoft.com/office/drawing/2014/main" id="{D626712E-CEE8-75A1-0228-47107C303F73}"/>
              </a:ext>
            </a:extLst>
          </p:cNvPr>
          <p:cNvSpPr/>
          <p:nvPr/>
        </p:nvSpPr>
        <p:spPr bwMode="auto">
          <a:xfrm>
            <a:off x="4286845" y="2950042"/>
            <a:ext cx="609201" cy="1656463"/>
          </a:xfrm>
          <a:prstGeom prst="curvedRightArrow">
            <a:avLst/>
          </a:prstGeom>
          <a:solidFill>
            <a:schemeClr val="accent5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0000" tIns="90000" rIns="90000" bIns="90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R="0" algn="ctr" defTabSz="101917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600"/>
              </a:spcAft>
              <a:buClrTx/>
              <a:buSzTx/>
              <a:tabLst/>
            </a:pPr>
            <a:endParaRPr kumimoji="0" lang="pt-PT" sz="1200" b="0" i="0" u="none" strike="noStrike" cap="none" normalizeH="0" baseline="0">
              <a:ln>
                <a:noFill/>
              </a:ln>
              <a:solidFill>
                <a:schemeClr val="tx2"/>
              </a:solidFill>
              <a:effectLst/>
              <a:latin typeface="+mn-lt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1A065EAD-C884-70BD-9883-BECA0EF2963B}"/>
              </a:ext>
            </a:extLst>
          </p:cNvPr>
          <p:cNvSpPr txBox="1"/>
          <p:nvPr/>
        </p:nvSpPr>
        <p:spPr>
          <a:xfrm>
            <a:off x="10024097" y="1471382"/>
            <a:ext cx="1561325" cy="246221"/>
          </a:xfrm>
          <a:prstGeom prst="rect">
            <a:avLst/>
          </a:prstGeom>
          <a:noFill/>
        </p:spPr>
        <p:txBody>
          <a:bodyPr wrap="none" lIns="0" tIns="36576" rIns="0" bIns="0" rtlCol="0">
            <a:spAutoFit/>
          </a:bodyPr>
          <a:lstStyle/>
          <a:p>
            <a:pPr>
              <a:lnSpc>
                <a:spcPct val="85000"/>
              </a:lnSpc>
              <a:buSzPct val="110000"/>
              <a:defRPr/>
            </a:pPr>
            <a:r>
              <a:rPr lang="pt-PT" sz="1600">
                <a:solidFill>
                  <a:schemeClr val="accent6"/>
                </a:solidFill>
                <a:latin typeface="Arial" panose="020B0604020202020204"/>
              </a:rPr>
              <a:t>Efeitos Induzidos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AB297A9F-51D6-173E-EE21-AF3DAA64A800}"/>
              </a:ext>
            </a:extLst>
          </p:cNvPr>
          <p:cNvSpPr txBox="1"/>
          <p:nvPr/>
        </p:nvSpPr>
        <p:spPr>
          <a:xfrm>
            <a:off x="5336297" y="1483756"/>
            <a:ext cx="1333698" cy="246221"/>
          </a:xfrm>
          <a:prstGeom prst="rect">
            <a:avLst/>
          </a:prstGeom>
          <a:noFill/>
        </p:spPr>
        <p:txBody>
          <a:bodyPr wrap="none" lIns="0" tIns="36576" rIns="0" bIns="0" rtlCol="0">
            <a:spAutoFit/>
          </a:bodyPr>
          <a:lstStyle/>
          <a:p>
            <a:pPr algn="ctr">
              <a:lnSpc>
                <a:spcPct val="85000"/>
              </a:lnSpc>
              <a:buSzPct val="110000"/>
              <a:defRPr/>
            </a:pPr>
            <a:r>
              <a:rPr lang="pt-PT" sz="1600">
                <a:solidFill>
                  <a:schemeClr val="bg1"/>
                </a:solidFill>
                <a:latin typeface="Arial" panose="020B0604020202020204"/>
              </a:rPr>
              <a:t>Efeitos Diretos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5203850E-BC0B-D6E3-0A99-3E1D345BF479}"/>
              </a:ext>
            </a:extLst>
          </p:cNvPr>
          <p:cNvSpPr txBox="1"/>
          <p:nvPr/>
        </p:nvSpPr>
        <p:spPr>
          <a:xfrm rot="19748470">
            <a:off x="2873644" y="2634824"/>
            <a:ext cx="1443417" cy="468590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algn="ctr">
              <a:lnSpc>
                <a:spcPct val="85000"/>
              </a:lnSpc>
              <a:spcAft>
                <a:spcPts val="600"/>
              </a:spcAft>
              <a:buSzPct val="110000"/>
              <a:defRPr/>
            </a:pPr>
            <a:r>
              <a:rPr lang="pt-PT" sz="1100">
                <a:solidFill>
                  <a:schemeClr val="bg1"/>
                </a:solidFill>
                <a:latin typeface="Arial" panose="020B0604020202020204"/>
              </a:rPr>
              <a:t>Despesas com a atividade das empresas nas ZIL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4A7E32F5-F4C4-3FFF-043A-995C5B5BBB90}"/>
              </a:ext>
            </a:extLst>
          </p:cNvPr>
          <p:cNvSpPr txBox="1"/>
          <p:nvPr/>
        </p:nvSpPr>
        <p:spPr>
          <a:xfrm rot="1800508">
            <a:off x="3094842" y="4868657"/>
            <a:ext cx="1443417" cy="324704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algn="ctr">
              <a:lnSpc>
                <a:spcPct val="85000"/>
              </a:lnSpc>
              <a:spcAft>
                <a:spcPts val="600"/>
              </a:spcAft>
              <a:buSzPct val="110000"/>
              <a:defRPr/>
            </a:pPr>
            <a:r>
              <a:rPr lang="pt-PT" sz="1100">
                <a:solidFill>
                  <a:schemeClr val="bg1"/>
                </a:solidFill>
                <a:latin typeface="Arial" panose="020B0604020202020204"/>
              </a:rPr>
              <a:t>Despesas do Porto de Sines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11C3B1D1-F015-29CC-CD6F-5F5CAB210063}"/>
              </a:ext>
            </a:extLst>
          </p:cNvPr>
          <p:cNvSpPr txBox="1"/>
          <p:nvPr/>
        </p:nvSpPr>
        <p:spPr>
          <a:xfrm>
            <a:off x="4252302" y="3560570"/>
            <a:ext cx="1443417" cy="324704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algn="ctr">
              <a:lnSpc>
                <a:spcPct val="85000"/>
              </a:lnSpc>
              <a:spcAft>
                <a:spcPts val="600"/>
              </a:spcAft>
              <a:buSzPct val="110000"/>
              <a:defRPr/>
            </a:pPr>
            <a:r>
              <a:rPr lang="pt-PT" sz="1100">
                <a:solidFill>
                  <a:schemeClr val="bg1"/>
                </a:solidFill>
                <a:latin typeface="Arial" panose="020B0604020202020204"/>
              </a:rPr>
              <a:t>Serviços do Porto às empresas das ZIL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6A6F2F43-1746-CD00-569F-72E51FA84229}"/>
              </a:ext>
            </a:extLst>
          </p:cNvPr>
          <p:cNvSpPr txBox="1"/>
          <p:nvPr/>
        </p:nvSpPr>
        <p:spPr>
          <a:xfrm rot="1359049">
            <a:off x="7741312" y="2549821"/>
            <a:ext cx="1216671" cy="468590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algn="ctr">
              <a:lnSpc>
                <a:spcPct val="85000"/>
              </a:lnSpc>
              <a:spcAft>
                <a:spcPts val="600"/>
              </a:spcAft>
              <a:buSzPct val="110000"/>
              <a:defRPr/>
            </a:pPr>
            <a:r>
              <a:rPr lang="pt-PT" sz="1100">
                <a:solidFill>
                  <a:sysClr val="windowText" lastClr="000000"/>
                </a:solidFill>
                <a:latin typeface="Arial" panose="020B0604020202020204"/>
              </a:rPr>
              <a:t>Despesas de consumo final dos trabalhadores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4AF42BA-66FD-19A5-86A3-2EF5E8FFC30E}"/>
              </a:ext>
            </a:extLst>
          </p:cNvPr>
          <p:cNvSpPr txBox="1"/>
          <p:nvPr/>
        </p:nvSpPr>
        <p:spPr>
          <a:xfrm rot="20057157">
            <a:off x="7358153" y="4999587"/>
            <a:ext cx="1443417" cy="324704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algn="ctr">
              <a:lnSpc>
                <a:spcPct val="85000"/>
              </a:lnSpc>
              <a:spcAft>
                <a:spcPts val="600"/>
              </a:spcAft>
              <a:buSzPct val="110000"/>
              <a:defRPr/>
            </a:pPr>
            <a:r>
              <a:rPr lang="pt-PT" sz="1100">
                <a:solidFill>
                  <a:sysClr val="windowText" lastClr="000000"/>
                </a:solidFill>
                <a:latin typeface="Arial" panose="020B0604020202020204"/>
              </a:rPr>
              <a:t>Despesas de consumo final dos trabalhadores</a:t>
            </a:r>
          </a:p>
        </p:txBody>
      </p:sp>
    </p:spTree>
    <p:extLst>
      <p:ext uri="{BB962C8B-B14F-4D97-AF65-F5344CB8AC3E}">
        <p14:creationId xmlns:p14="http://schemas.microsoft.com/office/powerpoint/2010/main" val="8482767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63" grpId="0"/>
      <p:bldP spid="64" grpId="0" animBg="1"/>
      <p:bldP spid="78" grpId="0" animBg="1"/>
      <p:bldP spid="83" grpId="0"/>
      <p:bldP spid="85" grpId="0"/>
      <p:bldP spid="86" grpId="0"/>
      <p:bldP spid="88" grpId="0"/>
      <p:bldP spid="8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171FA3D-4A2D-FB67-C7CB-079EA7B88E36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7908887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2" imgW="405" imgH="405" progId="TCLayout.ActiveDocument.1">
                  <p:embed/>
                </p:oleObj>
              </mc:Choice>
              <mc:Fallback>
                <p:oleObj name="think-cell Slide" r:id="rId12" imgW="405" imgH="405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171FA3D-4A2D-FB67-C7CB-079EA7B88E3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A5C3AF13-F819-500C-860F-8462718D87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A ZILS tem o maior peso relativo em todos os indicadores, variando entre 42% para o emprego e 63% para o VBP em 2025</a:t>
            </a:r>
          </a:p>
        </p:txBody>
      </p:sp>
      <p:sp>
        <p:nvSpPr>
          <p:cNvPr id="7" name="Content Placeholder 112">
            <a:extLst>
              <a:ext uri="{FF2B5EF4-FFF2-40B4-BE49-F238E27FC236}">
                <a16:creationId xmlns:a16="http://schemas.microsoft.com/office/drawing/2014/main" id="{FC233C28-CCE2-22B0-0783-C322F437FB1F}"/>
              </a:ext>
            </a:extLst>
          </p:cNvPr>
          <p:cNvSpPr txBox="1">
            <a:spLocks/>
          </p:cNvSpPr>
          <p:nvPr/>
        </p:nvSpPr>
        <p:spPr>
          <a:xfrm>
            <a:off x="1050259" y="1428308"/>
            <a:ext cx="1620000" cy="540000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1" indent="0" algn="ctr">
              <a:buNone/>
            </a:pPr>
            <a:r>
              <a:rPr lang="pt-PT" sz="1600" b="1" noProof="0"/>
              <a:t>VBP</a:t>
            </a:r>
            <a:br>
              <a:rPr lang="pt-PT" sz="1600" noProof="0"/>
            </a:br>
            <a:r>
              <a:rPr lang="pt-PT" sz="1600" noProof="0"/>
              <a:t>(M€)</a:t>
            </a:r>
            <a:endParaRPr lang="pt-PT" sz="1600" kern="600" noProof="0">
              <a:solidFill>
                <a:srgbClr val="0096BC"/>
              </a:solidFill>
              <a:ea typeface="Segoe UI" pitchFamily="34" charset="0"/>
              <a:cs typeface="Segoe UI" pitchFamily="34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91AD5EA9-DC35-19F1-C40E-233066182950}"/>
              </a:ext>
            </a:extLst>
          </p:cNvPr>
          <p:cNvCxnSpPr>
            <a:cxnSpLocks/>
          </p:cNvCxnSpPr>
          <p:nvPr/>
        </p:nvCxnSpPr>
        <p:spPr>
          <a:xfrm flipV="1">
            <a:off x="2595342" y="2552552"/>
            <a:ext cx="0" cy="2122519"/>
          </a:xfrm>
          <a:prstGeom prst="line">
            <a:avLst/>
          </a:prstGeom>
          <a:noFill/>
          <a:ln w="38100">
            <a:gradFill flip="none" rotWithShape="1">
              <a:gsLst>
                <a:gs pos="32000">
                  <a:schemeClr val="accent1">
                    <a:lumMod val="75000"/>
                  </a:schemeClr>
                </a:gs>
                <a:gs pos="100000">
                  <a:schemeClr val="accent1">
                    <a:lumMod val="60000"/>
                    <a:lumOff val="40000"/>
                  </a:schemeClr>
                </a:gs>
              </a:gsLst>
              <a:lin ang="16200000" scaled="1"/>
              <a:tileRect/>
            </a:gradFill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</p:cxnSp>
      <p:sp>
        <p:nvSpPr>
          <p:cNvPr id="3" name="Rectangle 2">
            <a:extLst>
              <a:ext uri="{FF2B5EF4-FFF2-40B4-BE49-F238E27FC236}">
                <a16:creationId xmlns:a16="http://schemas.microsoft.com/office/drawing/2014/main" id="{4A86F7E1-6068-B6C1-8BDA-60A97D56C205}"/>
              </a:ext>
            </a:extLst>
          </p:cNvPr>
          <p:cNvSpPr/>
          <p:nvPr/>
        </p:nvSpPr>
        <p:spPr bwMode="auto">
          <a:xfrm>
            <a:off x="1050259" y="5358149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t-PT" sz="2800" b="1" kern="600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5.736</a:t>
            </a:r>
            <a:endParaRPr kumimoji="0" lang="pt-PT" sz="2800" b="0" i="0" u="none" strike="noStrike" kern="600" cap="none" spc="0" normalizeH="0" baseline="0" noProof="0">
              <a:solidFill>
                <a:schemeClr val="tx1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9" name="Content Placeholder 112">
            <a:extLst>
              <a:ext uri="{FF2B5EF4-FFF2-40B4-BE49-F238E27FC236}">
                <a16:creationId xmlns:a16="http://schemas.microsoft.com/office/drawing/2014/main" id="{04D68DBF-F4C4-74AC-E4CF-48D6389BDBE7}"/>
              </a:ext>
            </a:extLst>
          </p:cNvPr>
          <p:cNvSpPr txBox="1">
            <a:spLocks/>
          </p:cNvSpPr>
          <p:nvPr/>
        </p:nvSpPr>
        <p:spPr>
          <a:xfrm>
            <a:off x="2448894" y="1428308"/>
            <a:ext cx="1620000" cy="540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marR="0" indent="0" algn="l" defTabSz="932742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Pct val="90000"/>
              <a:buFont typeface="Wingdings" panose="05000000000000000000" pitchFamily="2" charset="2"/>
              <a:buNone/>
              <a:tabLst/>
              <a:defRPr sz="1100" b="1" kern="1200" spc="0" baseline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defRPr>
            </a:lvl1pPr>
            <a:lvl2pPr marL="0" marR="0" indent="0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None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360000" marR="0" indent="-180975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540000" marR="0" indent="-180975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542925" marR="0" indent="-180975" algn="l" defTabSz="93274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sz="12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65040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031412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97783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964155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ctr" defTabSz="93274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None/>
              <a:tabLst/>
              <a:defRPr/>
            </a:pPr>
            <a:r>
              <a:rPr kumimoji="0" lang="pt-PT" sz="1600" b="1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  <a:t>VAB</a:t>
            </a:r>
            <a:br>
              <a:rPr kumimoji="0" lang="pt-PT" sz="1600" b="0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</a:br>
            <a:r>
              <a:rPr kumimoji="0" lang="pt-PT" sz="1600" b="0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  <a:t>(M€)</a:t>
            </a:r>
            <a:endParaRPr kumimoji="0" lang="pt-PT" sz="1600" b="0" i="0" u="none" strike="noStrike" kern="600" cap="none" spc="0" normalizeH="0" baseline="0" noProof="0">
              <a:ln>
                <a:noFill/>
              </a:ln>
              <a:solidFill>
                <a:srgbClr val="0096BC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23655C28-1A4B-5126-72B6-1E143AB34C44}"/>
              </a:ext>
            </a:extLst>
          </p:cNvPr>
          <p:cNvCxnSpPr>
            <a:cxnSpLocks/>
          </p:cNvCxnSpPr>
          <p:nvPr/>
        </p:nvCxnSpPr>
        <p:spPr>
          <a:xfrm flipV="1">
            <a:off x="3946845" y="2552553"/>
            <a:ext cx="0" cy="2122519"/>
          </a:xfrm>
          <a:prstGeom prst="line">
            <a:avLst/>
          </a:prstGeom>
          <a:noFill/>
          <a:ln w="38100">
            <a:gradFill flip="none" rotWithShape="1">
              <a:gsLst>
                <a:gs pos="32000">
                  <a:schemeClr val="accent1">
                    <a:lumMod val="75000"/>
                  </a:schemeClr>
                </a:gs>
                <a:gs pos="100000">
                  <a:schemeClr val="accent1">
                    <a:lumMod val="60000"/>
                    <a:lumOff val="40000"/>
                  </a:schemeClr>
                </a:gs>
              </a:gsLst>
              <a:lin ang="16200000" scaled="1"/>
              <a:tileRect/>
            </a:gradFill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</p:cxnSp>
      <p:sp>
        <p:nvSpPr>
          <p:cNvPr id="6" name="Rectangle 5">
            <a:extLst>
              <a:ext uri="{FF2B5EF4-FFF2-40B4-BE49-F238E27FC236}">
                <a16:creationId xmlns:a16="http://schemas.microsoft.com/office/drawing/2014/main" id="{488C5127-0069-D3D2-C532-FE009A19AD77}"/>
              </a:ext>
            </a:extLst>
          </p:cNvPr>
          <p:cNvSpPr/>
          <p:nvPr/>
        </p:nvSpPr>
        <p:spPr bwMode="auto">
          <a:xfrm>
            <a:off x="2448894" y="5358149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800" b="1" i="0" u="none" strike="noStrike" kern="600" cap="none" spc="0" normalizeH="0" baseline="0" noProof="0"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1.891</a:t>
            </a:r>
            <a:endParaRPr kumimoji="0" lang="pt-PT" sz="2800" b="0" i="0" u="none" strike="noStrike" kern="600" cap="none" spc="0" normalizeH="0" baseline="0" noProof="0">
              <a:solidFill>
                <a:schemeClr val="tx1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1" name="Content Placeholder 112">
            <a:extLst>
              <a:ext uri="{FF2B5EF4-FFF2-40B4-BE49-F238E27FC236}">
                <a16:creationId xmlns:a16="http://schemas.microsoft.com/office/drawing/2014/main" id="{4FD42EE3-0974-60A1-37D6-A9A8E3D6D9CD}"/>
              </a:ext>
            </a:extLst>
          </p:cNvPr>
          <p:cNvSpPr txBox="1">
            <a:spLocks/>
          </p:cNvSpPr>
          <p:nvPr/>
        </p:nvSpPr>
        <p:spPr>
          <a:xfrm>
            <a:off x="3781541" y="1428308"/>
            <a:ext cx="1620000" cy="540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marR="0" indent="0" algn="l" defTabSz="932742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Pct val="90000"/>
              <a:buFont typeface="Wingdings" panose="05000000000000000000" pitchFamily="2" charset="2"/>
              <a:buNone/>
              <a:tabLst/>
              <a:defRPr sz="1100" b="1" kern="1200" spc="0" baseline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defRPr>
            </a:lvl1pPr>
            <a:lvl2pPr marL="0" marR="0" indent="0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None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360000" marR="0" indent="-180975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540000" marR="0" indent="-180975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542925" marR="0" indent="-180975" algn="l" defTabSz="93274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sz="12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65040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031412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97783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964155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ctr" defTabSz="93274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None/>
              <a:tabLst/>
              <a:defRPr/>
            </a:pPr>
            <a:r>
              <a:rPr kumimoji="0" lang="pt-PT" sz="1600" b="1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  <a:t>Emprego</a:t>
            </a:r>
            <a:br>
              <a:rPr kumimoji="0" lang="pt-PT" sz="1600" b="0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</a:br>
            <a:r>
              <a:rPr kumimoji="0" lang="pt-PT" sz="1600" b="0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  <a:t>(</a:t>
            </a:r>
            <a:r>
              <a:rPr lang="pt-PT" sz="1600" noProof="0">
                <a:solidFill>
                  <a:srgbClr val="091F2C"/>
                </a:solidFill>
              </a:rPr>
              <a:t>ETC</a:t>
            </a:r>
            <a:r>
              <a:rPr kumimoji="0" lang="pt-PT" sz="1600" b="0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  <a:t>)</a:t>
            </a:r>
            <a:endParaRPr kumimoji="0" lang="pt-PT" sz="1600" b="0" i="0" u="none" strike="noStrike" kern="600" cap="none" spc="0" normalizeH="0" baseline="0" noProof="0">
              <a:ln>
                <a:noFill/>
              </a:ln>
              <a:solidFill>
                <a:srgbClr val="0096BC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F79CE152-F19B-BA89-A7D6-D9A2193DEA2E}"/>
              </a:ext>
            </a:extLst>
          </p:cNvPr>
          <p:cNvCxnSpPr>
            <a:cxnSpLocks/>
          </p:cNvCxnSpPr>
          <p:nvPr/>
        </p:nvCxnSpPr>
        <p:spPr>
          <a:xfrm flipV="1">
            <a:off x="5343300" y="2552553"/>
            <a:ext cx="0" cy="2122519"/>
          </a:xfrm>
          <a:prstGeom prst="line">
            <a:avLst/>
          </a:prstGeom>
          <a:noFill/>
          <a:ln w="38100">
            <a:gradFill flip="none" rotWithShape="1">
              <a:gsLst>
                <a:gs pos="32000">
                  <a:schemeClr val="accent1">
                    <a:lumMod val="75000"/>
                  </a:schemeClr>
                </a:gs>
                <a:gs pos="100000">
                  <a:schemeClr val="accent1">
                    <a:lumMod val="60000"/>
                    <a:lumOff val="40000"/>
                  </a:schemeClr>
                </a:gs>
              </a:gsLst>
              <a:lin ang="16200000" scaled="1"/>
              <a:tileRect/>
            </a:gradFill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C497D2CB-F7BF-A98C-68DC-D5D132331B85}"/>
              </a:ext>
            </a:extLst>
          </p:cNvPr>
          <p:cNvSpPr/>
          <p:nvPr/>
        </p:nvSpPr>
        <p:spPr bwMode="auto">
          <a:xfrm>
            <a:off x="3781541" y="5358149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800" b="1" i="0" u="none" strike="noStrike" kern="600" cap="none" spc="0" normalizeH="0" baseline="0" noProof="0"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46.941</a:t>
            </a:r>
            <a:endParaRPr kumimoji="0" lang="pt-PT" sz="2800" b="0" i="0" u="none" strike="noStrike" kern="600" cap="none" spc="0" normalizeH="0" baseline="0" noProof="0">
              <a:solidFill>
                <a:schemeClr val="tx1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3" name="Content Placeholder 112">
            <a:extLst>
              <a:ext uri="{FF2B5EF4-FFF2-40B4-BE49-F238E27FC236}">
                <a16:creationId xmlns:a16="http://schemas.microsoft.com/office/drawing/2014/main" id="{2B1A12F0-1133-12FF-E1C9-0116F774F2F8}"/>
              </a:ext>
            </a:extLst>
          </p:cNvPr>
          <p:cNvSpPr txBox="1">
            <a:spLocks/>
          </p:cNvSpPr>
          <p:nvPr/>
        </p:nvSpPr>
        <p:spPr>
          <a:xfrm>
            <a:off x="5135960" y="1428308"/>
            <a:ext cx="1710100" cy="540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marR="0" indent="0" algn="l" defTabSz="932742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Pct val="90000"/>
              <a:buFont typeface="Wingdings" panose="05000000000000000000" pitchFamily="2" charset="2"/>
              <a:buNone/>
              <a:tabLst/>
              <a:defRPr sz="1100" b="1" kern="1200" spc="0" baseline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defRPr>
            </a:lvl1pPr>
            <a:lvl2pPr marL="0" marR="0" indent="0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None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360000" marR="0" indent="-180975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540000" marR="0" indent="-180975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542925" marR="0" indent="-180975" algn="l" defTabSz="93274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sz="12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65040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031412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97783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964155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ctr" defTabSz="93274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None/>
              <a:tabLst/>
              <a:defRPr/>
            </a:pPr>
            <a:r>
              <a:rPr kumimoji="0" lang="pt-PT" sz="1600" b="1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  <a:t>Remunerações</a:t>
            </a:r>
            <a:br>
              <a:rPr kumimoji="0" lang="pt-PT" sz="1600" b="0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</a:br>
            <a:r>
              <a:rPr kumimoji="0" lang="pt-PT" sz="1600" b="0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  <a:t>(M€)</a:t>
            </a:r>
            <a:endParaRPr kumimoji="0" lang="pt-PT" sz="1600" b="0" i="0" u="none" strike="noStrike" kern="600" cap="none" spc="0" normalizeH="0" baseline="0" noProof="0">
              <a:ln>
                <a:noFill/>
              </a:ln>
              <a:solidFill>
                <a:srgbClr val="0096BC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CE43D7C5-AAF6-8785-C248-4AD4B4B3DA35}"/>
              </a:ext>
            </a:extLst>
          </p:cNvPr>
          <p:cNvCxnSpPr>
            <a:cxnSpLocks/>
          </p:cNvCxnSpPr>
          <p:nvPr/>
        </p:nvCxnSpPr>
        <p:spPr>
          <a:xfrm flipV="1">
            <a:off x="6760259" y="2552553"/>
            <a:ext cx="0" cy="2122519"/>
          </a:xfrm>
          <a:prstGeom prst="line">
            <a:avLst/>
          </a:prstGeom>
          <a:noFill/>
          <a:ln w="38100">
            <a:gradFill flip="none" rotWithShape="1">
              <a:gsLst>
                <a:gs pos="32000">
                  <a:schemeClr val="accent1">
                    <a:lumMod val="75000"/>
                  </a:schemeClr>
                </a:gs>
                <a:gs pos="100000">
                  <a:schemeClr val="accent1">
                    <a:lumMod val="60000"/>
                    <a:lumOff val="40000"/>
                  </a:schemeClr>
                </a:gs>
              </a:gsLst>
              <a:lin ang="16200000" scaled="1"/>
              <a:tileRect/>
            </a:gradFill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04F2ED80-9BF4-7FCD-5626-B1D18A9074AD}"/>
              </a:ext>
            </a:extLst>
          </p:cNvPr>
          <p:cNvSpPr/>
          <p:nvPr/>
        </p:nvSpPr>
        <p:spPr bwMode="auto">
          <a:xfrm>
            <a:off x="5204288" y="5358149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t-PT" sz="2800" b="1" kern="600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1.236</a:t>
            </a:r>
            <a:endParaRPr kumimoji="0" lang="pt-PT" sz="2800" b="0" i="0" u="none" strike="noStrike" kern="600" cap="none" spc="0" normalizeH="0" baseline="0" noProof="0">
              <a:solidFill>
                <a:schemeClr val="tx1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5" name="Content Placeholder 112">
            <a:extLst>
              <a:ext uri="{FF2B5EF4-FFF2-40B4-BE49-F238E27FC236}">
                <a16:creationId xmlns:a16="http://schemas.microsoft.com/office/drawing/2014/main" id="{F6B55934-8523-29DF-FCFC-5A4B15B03F19}"/>
              </a:ext>
            </a:extLst>
          </p:cNvPr>
          <p:cNvSpPr txBox="1">
            <a:spLocks/>
          </p:cNvSpPr>
          <p:nvPr/>
        </p:nvSpPr>
        <p:spPr>
          <a:xfrm>
            <a:off x="6627035" y="1428308"/>
            <a:ext cx="1620000" cy="540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marR="0" indent="0" algn="l" defTabSz="932742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600"/>
              </a:spcAft>
              <a:buClrTx/>
              <a:buSzPct val="90000"/>
              <a:buFont typeface="Wingdings" panose="05000000000000000000" pitchFamily="2" charset="2"/>
              <a:buNone/>
              <a:tabLst/>
              <a:defRPr sz="1100" b="1" kern="1200" spc="0" baseline="0">
                <a:solidFill>
                  <a:schemeClr val="bg1"/>
                </a:solidFill>
                <a:latin typeface="+mn-lt"/>
                <a:ea typeface="+mn-ea"/>
                <a:cs typeface="Segoe UI" panose="020B0502040204020203" pitchFamily="34" charset="0"/>
              </a:defRPr>
            </a:lvl1pPr>
            <a:lvl2pPr marL="0" marR="0" indent="0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None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360000" marR="0" indent="-180975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540000" marR="0" indent="-180975" algn="l" defTabSz="93274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lang="en-US" sz="11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542925" marR="0" indent="-180975" algn="l" defTabSz="932742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Pct val="80000"/>
              <a:buFont typeface="Wingdings" panose="05000000000000000000" pitchFamily="2" charset="2"/>
              <a:buChar char="§"/>
              <a:tabLst/>
              <a:defRPr sz="1200" kern="1200" spc="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65040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031412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97783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964155" indent="-233186" algn="l" defTabSz="932742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ctr" defTabSz="93274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ct val="80000"/>
              <a:buFont typeface="Wingdings" panose="05000000000000000000" pitchFamily="2" charset="2"/>
              <a:buNone/>
              <a:tabLst/>
              <a:defRPr/>
            </a:pPr>
            <a:r>
              <a:rPr kumimoji="0" lang="pt-PT" sz="1600" b="1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  <a:t>Receita </a:t>
            </a:r>
          </a:p>
          <a:p>
            <a:pPr marL="0" marR="0" lvl="1" indent="0" algn="ctr" defTabSz="93274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Pct val="80000"/>
              <a:buFont typeface="Wingdings" panose="05000000000000000000" pitchFamily="2" charset="2"/>
              <a:buNone/>
              <a:tabLst/>
              <a:defRPr/>
            </a:pPr>
            <a:r>
              <a:rPr kumimoji="0" lang="pt-PT" sz="1600" b="1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  <a:t>Fiscal</a:t>
            </a:r>
            <a:br>
              <a:rPr kumimoji="0" lang="pt-PT" sz="1600" b="0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</a:br>
            <a:r>
              <a:rPr kumimoji="0" lang="pt-PT" sz="1600" b="0" i="0" u="none" strike="noStrike" kern="1200" cap="none" spc="0" normalizeH="0" baseline="0" noProof="0">
                <a:ln>
                  <a:noFill/>
                </a:ln>
                <a:solidFill>
                  <a:srgbClr val="091F2C"/>
                </a:solidFill>
                <a:effectLst/>
                <a:uLnTx/>
                <a:uFillTx/>
                <a:ea typeface="+mn-ea"/>
                <a:cs typeface="+mn-cs"/>
              </a:rPr>
              <a:t>(M€)</a:t>
            </a:r>
            <a:endParaRPr kumimoji="0" lang="pt-PT" sz="1600" b="0" i="0" u="none" strike="noStrike" kern="600" cap="none" spc="0" normalizeH="0" baseline="0" noProof="0">
              <a:ln>
                <a:noFill/>
              </a:ln>
              <a:solidFill>
                <a:srgbClr val="0096BC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1E6BF294-975C-069C-3A99-0A4FE487D791}"/>
              </a:ext>
            </a:extLst>
          </p:cNvPr>
          <p:cNvSpPr/>
          <p:nvPr/>
        </p:nvSpPr>
        <p:spPr bwMode="auto">
          <a:xfrm>
            <a:off x="390179" y="3404872"/>
            <a:ext cx="867225" cy="246221"/>
          </a:xfrm>
          <a:prstGeom prst="roundRect">
            <a:avLst>
              <a:gd name="adj" fmla="val 0"/>
            </a:avLst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600" b="1" i="0" u="none" strike="noStrike" kern="6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Indiretos</a:t>
            </a:r>
            <a:endParaRPr kumimoji="0" lang="pt-PT" sz="1600" b="0" i="0" u="none" strike="noStrike" kern="6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26FA05BD-3F0F-73D5-F3C2-8D054FD1A43F}"/>
              </a:ext>
            </a:extLst>
          </p:cNvPr>
          <p:cNvSpPr/>
          <p:nvPr/>
        </p:nvSpPr>
        <p:spPr bwMode="auto">
          <a:xfrm>
            <a:off x="1050259" y="3257982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400" b="1" i="0" u="none" strike="noStrike" kern="6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2.409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E1185840-BC35-E80B-30F3-31305CF8B336}"/>
              </a:ext>
            </a:extLst>
          </p:cNvPr>
          <p:cNvSpPr/>
          <p:nvPr/>
        </p:nvSpPr>
        <p:spPr bwMode="auto">
          <a:xfrm>
            <a:off x="2448894" y="3257982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t-PT" sz="2400" b="1" kern="600" noProof="0">
                <a:solidFill>
                  <a:schemeClr val="tx2"/>
                </a:solidFill>
                <a:ea typeface="Segoe UI" pitchFamily="34" charset="0"/>
                <a:cs typeface="Segoe UI" pitchFamily="34" charset="0"/>
              </a:rPr>
              <a:t>805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313A7A96-94FB-4D64-9B26-22D40FFCFFC4}"/>
              </a:ext>
            </a:extLst>
          </p:cNvPr>
          <p:cNvSpPr/>
          <p:nvPr/>
        </p:nvSpPr>
        <p:spPr bwMode="auto">
          <a:xfrm>
            <a:off x="3781541" y="3257982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400" b="1" i="0" u="none" strike="noStrike" kern="6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18.500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B44FE1FB-91D7-C594-DE02-4476B780F85F}"/>
              </a:ext>
            </a:extLst>
          </p:cNvPr>
          <p:cNvSpPr/>
          <p:nvPr/>
        </p:nvSpPr>
        <p:spPr bwMode="auto">
          <a:xfrm>
            <a:off x="5204288" y="3257982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400" b="1" i="0" u="none" strike="noStrike" kern="6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426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016ED684-0D1D-9552-4BCF-CB6921AF6615}"/>
              </a:ext>
            </a:extLst>
          </p:cNvPr>
          <p:cNvSpPr/>
          <p:nvPr/>
        </p:nvSpPr>
        <p:spPr bwMode="auto">
          <a:xfrm>
            <a:off x="6627035" y="3257982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400" b="1" i="0" u="none" strike="noStrike" kern="6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227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B4466A63-445E-2851-5C2D-FE7231BFEDD6}"/>
              </a:ext>
            </a:extLst>
          </p:cNvPr>
          <p:cNvSpPr/>
          <p:nvPr/>
        </p:nvSpPr>
        <p:spPr bwMode="auto">
          <a:xfrm>
            <a:off x="390179" y="4428850"/>
            <a:ext cx="956993" cy="246221"/>
          </a:xfrm>
          <a:prstGeom prst="roundRect">
            <a:avLst>
              <a:gd name="adj" fmla="val 0"/>
            </a:avLst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600" b="1" i="0" u="none" strike="noStrike" kern="600" cap="none" spc="0" normalizeH="0" baseline="0" noProof="0">
                <a:ln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Induzidos</a:t>
            </a:r>
            <a:endParaRPr kumimoji="0" lang="pt-PT" sz="1600" b="0" i="0" u="none" strike="noStrike" kern="600" cap="none" spc="0" normalizeH="0" baseline="0" noProof="0">
              <a:ln>
                <a:noFill/>
              </a:ln>
              <a:solidFill>
                <a:schemeClr val="accent1">
                  <a:lumMod val="60000"/>
                  <a:lumOff val="40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10A92DF-6D3B-9FAD-38E0-F2FF83DEE190}"/>
              </a:ext>
            </a:extLst>
          </p:cNvPr>
          <p:cNvSpPr/>
          <p:nvPr/>
        </p:nvSpPr>
        <p:spPr bwMode="auto">
          <a:xfrm>
            <a:off x="1050259" y="4281960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t-PT" sz="2400" b="1" kern="600" noProof="0">
                <a:solidFill>
                  <a:schemeClr val="accent1">
                    <a:lumMod val="60000"/>
                    <a:lumOff val="40000"/>
                  </a:schemeClr>
                </a:solidFill>
                <a:ea typeface="Segoe UI" pitchFamily="34" charset="0"/>
                <a:cs typeface="Segoe UI" pitchFamily="34" charset="0"/>
              </a:rPr>
              <a:t>2.064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accent1">
                  <a:lumMod val="60000"/>
                  <a:lumOff val="40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A995269-1C65-134A-57EF-08595CDC4413}"/>
              </a:ext>
            </a:extLst>
          </p:cNvPr>
          <p:cNvSpPr/>
          <p:nvPr/>
        </p:nvSpPr>
        <p:spPr bwMode="auto">
          <a:xfrm>
            <a:off x="2448894" y="4281960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t-PT" sz="2400" b="1" kern="600" noProof="0">
                <a:solidFill>
                  <a:schemeClr val="accent1">
                    <a:lumMod val="60000"/>
                    <a:lumOff val="40000"/>
                  </a:schemeClr>
                </a:solidFill>
                <a:ea typeface="Segoe UI" pitchFamily="34" charset="0"/>
                <a:cs typeface="Segoe UI" pitchFamily="34" charset="0"/>
              </a:rPr>
              <a:t>1.013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accent1">
                  <a:lumMod val="60000"/>
                  <a:lumOff val="40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CE7D5C0D-145B-381B-FE09-872EB5AC5966}"/>
              </a:ext>
            </a:extLst>
          </p:cNvPr>
          <p:cNvSpPr/>
          <p:nvPr/>
        </p:nvSpPr>
        <p:spPr bwMode="auto">
          <a:xfrm>
            <a:off x="3781541" y="4281960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t-PT" sz="2400" b="1" kern="600" noProof="0">
                <a:solidFill>
                  <a:schemeClr val="accent1">
                    <a:lumMod val="60000"/>
                    <a:lumOff val="40000"/>
                  </a:schemeClr>
                </a:solidFill>
                <a:ea typeface="Segoe UI" pitchFamily="34" charset="0"/>
                <a:cs typeface="Segoe UI" pitchFamily="34" charset="0"/>
              </a:rPr>
              <a:t>19.552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accent1">
                  <a:lumMod val="60000"/>
                  <a:lumOff val="40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5CDDA13-EC09-6A86-20C7-7EEC965B1C49}"/>
              </a:ext>
            </a:extLst>
          </p:cNvPr>
          <p:cNvSpPr/>
          <p:nvPr/>
        </p:nvSpPr>
        <p:spPr bwMode="auto">
          <a:xfrm>
            <a:off x="5204288" y="4281960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400" b="1" i="0" u="none" strike="noStrike" kern="600" cap="none" spc="0" normalizeH="0" baseline="0" noProof="0">
                <a:ln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444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accent1">
                  <a:lumMod val="60000"/>
                  <a:lumOff val="40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8E2652B-F23C-6663-5F84-75D8DA3BDAAE}"/>
              </a:ext>
            </a:extLst>
          </p:cNvPr>
          <p:cNvSpPr/>
          <p:nvPr/>
        </p:nvSpPr>
        <p:spPr bwMode="auto">
          <a:xfrm>
            <a:off x="6627035" y="4281960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400" b="1" i="0" u="none" strike="noStrike" kern="600" cap="none" spc="0" normalizeH="0" baseline="0" noProof="0">
                <a:ln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267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accent1">
                  <a:lumMod val="60000"/>
                  <a:lumOff val="40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5FA4C369-3A16-B675-944D-345E61769E7D}"/>
              </a:ext>
            </a:extLst>
          </p:cNvPr>
          <p:cNvSpPr/>
          <p:nvPr/>
        </p:nvSpPr>
        <p:spPr bwMode="auto">
          <a:xfrm>
            <a:off x="390179" y="2380893"/>
            <a:ext cx="706925" cy="246221"/>
          </a:xfrm>
          <a:prstGeom prst="roundRect">
            <a:avLst>
              <a:gd name="adj" fmla="val 0"/>
            </a:avLst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600" b="1" i="0" u="none" strike="noStrike" kern="600" cap="none" spc="0" normalizeH="0" baseline="0" noProof="0">
                <a:ln>
                  <a:noFill/>
                </a:ln>
                <a:solidFill>
                  <a:schemeClr val="tx2">
                    <a:lumMod val="75000"/>
                  </a:schemeClr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Diretos</a:t>
            </a:r>
            <a:endParaRPr kumimoji="0" lang="pt-PT" sz="1600" b="0" i="0" u="none" strike="noStrike" kern="600" cap="none" spc="0" normalizeH="0" baseline="0" noProof="0">
              <a:ln>
                <a:noFill/>
              </a:ln>
              <a:solidFill>
                <a:schemeClr val="tx2">
                  <a:lumMod val="75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E7F8FFB-82D6-19A1-6879-0C94EDE3A7A5}"/>
              </a:ext>
            </a:extLst>
          </p:cNvPr>
          <p:cNvSpPr/>
          <p:nvPr/>
        </p:nvSpPr>
        <p:spPr bwMode="auto">
          <a:xfrm>
            <a:off x="1050259" y="2234004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400" b="1" i="0" u="none" strike="noStrike" kern="600" cap="none" spc="0" normalizeH="0" baseline="0" noProof="0">
                <a:ln>
                  <a:noFill/>
                </a:ln>
                <a:solidFill>
                  <a:schemeClr val="tx2">
                    <a:lumMod val="75000"/>
                  </a:schemeClr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1.263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tx2">
                  <a:lumMod val="75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7F82DD6-0C92-FD4D-CEB6-32DEB782DE83}"/>
              </a:ext>
            </a:extLst>
          </p:cNvPr>
          <p:cNvSpPr/>
          <p:nvPr/>
        </p:nvSpPr>
        <p:spPr bwMode="auto">
          <a:xfrm>
            <a:off x="2448894" y="2234004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400" b="1" i="0" u="none" strike="noStrike" kern="600" cap="none" spc="0" normalizeH="0" baseline="0" noProof="0">
                <a:ln>
                  <a:noFill/>
                </a:ln>
                <a:solidFill>
                  <a:schemeClr val="tx2">
                    <a:lumMod val="75000"/>
                  </a:schemeClr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73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tx2">
                  <a:lumMod val="75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E94F890D-59FB-C88A-4CF0-2D409DE30292}"/>
              </a:ext>
            </a:extLst>
          </p:cNvPr>
          <p:cNvSpPr/>
          <p:nvPr/>
        </p:nvSpPr>
        <p:spPr bwMode="auto">
          <a:xfrm>
            <a:off x="3781541" y="2234004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t-PT" sz="2400" b="1" kern="600" noProof="0">
                <a:solidFill>
                  <a:schemeClr val="tx2">
                    <a:lumMod val="75000"/>
                  </a:schemeClr>
                </a:solidFill>
                <a:ea typeface="Segoe UI" pitchFamily="34" charset="0"/>
                <a:cs typeface="Segoe UI" pitchFamily="34" charset="0"/>
              </a:rPr>
              <a:t>8.889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tx2">
                  <a:lumMod val="75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3CDD4001-633D-E7C7-238A-0E93EC4151BB}"/>
              </a:ext>
            </a:extLst>
          </p:cNvPr>
          <p:cNvSpPr/>
          <p:nvPr/>
        </p:nvSpPr>
        <p:spPr bwMode="auto">
          <a:xfrm>
            <a:off x="5114188" y="2234004"/>
            <a:ext cx="18002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t-PT" sz="2400" b="1" kern="600" noProof="0">
                <a:solidFill>
                  <a:schemeClr val="tx2">
                    <a:lumMod val="75000"/>
                  </a:schemeClr>
                </a:solidFill>
                <a:ea typeface="Segoe UI" pitchFamily="34" charset="0"/>
                <a:cs typeface="Segoe UI" pitchFamily="34" charset="0"/>
              </a:rPr>
              <a:t>365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tx2">
                  <a:lumMod val="75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6397237-E520-A1B9-9E77-9ABEA5B85B31}"/>
              </a:ext>
            </a:extLst>
          </p:cNvPr>
          <p:cNvSpPr/>
          <p:nvPr/>
        </p:nvSpPr>
        <p:spPr bwMode="auto">
          <a:xfrm>
            <a:off x="6627035" y="2234004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t-PT" sz="2400" b="1" kern="600" noProof="0">
                <a:solidFill>
                  <a:schemeClr val="tx2">
                    <a:lumMod val="75000"/>
                  </a:schemeClr>
                </a:solidFill>
                <a:ea typeface="Segoe UI" pitchFamily="34" charset="0"/>
                <a:cs typeface="Segoe UI" pitchFamily="34" charset="0"/>
              </a:rPr>
              <a:t>123</a:t>
            </a:r>
            <a:endParaRPr kumimoji="0" lang="pt-PT" sz="1000" b="0" i="0" u="none" strike="noStrike" kern="600" cap="none" spc="0" normalizeH="0" baseline="0" noProof="0">
              <a:ln>
                <a:noFill/>
              </a:ln>
              <a:solidFill>
                <a:schemeClr val="tx2">
                  <a:lumMod val="75000"/>
                </a:schemeClr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65B6F98-72B0-2F4D-170B-E6E8097A8E3D}"/>
              </a:ext>
            </a:extLst>
          </p:cNvPr>
          <p:cNvSpPr/>
          <p:nvPr/>
        </p:nvSpPr>
        <p:spPr bwMode="auto">
          <a:xfrm>
            <a:off x="6627035" y="5358149"/>
            <a:ext cx="1620000" cy="540000"/>
          </a:xfrm>
          <a:prstGeom prst="rect">
            <a:avLst/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t-PT" sz="2800" b="1" kern="600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617</a:t>
            </a:r>
            <a:endParaRPr kumimoji="0" lang="pt-PT" sz="2800" b="0" i="0" u="none" strike="noStrike" kern="600" cap="none" spc="0" normalizeH="0" baseline="0" noProof="0">
              <a:solidFill>
                <a:schemeClr val="tx1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sp>
        <p:nvSpPr>
          <p:cNvPr id="12" name="source_6391426259094909680" descr="Source">
            <a:extLst>
              <a:ext uri="{FF2B5EF4-FFF2-40B4-BE49-F238E27FC236}">
                <a16:creationId xmlns:a16="http://schemas.microsoft.com/office/drawing/2014/main" id="{364ABE65-A623-A62D-8CC2-52504BE044C4}"/>
              </a:ext>
            </a:extLst>
          </p:cNvPr>
          <p:cNvSpPr txBox="1"/>
          <p:nvPr/>
        </p:nvSpPr>
        <p:spPr>
          <a:xfrm>
            <a:off x="484380" y="6591300"/>
            <a:ext cx="5320367" cy="104644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Parthenon</a:t>
            </a: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, com base no Inquérito ao Impacto do Complexo Portuário de Sines e dados do SABI Informa.</a:t>
            </a:r>
          </a:p>
        </p:txBody>
      </p: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A9A3E146-5E2A-A488-F5C6-AC8DAD0B1B1D}"/>
              </a:ext>
            </a:extLst>
          </p:cNvPr>
          <p:cNvSpPr/>
          <p:nvPr/>
        </p:nvSpPr>
        <p:spPr bwMode="auto">
          <a:xfrm>
            <a:off x="390179" y="5505038"/>
            <a:ext cx="663900" cy="246221"/>
          </a:xfrm>
          <a:prstGeom prst="roundRect">
            <a:avLst>
              <a:gd name="adj" fmla="val 0"/>
            </a:avLst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600" b="1" i="0" u="none" strike="noStrike" kern="6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TOTAL</a:t>
            </a:r>
            <a:endParaRPr kumimoji="0" lang="pt-PT" sz="1600" b="0" i="0" u="none" strike="noStrike" kern="6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ea typeface="Segoe UI" pitchFamily="34" charset="0"/>
              <a:cs typeface="Segoe UI" pitchFamily="34" charset="0"/>
            </a:endParaRPr>
          </a:p>
        </p:txBody>
      </p:sp>
      <p:grpSp>
        <p:nvGrpSpPr>
          <p:cNvPr id="151" name="dynamictitle__Orginal_63921024902507995415">
            <a:extLst>
              <a:ext uri="{FF2B5EF4-FFF2-40B4-BE49-F238E27FC236}">
                <a16:creationId xmlns:a16="http://schemas.microsoft.com/office/drawing/2014/main" id="{DC168351-65B0-ABB2-C542-A1ADE653532F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8586650" y="1346249"/>
            <a:ext cx="3123765" cy="318924"/>
            <a:chOff x="2832361" y="2026386"/>
            <a:chExt cx="3534683" cy="318924"/>
          </a:xfrm>
        </p:grpSpPr>
        <p:sp>
          <p:nvSpPr>
            <p:cNvPr id="152" name="Arrow: Left-Right 151">
              <a:extLst>
                <a:ext uri="{FF2B5EF4-FFF2-40B4-BE49-F238E27FC236}">
                  <a16:creationId xmlns:a16="http://schemas.microsoft.com/office/drawing/2014/main" id="{8314C431-D833-F974-E67C-AFCD50F5D038}"/>
                </a:ext>
              </a:extLst>
            </p:cNvPr>
            <p:cNvSpPr/>
            <p:nvPr/>
          </p:nvSpPr>
          <p:spPr>
            <a:xfrm>
              <a:off x="2832361" y="2026386"/>
              <a:ext cx="3534683" cy="318924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394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Peso no impacto total no VAB</a:t>
              </a:r>
              <a:endParaRPr kumimoji="0" lang="pt-PT" sz="1600" b="0" i="0" u="none" strike="noStrike" kern="0" cap="none" spc="0" normalizeH="0" baseline="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A19E2CED-6048-F185-8C23-1159CD22A0C8}"/>
                </a:ext>
              </a:extLst>
            </p:cNvPr>
            <p:cNvCxnSpPr>
              <a:stCxn id="152" idx="4"/>
              <a:endCxn id="152" idx="6"/>
            </p:cNvCxnSpPr>
            <p:nvPr/>
          </p:nvCxnSpPr>
          <p:spPr>
            <a:xfrm>
              <a:off x="2832361" y="2345310"/>
              <a:ext cx="3534683" cy="0"/>
            </a:xfrm>
            <a:prstGeom prst="line">
              <a:avLst/>
            </a:prstGeom>
            <a:noFill/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aphicFrame>
        <p:nvGraphicFramePr>
          <p:cNvPr id="46" name="Chart 45">
            <a:extLst>
              <a:ext uri="{FF2B5EF4-FFF2-40B4-BE49-F238E27FC236}">
                <a16:creationId xmlns:a16="http://schemas.microsoft.com/office/drawing/2014/main" id="{3B5A6A6C-13BD-308F-4862-DEC201B38479}"/>
              </a:ext>
            </a:extLst>
          </p:cNvPr>
          <p:cNvGraphicFramePr/>
          <p:nvPr>
            <p:custDataLst>
              <p:tags r:id="rId3"/>
            </p:custDataLst>
            <p:extLst>
              <p:ext uri="{D42A27DB-BD31-4B8C-83A1-F6EECF244321}">
                <p14:modId xmlns:p14="http://schemas.microsoft.com/office/powerpoint/2010/main" val="2624112960"/>
              </p:ext>
            </p:extLst>
          </p:nvPr>
        </p:nvGraphicFramePr>
        <p:xfrm>
          <a:off x="8870950" y="1587500"/>
          <a:ext cx="2608263" cy="3117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"/>
          </a:graphicData>
        </a:graphic>
      </p:graphicFrame>
      <p:sp>
        <p:nvSpPr>
          <p:cNvPr id="162" name="Rectangle 161">
            <a:extLst>
              <a:ext uri="{FF2B5EF4-FFF2-40B4-BE49-F238E27FC236}">
                <a16:creationId xmlns:a16="http://schemas.microsoft.com/office/drawing/2014/main" id="{180D9818-9516-CEBC-E91C-CD8B887198FF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9659938" y="5265738"/>
            <a:ext cx="214313" cy="160338"/>
          </a:xfrm>
          <a:prstGeom prst="rect">
            <a:avLst/>
          </a:prstGeom>
          <a:solidFill>
            <a:srgbClr val="1A9AFA"/>
          </a:solidFill>
          <a:ln w="12700" cmpd="sng" algn="ctr">
            <a:solidFill>
              <a:srgbClr val="FFFFFF"/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C622DAD0-D16B-EE73-4EDD-B77A228826FF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9659938" y="5489575"/>
            <a:ext cx="214313" cy="160338"/>
          </a:xfrm>
          <a:prstGeom prst="rect">
            <a:avLst/>
          </a:prstGeom>
          <a:solidFill>
            <a:srgbClr val="C4C4CD"/>
          </a:solidFill>
          <a:ln w="12700" cmpd="sng" algn="ctr">
            <a:solidFill>
              <a:srgbClr val="FFFFFF"/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F1F67025-53C2-4881-B3DB-EEF208C172BC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9659938" y="5713413"/>
            <a:ext cx="214313" cy="160338"/>
          </a:xfrm>
          <a:prstGeom prst="rect">
            <a:avLst/>
          </a:prstGeom>
          <a:solidFill>
            <a:srgbClr val="FFE600"/>
          </a:solidFill>
          <a:ln w="12700" cmpd="sng" algn="ctr">
            <a:solidFill>
              <a:srgbClr val="FFFFFF"/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165" name="Text Placeholder 2">
            <a:extLst>
              <a:ext uri="{FF2B5EF4-FFF2-40B4-BE49-F238E27FC236}">
                <a16:creationId xmlns:a16="http://schemas.microsoft.com/office/drawing/2014/main" id="{F2636C42-B8FE-0CFF-B412-A64291F25DBF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9925050" y="5273675"/>
            <a:ext cx="322263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91E21B7C-5908-41AF-A4F9-EE81FFBFFF3C}" type="datetime'''''''''''''''''Z''I''L''''''''''S'''''''''''''''''''">
              <a:rPr lang="pt-PT" sz="1200" noProof="0" smtClean="0"/>
              <a:pPr>
                <a:spcBef>
                  <a:spcPct val="0"/>
                </a:spcBef>
                <a:spcAft>
                  <a:spcPct val="0"/>
                </a:spcAft>
              </a:pPr>
              <a:t>ZILS</a:t>
            </a:fld>
            <a:endParaRPr lang="pt-PT" sz="1200" noProof="0"/>
          </a:p>
        </p:txBody>
      </p:sp>
      <p:sp>
        <p:nvSpPr>
          <p:cNvPr id="166" name="Text Placeholder 2">
            <a:extLst>
              <a:ext uri="{FF2B5EF4-FFF2-40B4-BE49-F238E27FC236}">
                <a16:creationId xmlns:a16="http://schemas.microsoft.com/office/drawing/2014/main" id="{B3EFD143-68FC-E177-B060-6472156DAC8C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9925050" y="5497513"/>
            <a:ext cx="896938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6815DFE9-232D-40A4-AA5F-5EB2989EA6D0}" type="datetime'''''''''ZI''L ''''''M''u''n''i''''c''''i''p''a''''''''''''l'">
              <a:rPr lang="pt-PT" sz="1200" noProof="0" smtClean="0"/>
              <a:pPr>
                <a:spcBef>
                  <a:spcPct val="0"/>
                </a:spcBef>
                <a:spcAft>
                  <a:spcPct val="0"/>
                </a:spcAft>
              </a:pPr>
              <a:t>ZIL Municipal</a:t>
            </a:fld>
            <a:endParaRPr lang="pt-PT" sz="1200" noProof="0"/>
          </a:p>
        </p:txBody>
      </p:sp>
      <p:sp>
        <p:nvSpPr>
          <p:cNvPr id="167" name="Text Placeholder 2">
            <a:extLst>
              <a:ext uri="{FF2B5EF4-FFF2-40B4-BE49-F238E27FC236}">
                <a16:creationId xmlns:a16="http://schemas.microsoft.com/office/drawing/2014/main" id="{B861F3BC-E953-80D9-9073-03A6DEF832CA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9925050" y="5721350"/>
            <a:ext cx="363538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CF97434A-F0B1-4EB5-ABAA-4DE3A5C56447}" type="datetime'''''''''P''''o''''''''r''''''''''''t''''''o'''''''''">
              <a:rPr lang="pt-PT" sz="1200" noProof="0" smtClean="0"/>
              <a:pPr>
                <a:spcBef>
                  <a:spcPct val="0"/>
                </a:spcBef>
                <a:spcAft>
                  <a:spcPct val="0"/>
                </a:spcAft>
              </a:pPr>
              <a:t>Porto</a:t>
            </a:fld>
            <a:endParaRPr lang="pt-PT" sz="1200" noProof="0"/>
          </a:p>
        </p:txBody>
      </p:sp>
    </p:spTree>
    <p:extLst>
      <p:ext uri="{BB962C8B-B14F-4D97-AF65-F5344CB8AC3E}">
        <p14:creationId xmlns:p14="http://schemas.microsoft.com/office/powerpoint/2010/main" val="3827570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2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1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4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 tmFilter="0, 0; .2, .5; .8, .5; 1, 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" dur="250" autoRev="1" fill="hold"/>
                                        <p:tgtEl>
                                          <p:spTgt spid="3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 tmFilter="0, 0; .2, .5; .8, .5; 1, 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9" dur="250" autoRev="1" fill="hold"/>
                                        <p:tgtEl>
                                          <p:spTgt spid="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 tmFilter="0, 0; .2, .5; .8, .5; 1, 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4" dur="250" autoRev="1" fill="hold"/>
                                        <p:tgtEl>
                                          <p:spTgt spid="1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 tmFilter="0, 0; .2, .5; .8, .5; 1, 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" dur="250" autoRev="1" fill="hold"/>
                                        <p:tgtEl>
                                          <p:spTgt spid="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 tmFilter="0, 0; .2, .5; .8, .5; 1, 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" dur="250" autoRev="1" fill="hold"/>
                                        <p:tgtEl>
                                          <p:spTgt spid="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 tmFilter="0, 0; .2, .5; .8, .5; 1, 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3" dur="250" autoRev="1" fill="hold"/>
                                        <p:tgtEl>
                                          <p:spTgt spid="3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 tmFilter="0, 0; .2, .5; .8, .5; 1, 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6" dur="250" autoRev="1" fill="hold"/>
                                        <p:tgtEl>
                                          <p:spTgt spid="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 tmFilter="0, 0; .2, .5; .8, .5; 1, 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1" dur="250" autoRev="1" fill="hold"/>
                                        <p:tgtEl>
                                          <p:spTgt spid="1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 tmFilter="0, 0; .2, .5; .8, .5; 1, 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4" dur="250" autoRev="1" fill="hold"/>
                                        <p:tgtEl>
                                          <p:spTgt spid="3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 tmFilter="0, 0; .2, .5; .8, .5; 1, 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7" dur="250" autoRev="1" fill="hold"/>
                                        <p:tgtEl>
                                          <p:spTgt spid="2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8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 tmFilter="0, 0; .2, .5; .8, .5; 1, 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0" dur="250" autoRev="1" fill="hold"/>
                                        <p:tgtEl>
                                          <p:spTgt spid="2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1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 tmFilter="0, 0; .2, .5; .8, .5; 1, 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3" dur="250" autoRev="1" fill="hold"/>
                                        <p:tgtEl>
                                          <p:spTgt spid="1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 tmFilter="0, 0; .2, .5; .8, .5; 1, 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8" dur="250" autoRev="1" fill="hold"/>
                                        <p:tgtEl>
                                          <p:spTgt spid="1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 tmFilter="0, 0; .2, .5; .8, .5; 1, 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1" dur="250" autoRev="1" fill="hold"/>
                                        <p:tgtEl>
                                          <p:spTgt spid="3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2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4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 tmFilter="0, 0; .2, .5; .8, .5; 1, 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7" dur="250" autoRev="1" fill="hold"/>
                                        <p:tgtEl>
                                          <p:spTgt spid="2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8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 tmFilter="0, 0; .2, .5; .8, .5; 1, 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0" dur="250" autoRev="1" fill="hold"/>
                                        <p:tgtEl>
                                          <p:spTgt spid="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 tmFilter="0, 0; .2, .5; .8, .5; 1, 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5" dur="25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6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 tmFilter="0, 0; .2, .5; .8, .5; 1, 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8" dur="250" autoRev="1" fill="hold"/>
                                        <p:tgtEl>
                                          <p:spTgt spid="3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9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1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2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 tmFilter="0, 0; .2, .5; .8, .5; 1, 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4" dur="250" autoRev="1" fill="hold"/>
                                        <p:tgtEl>
                                          <p:spTgt spid="2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 tmFilter="0, 0; .2, .5; .8, .5; 1, 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7" dur="250" autoRev="1" fill="hold"/>
                                        <p:tgtEl>
                                          <p:spTgt spid="1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" grpId="0"/>
      <p:bldP spid="9" grpId="0"/>
      <p:bldP spid="6" grpId="0"/>
      <p:bldP spid="11" grpId="0"/>
      <p:bldP spid="10" grpId="0"/>
      <p:bldP spid="13" grpId="0"/>
      <p:bldP spid="2" grpId="0"/>
      <p:bldP spid="15" grpId="0"/>
      <p:bldP spid="18" grpId="0"/>
      <p:bldP spid="19" grpId="0"/>
      <p:bldP spid="20" grpId="0"/>
      <p:bldP spid="21" grpId="0"/>
      <p:bldP spid="22" grpId="0"/>
      <p:bldP spid="25" grpId="0"/>
      <p:bldP spid="26" grpId="0"/>
      <p:bldP spid="27" grpId="0"/>
      <p:bldP spid="28" grpId="0"/>
      <p:bldP spid="29" grpId="0"/>
      <p:bldP spid="32" grpId="0"/>
      <p:bldP spid="33" grpId="0"/>
      <p:bldP spid="34" grpId="0"/>
      <p:bldP spid="35" grpId="0"/>
      <p:bldP spid="36" grpId="0"/>
      <p:bldP spid="14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103BE5-9C94-357D-DE0A-7E73D8605E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98D13FF9-C0E2-4810-E8AB-35D5894F3701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4063652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8D13FF9-C0E2-4810-E8AB-35D5894F370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958D939F-46FC-6C07-4A8A-02B650DDF5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Cada euro e cada emprego direto mobilizam várias rondas de atividade na economia</a:t>
            </a: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1259D1CE-01E5-4279-0C6C-B42DF98B3E9F}"/>
              </a:ext>
            </a:extLst>
          </p:cNvPr>
          <p:cNvGrpSpPr/>
          <p:nvPr/>
        </p:nvGrpSpPr>
        <p:grpSpPr>
          <a:xfrm>
            <a:off x="912334" y="1337798"/>
            <a:ext cx="1400639" cy="2091202"/>
            <a:chOff x="629130" y="1322746"/>
            <a:chExt cx="1400639" cy="2091202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7F213F7D-14B9-F64A-6B2D-6005A93B0D31}"/>
                </a:ext>
              </a:extLst>
            </p:cNvPr>
            <p:cNvSpPr/>
            <p:nvPr/>
          </p:nvSpPr>
          <p:spPr>
            <a:xfrm>
              <a:off x="1036386" y="1322746"/>
              <a:ext cx="802146" cy="802146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pt-PT" sz="1400" noProof="0">
                <a:solidFill>
                  <a:schemeClr val="tx2">
                    <a:lumMod val="50000"/>
                  </a:schemeClr>
                </a:solidFill>
              </a:endParaRPr>
            </a:p>
          </p:txBody>
        </p:sp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08FEB193-A2FC-0F10-86AE-0F02D878137D}"/>
                </a:ext>
              </a:extLst>
            </p:cNvPr>
            <p:cNvSpPr/>
            <p:nvPr/>
          </p:nvSpPr>
          <p:spPr bwMode="auto">
            <a:xfrm>
              <a:off x="629130" y="2260075"/>
              <a:ext cx="1307123" cy="710913"/>
            </a:xfrm>
            <a:prstGeom prst="roundRect">
              <a:avLst/>
            </a:prstGeom>
            <a:solidFill>
              <a:schemeClr val="bg2"/>
            </a:solidFill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sz="2000" b="1" kern="600" spc="-200" noProof="0">
                  <a:solidFill>
                    <a:schemeClr val="tx2">
                      <a:lumMod val="50000"/>
                    </a:schemeClr>
                  </a:solidFill>
                  <a:cs typeface="Segoe UI" pitchFamily="34" charset="0"/>
                </a:rPr>
                <a:t>X</a:t>
              </a:r>
              <a:r>
                <a:rPr lang="pt-PT" sz="2400" b="1" kern="600" spc="-200" noProof="0">
                  <a:solidFill>
                    <a:schemeClr val="tx2">
                      <a:lumMod val="50000"/>
                    </a:schemeClr>
                  </a:solidFill>
                  <a:cs typeface="Segoe UI" pitchFamily="34" charset="0"/>
                </a:rPr>
                <a:t> </a:t>
              </a:r>
              <a:r>
                <a:rPr lang="pt-PT" sz="6000" b="1" kern="600" spc="-200" noProof="0">
                  <a:solidFill>
                    <a:schemeClr val="tx2">
                      <a:lumMod val="50000"/>
                    </a:schemeClr>
                  </a:solidFill>
                  <a:cs typeface="Segoe UI" pitchFamily="34" charset="0"/>
                </a:rPr>
                <a:t>4,5</a:t>
              </a:r>
            </a:p>
          </p:txBody>
        </p:sp>
        <p:sp>
          <p:nvSpPr>
            <p:cNvPr id="29" name="Rectangle: Rounded Corners 28">
              <a:extLst>
                <a:ext uri="{FF2B5EF4-FFF2-40B4-BE49-F238E27FC236}">
                  <a16:creationId xmlns:a16="http://schemas.microsoft.com/office/drawing/2014/main" id="{9979291E-8E40-398D-C3BB-08E9725C3826}"/>
                </a:ext>
              </a:extLst>
            </p:cNvPr>
            <p:cNvSpPr/>
            <p:nvPr/>
          </p:nvSpPr>
          <p:spPr bwMode="auto">
            <a:xfrm>
              <a:off x="845149" y="3106171"/>
              <a:ext cx="1184620" cy="307777"/>
            </a:xfrm>
            <a:prstGeom prst="roundRect">
              <a:avLst>
                <a:gd name="adj" fmla="val 0"/>
              </a:avLst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2000" b="1" i="0" u="none" strike="noStrike" kern="600" cap="none" spc="0" normalizeH="0" baseline="0" noProof="0">
                  <a:ln>
                    <a:noFill/>
                  </a:ln>
                  <a:solidFill>
                    <a:schemeClr val="accent1">
                      <a:lumMod val="50000"/>
                    </a:schemeClr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Produção</a:t>
              </a:r>
              <a:endParaRPr kumimoji="0" lang="pt-PT" sz="2000" b="0" i="0" u="none" strike="noStrike" kern="600" cap="none" spc="0" normalizeH="0" baseline="0" noProof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endParaRPr>
            </a:p>
          </p:txBody>
        </p:sp>
        <p:grpSp>
          <p:nvGrpSpPr>
            <p:cNvPr id="48" name="Gruppieren 4">
              <a:extLst>
                <a:ext uri="{FF2B5EF4-FFF2-40B4-BE49-F238E27FC236}">
                  <a16:creationId xmlns:a16="http://schemas.microsoft.com/office/drawing/2014/main" id="{D5C3E4BD-D3C6-4962-A46E-8D350674F98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50565" y="1468064"/>
              <a:ext cx="582441" cy="467709"/>
              <a:chOff x="2692401" y="1625601"/>
              <a:chExt cx="4529138" cy="3636962"/>
            </a:xfrm>
            <a:solidFill>
              <a:schemeClr val="tx2">
                <a:lumMod val="50000"/>
              </a:schemeClr>
            </a:solidFill>
          </p:grpSpPr>
          <p:sp>
            <p:nvSpPr>
              <p:cNvPr id="49" name="Freeform 4">
                <a:extLst>
                  <a:ext uri="{FF2B5EF4-FFF2-40B4-BE49-F238E27FC236}">
                    <a16:creationId xmlns:a16="http://schemas.microsoft.com/office/drawing/2014/main" id="{63091120-8C99-4A1D-BB68-B68C791319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92401" y="3836988"/>
                <a:ext cx="4529138" cy="1425575"/>
              </a:xfrm>
              <a:custGeom>
                <a:avLst/>
                <a:gdLst>
                  <a:gd name="T0" fmla="*/ 203 w 1066"/>
                  <a:gd name="T1" fmla="*/ 301 h 336"/>
                  <a:gd name="T2" fmla="*/ 151 w 1066"/>
                  <a:gd name="T3" fmla="*/ 322 h 336"/>
                  <a:gd name="T4" fmla="*/ 73 w 1066"/>
                  <a:gd name="T5" fmla="*/ 326 h 336"/>
                  <a:gd name="T6" fmla="*/ 12 w 1066"/>
                  <a:gd name="T7" fmla="*/ 270 h 336"/>
                  <a:gd name="T8" fmla="*/ 2 w 1066"/>
                  <a:gd name="T9" fmla="*/ 70 h 336"/>
                  <a:gd name="T10" fmla="*/ 56 w 1066"/>
                  <a:gd name="T11" fmla="*/ 10 h 336"/>
                  <a:gd name="T12" fmla="*/ 147 w 1066"/>
                  <a:gd name="T13" fmla="*/ 6 h 336"/>
                  <a:gd name="T14" fmla="*/ 189 w 1066"/>
                  <a:gd name="T15" fmla="*/ 23 h 336"/>
                  <a:gd name="T16" fmla="*/ 203 w 1066"/>
                  <a:gd name="T17" fmla="*/ 26 h 336"/>
                  <a:gd name="T18" fmla="*/ 442 w 1066"/>
                  <a:gd name="T19" fmla="*/ 37 h 336"/>
                  <a:gd name="T20" fmla="*/ 623 w 1066"/>
                  <a:gd name="T21" fmla="*/ 70 h 336"/>
                  <a:gd name="T22" fmla="*/ 690 w 1066"/>
                  <a:gd name="T23" fmla="*/ 75 h 336"/>
                  <a:gd name="T24" fmla="*/ 731 w 1066"/>
                  <a:gd name="T25" fmla="*/ 120 h 336"/>
                  <a:gd name="T26" fmla="*/ 687 w 1066"/>
                  <a:gd name="T27" fmla="*/ 160 h 336"/>
                  <a:gd name="T28" fmla="*/ 523 w 1066"/>
                  <a:gd name="T29" fmla="*/ 163 h 336"/>
                  <a:gd name="T30" fmla="*/ 522 w 1066"/>
                  <a:gd name="T31" fmla="*/ 163 h 336"/>
                  <a:gd name="T32" fmla="*/ 501 w 1066"/>
                  <a:gd name="T33" fmla="*/ 174 h 336"/>
                  <a:gd name="T34" fmla="*/ 523 w 1066"/>
                  <a:gd name="T35" fmla="*/ 186 h 336"/>
                  <a:gd name="T36" fmla="*/ 599 w 1066"/>
                  <a:gd name="T37" fmla="*/ 186 h 336"/>
                  <a:gd name="T38" fmla="*/ 673 w 1066"/>
                  <a:gd name="T39" fmla="*/ 186 h 336"/>
                  <a:gd name="T40" fmla="*/ 759 w 1066"/>
                  <a:gd name="T41" fmla="*/ 162 h 336"/>
                  <a:gd name="T42" fmla="*/ 982 w 1066"/>
                  <a:gd name="T43" fmla="*/ 27 h 336"/>
                  <a:gd name="T44" fmla="*/ 1061 w 1066"/>
                  <a:gd name="T45" fmla="*/ 60 h 336"/>
                  <a:gd name="T46" fmla="*/ 1037 w 1066"/>
                  <a:gd name="T47" fmla="*/ 112 h 336"/>
                  <a:gd name="T48" fmla="*/ 908 w 1066"/>
                  <a:gd name="T49" fmla="*/ 202 h 336"/>
                  <a:gd name="T50" fmla="*/ 801 w 1066"/>
                  <a:gd name="T51" fmla="*/ 277 h 336"/>
                  <a:gd name="T52" fmla="*/ 605 w 1066"/>
                  <a:gd name="T53" fmla="*/ 330 h 336"/>
                  <a:gd name="T54" fmla="*/ 264 w 1066"/>
                  <a:gd name="T55" fmla="*/ 307 h 336"/>
                  <a:gd name="T56" fmla="*/ 203 w 1066"/>
                  <a:gd name="T57" fmla="*/ 301 h 336"/>
                  <a:gd name="T58" fmla="*/ 76 w 1066"/>
                  <a:gd name="T59" fmla="*/ 245 h 336"/>
                  <a:gd name="T60" fmla="*/ 106 w 1066"/>
                  <a:gd name="T61" fmla="*/ 277 h 336"/>
                  <a:gd name="T62" fmla="*/ 139 w 1066"/>
                  <a:gd name="T63" fmla="*/ 247 h 336"/>
                  <a:gd name="T64" fmla="*/ 107 w 1066"/>
                  <a:gd name="T65" fmla="*/ 214 h 336"/>
                  <a:gd name="T66" fmla="*/ 76 w 1066"/>
                  <a:gd name="T67" fmla="*/ 245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66" h="336">
                    <a:moveTo>
                      <a:pt x="203" y="301"/>
                    </a:moveTo>
                    <a:cubicBezTo>
                      <a:pt x="193" y="317"/>
                      <a:pt x="174" y="322"/>
                      <a:pt x="151" y="322"/>
                    </a:cubicBezTo>
                    <a:cubicBezTo>
                      <a:pt x="125" y="323"/>
                      <a:pt x="99" y="325"/>
                      <a:pt x="73" y="326"/>
                    </a:cubicBezTo>
                    <a:cubicBezTo>
                      <a:pt x="37" y="327"/>
                      <a:pt x="15" y="307"/>
                      <a:pt x="12" y="270"/>
                    </a:cubicBezTo>
                    <a:cubicBezTo>
                      <a:pt x="8" y="204"/>
                      <a:pt x="5" y="137"/>
                      <a:pt x="2" y="70"/>
                    </a:cubicBezTo>
                    <a:cubicBezTo>
                      <a:pt x="0" y="36"/>
                      <a:pt x="22" y="12"/>
                      <a:pt x="56" y="10"/>
                    </a:cubicBezTo>
                    <a:cubicBezTo>
                      <a:pt x="86" y="8"/>
                      <a:pt x="117" y="8"/>
                      <a:pt x="147" y="6"/>
                    </a:cubicBezTo>
                    <a:cubicBezTo>
                      <a:pt x="164" y="6"/>
                      <a:pt x="177" y="11"/>
                      <a:pt x="189" y="23"/>
                    </a:cubicBezTo>
                    <a:cubicBezTo>
                      <a:pt x="192" y="26"/>
                      <a:pt x="199" y="27"/>
                      <a:pt x="203" y="26"/>
                    </a:cubicBezTo>
                    <a:cubicBezTo>
                      <a:pt x="284" y="0"/>
                      <a:pt x="364" y="8"/>
                      <a:pt x="442" y="37"/>
                    </a:cubicBezTo>
                    <a:cubicBezTo>
                      <a:pt x="501" y="57"/>
                      <a:pt x="561" y="66"/>
                      <a:pt x="623" y="70"/>
                    </a:cubicBezTo>
                    <a:cubicBezTo>
                      <a:pt x="645" y="71"/>
                      <a:pt x="668" y="73"/>
                      <a:pt x="690" y="75"/>
                    </a:cubicBezTo>
                    <a:cubicBezTo>
                      <a:pt x="716" y="78"/>
                      <a:pt x="732" y="95"/>
                      <a:pt x="731" y="120"/>
                    </a:cubicBezTo>
                    <a:cubicBezTo>
                      <a:pt x="729" y="143"/>
                      <a:pt x="712" y="159"/>
                      <a:pt x="687" y="160"/>
                    </a:cubicBezTo>
                    <a:cubicBezTo>
                      <a:pt x="632" y="161"/>
                      <a:pt x="578" y="162"/>
                      <a:pt x="523" y="163"/>
                    </a:cubicBezTo>
                    <a:cubicBezTo>
                      <a:pt x="523" y="163"/>
                      <a:pt x="522" y="163"/>
                      <a:pt x="522" y="163"/>
                    </a:cubicBezTo>
                    <a:cubicBezTo>
                      <a:pt x="513" y="163"/>
                      <a:pt x="501" y="161"/>
                      <a:pt x="501" y="174"/>
                    </a:cubicBezTo>
                    <a:cubicBezTo>
                      <a:pt x="501" y="188"/>
                      <a:pt x="513" y="186"/>
                      <a:pt x="523" y="186"/>
                    </a:cubicBezTo>
                    <a:cubicBezTo>
                      <a:pt x="548" y="186"/>
                      <a:pt x="574" y="186"/>
                      <a:pt x="599" y="186"/>
                    </a:cubicBezTo>
                    <a:cubicBezTo>
                      <a:pt x="624" y="186"/>
                      <a:pt x="648" y="186"/>
                      <a:pt x="673" y="186"/>
                    </a:cubicBezTo>
                    <a:cubicBezTo>
                      <a:pt x="704" y="187"/>
                      <a:pt x="732" y="179"/>
                      <a:pt x="759" y="162"/>
                    </a:cubicBezTo>
                    <a:cubicBezTo>
                      <a:pt x="833" y="117"/>
                      <a:pt x="908" y="72"/>
                      <a:pt x="982" y="27"/>
                    </a:cubicBezTo>
                    <a:cubicBezTo>
                      <a:pt x="1016" y="7"/>
                      <a:pt x="1054" y="23"/>
                      <a:pt x="1061" y="60"/>
                    </a:cubicBezTo>
                    <a:cubicBezTo>
                      <a:pt x="1066" y="83"/>
                      <a:pt x="1055" y="99"/>
                      <a:pt x="1037" y="112"/>
                    </a:cubicBezTo>
                    <a:cubicBezTo>
                      <a:pt x="994" y="142"/>
                      <a:pt x="951" y="172"/>
                      <a:pt x="908" y="202"/>
                    </a:cubicBezTo>
                    <a:cubicBezTo>
                      <a:pt x="872" y="227"/>
                      <a:pt x="836" y="251"/>
                      <a:pt x="801" y="277"/>
                    </a:cubicBezTo>
                    <a:cubicBezTo>
                      <a:pt x="743" y="321"/>
                      <a:pt x="677" y="336"/>
                      <a:pt x="605" y="330"/>
                    </a:cubicBezTo>
                    <a:cubicBezTo>
                      <a:pt x="491" y="322"/>
                      <a:pt x="378" y="315"/>
                      <a:pt x="264" y="307"/>
                    </a:cubicBezTo>
                    <a:cubicBezTo>
                      <a:pt x="245" y="305"/>
                      <a:pt x="226" y="303"/>
                      <a:pt x="203" y="301"/>
                    </a:cubicBezTo>
                    <a:close/>
                    <a:moveTo>
                      <a:pt x="76" y="245"/>
                    </a:moveTo>
                    <a:cubicBezTo>
                      <a:pt x="75" y="263"/>
                      <a:pt x="89" y="277"/>
                      <a:pt x="106" y="277"/>
                    </a:cubicBezTo>
                    <a:cubicBezTo>
                      <a:pt x="123" y="278"/>
                      <a:pt x="138" y="264"/>
                      <a:pt x="139" y="247"/>
                    </a:cubicBezTo>
                    <a:cubicBezTo>
                      <a:pt x="139" y="229"/>
                      <a:pt x="125" y="214"/>
                      <a:pt x="107" y="214"/>
                    </a:cubicBezTo>
                    <a:cubicBezTo>
                      <a:pt x="90" y="214"/>
                      <a:pt x="76" y="228"/>
                      <a:pt x="76" y="245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noProof="0"/>
              </a:p>
            </p:txBody>
          </p:sp>
          <p:sp>
            <p:nvSpPr>
              <p:cNvPr id="50" name="Freeform 5">
                <a:extLst>
                  <a:ext uri="{FF2B5EF4-FFF2-40B4-BE49-F238E27FC236}">
                    <a16:creationId xmlns:a16="http://schemas.microsoft.com/office/drawing/2014/main" id="{AA803932-3EDE-4A00-BE5A-C31882396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651" y="2554288"/>
                <a:ext cx="1376363" cy="1346200"/>
              </a:xfrm>
              <a:custGeom>
                <a:avLst/>
                <a:gdLst>
                  <a:gd name="T0" fmla="*/ 204 w 324"/>
                  <a:gd name="T1" fmla="*/ 113 h 317"/>
                  <a:gd name="T2" fmla="*/ 279 w 324"/>
                  <a:gd name="T3" fmla="*/ 114 h 317"/>
                  <a:gd name="T4" fmla="*/ 319 w 324"/>
                  <a:gd name="T5" fmla="*/ 167 h 317"/>
                  <a:gd name="T6" fmla="*/ 276 w 324"/>
                  <a:gd name="T7" fmla="*/ 204 h 317"/>
                  <a:gd name="T8" fmla="*/ 204 w 324"/>
                  <a:gd name="T9" fmla="*/ 204 h 317"/>
                  <a:gd name="T10" fmla="*/ 204 w 324"/>
                  <a:gd name="T11" fmla="*/ 269 h 317"/>
                  <a:gd name="T12" fmla="*/ 157 w 324"/>
                  <a:gd name="T13" fmla="*/ 316 h 317"/>
                  <a:gd name="T14" fmla="*/ 112 w 324"/>
                  <a:gd name="T15" fmla="*/ 270 h 317"/>
                  <a:gd name="T16" fmla="*/ 112 w 324"/>
                  <a:gd name="T17" fmla="*/ 204 h 317"/>
                  <a:gd name="T18" fmla="*/ 51 w 324"/>
                  <a:gd name="T19" fmla="*/ 204 h 317"/>
                  <a:gd name="T20" fmla="*/ 1 w 324"/>
                  <a:gd name="T21" fmla="*/ 159 h 317"/>
                  <a:gd name="T22" fmla="*/ 50 w 324"/>
                  <a:gd name="T23" fmla="*/ 113 h 317"/>
                  <a:gd name="T24" fmla="*/ 112 w 324"/>
                  <a:gd name="T25" fmla="*/ 112 h 317"/>
                  <a:gd name="T26" fmla="*/ 112 w 324"/>
                  <a:gd name="T27" fmla="*/ 52 h 317"/>
                  <a:gd name="T28" fmla="*/ 157 w 324"/>
                  <a:gd name="T29" fmla="*/ 1 h 317"/>
                  <a:gd name="T30" fmla="*/ 204 w 324"/>
                  <a:gd name="T31" fmla="*/ 52 h 317"/>
                  <a:gd name="T32" fmla="*/ 204 w 324"/>
                  <a:gd name="T33" fmla="*/ 113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4" h="317">
                    <a:moveTo>
                      <a:pt x="204" y="113"/>
                    </a:moveTo>
                    <a:cubicBezTo>
                      <a:pt x="230" y="113"/>
                      <a:pt x="255" y="112"/>
                      <a:pt x="279" y="114"/>
                    </a:cubicBezTo>
                    <a:cubicBezTo>
                      <a:pt x="306" y="115"/>
                      <a:pt x="324" y="140"/>
                      <a:pt x="319" y="167"/>
                    </a:cubicBezTo>
                    <a:cubicBezTo>
                      <a:pt x="315" y="188"/>
                      <a:pt x="298" y="203"/>
                      <a:pt x="276" y="204"/>
                    </a:cubicBezTo>
                    <a:cubicBezTo>
                      <a:pt x="253" y="205"/>
                      <a:pt x="229" y="204"/>
                      <a:pt x="204" y="204"/>
                    </a:cubicBezTo>
                    <a:cubicBezTo>
                      <a:pt x="204" y="227"/>
                      <a:pt x="205" y="248"/>
                      <a:pt x="204" y="269"/>
                    </a:cubicBezTo>
                    <a:cubicBezTo>
                      <a:pt x="204" y="297"/>
                      <a:pt x="184" y="317"/>
                      <a:pt x="157" y="316"/>
                    </a:cubicBezTo>
                    <a:cubicBezTo>
                      <a:pt x="132" y="316"/>
                      <a:pt x="113" y="297"/>
                      <a:pt x="112" y="270"/>
                    </a:cubicBezTo>
                    <a:cubicBezTo>
                      <a:pt x="112" y="249"/>
                      <a:pt x="112" y="227"/>
                      <a:pt x="112" y="204"/>
                    </a:cubicBezTo>
                    <a:cubicBezTo>
                      <a:pt x="91" y="204"/>
                      <a:pt x="71" y="205"/>
                      <a:pt x="51" y="204"/>
                    </a:cubicBezTo>
                    <a:cubicBezTo>
                      <a:pt x="21" y="204"/>
                      <a:pt x="1" y="186"/>
                      <a:pt x="1" y="159"/>
                    </a:cubicBezTo>
                    <a:cubicBezTo>
                      <a:pt x="0" y="132"/>
                      <a:pt x="20" y="113"/>
                      <a:pt x="50" y="113"/>
                    </a:cubicBezTo>
                    <a:cubicBezTo>
                      <a:pt x="70" y="112"/>
                      <a:pt x="90" y="112"/>
                      <a:pt x="112" y="112"/>
                    </a:cubicBezTo>
                    <a:cubicBezTo>
                      <a:pt x="112" y="92"/>
                      <a:pt x="112" y="72"/>
                      <a:pt x="112" y="52"/>
                    </a:cubicBezTo>
                    <a:cubicBezTo>
                      <a:pt x="112" y="22"/>
                      <a:pt x="130" y="1"/>
                      <a:pt x="157" y="1"/>
                    </a:cubicBezTo>
                    <a:cubicBezTo>
                      <a:pt x="184" y="0"/>
                      <a:pt x="203" y="21"/>
                      <a:pt x="204" y="52"/>
                    </a:cubicBezTo>
                    <a:cubicBezTo>
                      <a:pt x="204" y="71"/>
                      <a:pt x="204" y="90"/>
                      <a:pt x="204" y="11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noProof="0"/>
              </a:p>
            </p:txBody>
          </p:sp>
          <p:sp>
            <p:nvSpPr>
              <p:cNvPr id="51" name="Freeform 6">
                <a:extLst>
                  <a:ext uri="{FF2B5EF4-FFF2-40B4-BE49-F238E27FC236}">
                    <a16:creationId xmlns:a16="http://schemas.microsoft.com/office/drawing/2014/main" id="{9C1BA794-802C-45FB-9D7F-AD567F78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7851" y="1876426"/>
                <a:ext cx="1019175" cy="1001713"/>
              </a:xfrm>
              <a:custGeom>
                <a:avLst/>
                <a:gdLst>
                  <a:gd name="T0" fmla="*/ 152 w 240"/>
                  <a:gd name="T1" fmla="*/ 151 h 236"/>
                  <a:gd name="T2" fmla="*/ 152 w 240"/>
                  <a:gd name="T3" fmla="*/ 200 h 236"/>
                  <a:gd name="T4" fmla="*/ 120 w 240"/>
                  <a:gd name="T5" fmla="*/ 235 h 236"/>
                  <a:gd name="T6" fmla="*/ 85 w 240"/>
                  <a:gd name="T7" fmla="*/ 201 h 236"/>
                  <a:gd name="T8" fmla="*/ 85 w 240"/>
                  <a:gd name="T9" fmla="*/ 177 h 236"/>
                  <a:gd name="T10" fmla="*/ 85 w 240"/>
                  <a:gd name="T11" fmla="*/ 151 h 236"/>
                  <a:gd name="T12" fmla="*/ 37 w 240"/>
                  <a:gd name="T13" fmla="*/ 151 h 236"/>
                  <a:gd name="T14" fmla="*/ 1 w 240"/>
                  <a:gd name="T15" fmla="*/ 119 h 236"/>
                  <a:gd name="T16" fmla="*/ 36 w 240"/>
                  <a:gd name="T17" fmla="*/ 84 h 236"/>
                  <a:gd name="T18" fmla="*/ 85 w 240"/>
                  <a:gd name="T19" fmla="*/ 84 h 236"/>
                  <a:gd name="T20" fmla="*/ 85 w 240"/>
                  <a:gd name="T21" fmla="*/ 37 h 236"/>
                  <a:gd name="T22" fmla="*/ 119 w 240"/>
                  <a:gd name="T23" fmla="*/ 1 h 236"/>
                  <a:gd name="T24" fmla="*/ 152 w 240"/>
                  <a:gd name="T25" fmla="*/ 38 h 236"/>
                  <a:gd name="T26" fmla="*/ 152 w 240"/>
                  <a:gd name="T27" fmla="*/ 85 h 236"/>
                  <a:gd name="T28" fmla="*/ 205 w 240"/>
                  <a:gd name="T29" fmla="*/ 85 h 236"/>
                  <a:gd name="T30" fmla="*/ 235 w 240"/>
                  <a:gd name="T31" fmla="*/ 126 h 236"/>
                  <a:gd name="T32" fmla="*/ 202 w 240"/>
                  <a:gd name="T33" fmla="*/ 151 h 236"/>
                  <a:gd name="T34" fmla="*/ 152 w 240"/>
                  <a:gd name="T35" fmla="*/ 151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0" h="236">
                    <a:moveTo>
                      <a:pt x="152" y="151"/>
                    </a:moveTo>
                    <a:cubicBezTo>
                      <a:pt x="152" y="169"/>
                      <a:pt x="152" y="184"/>
                      <a:pt x="152" y="200"/>
                    </a:cubicBezTo>
                    <a:cubicBezTo>
                      <a:pt x="152" y="221"/>
                      <a:pt x="139" y="235"/>
                      <a:pt x="120" y="235"/>
                    </a:cubicBezTo>
                    <a:cubicBezTo>
                      <a:pt x="100" y="236"/>
                      <a:pt x="86" y="222"/>
                      <a:pt x="85" y="201"/>
                    </a:cubicBezTo>
                    <a:cubicBezTo>
                      <a:pt x="84" y="193"/>
                      <a:pt x="85" y="185"/>
                      <a:pt x="85" y="177"/>
                    </a:cubicBezTo>
                    <a:cubicBezTo>
                      <a:pt x="85" y="169"/>
                      <a:pt x="85" y="161"/>
                      <a:pt x="85" y="151"/>
                    </a:cubicBezTo>
                    <a:cubicBezTo>
                      <a:pt x="68" y="151"/>
                      <a:pt x="52" y="152"/>
                      <a:pt x="37" y="151"/>
                    </a:cubicBezTo>
                    <a:cubicBezTo>
                      <a:pt x="16" y="151"/>
                      <a:pt x="2" y="138"/>
                      <a:pt x="1" y="119"/>
                    </a:cubicBezTo>
                    <a:cubicBezTo>
                      <a:pt x="0" y="99"/>
                      <a:pt x="14" y="85"/>
                      <a:pt x="36" y="84"/>
                    </a:cubicBezTo>
                    <a:cubicBezTo>
                      <a:pt x="52" y="84"/>
                      <a:pt x="67" y="84"/>
                      <a:pt x="85" y="84"/>
                    </a:cubicBezTo>
                    <a:cubicBezTo>
                      <a:pt x="85" y="67"/>
                      <a:pt x="84" y="52"/>
                      <a:pt x="85" y="37"/>
                    </a:cubicBezTo>
                    <a:cubicBezTo>
                      <a:pt x="85" y="14"/>
                      <a:pt x="99" y="0"/>
                      <a:pt x="119" y="1"/>
                    </a:cubicBezTo>
                    <a:cubicBezTo>
                      <a:pt x="139" y="1"/>
                      <a:pt x="152" y="15"/>
                      <a:pt x="152" y="38"/>
                    </a:cubicBezTo>
                    <a:cubicBezTo>
                      <a:pt x="152" y="53"/>
                      <a:pt x="152" y="67"/>
                      <a:pt x="152" y="85"/>
                    </a:cubicBezTo>
                    <a:cubicBezTo>
                      <a:pt x="170" y="85"/>
                      <a:pt x="188" y="84"/>
                      <a:pt x="205" y="85"/>
                    </a:cubicBezTo>
                    <a:cubicBezTo>
                      <a:pt x="226" y="86"/>
                      <a:pt x="240" y="106"/>
                      <a:pt x="235" y="126"/>
                    </a:cubicBezTo>
                    <a:cubicBezTo>
                      <a:pt x="232" y="141"/>
                      <a:pt x="219" y="151"/>
                      <a:pt x="202" y="151"/>
                    </a:cubicBezTo>
                    <a:cubicBezTo>
                      <a:pt x="187" y="152"/>
                      <a:pt x="171" y="151"/>
                      <a:pt x="152" y="15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noProof="0"/>
              </a:p>
            </p:txBody>
          </p:sp>
          <p:sp>
            <p:nvSpPr>
              <p:cNvPr id="52" name="Freeform 7">
                <a:extLst>
                  <a:ext uri="{FF2B5EF4-FFF2-40B4-BE49-F238E27FC236}">
                    <a16:creationId xmlns:a16="http://schemas.microsoft.com/office/drawing/2014/main" id="{26512D56-2AF5-4F23-9E3A-C1839FE5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188" y="1625601"/>
                <a:ext cx="874713" cy="862013"/>
              </a:xfrm>
              <a:custGeom>
                <a:avLst/>
                <a:gdLst>
                  <a:gd name="T0" fmla="*/ 134 w 206"/>
                  <a:gd name="T1" fmla="*/ 72 h 203"/>
                  <a:gd name="T2" fmla="*/ 173 w 206"/>
                  <a:gd name="T3" fmla="*/ 72 h 203"/>
                  <a:gd name="T4" fmla="*/ 206 w 206"/>
                  <a:gd name="T5" fmla="*/ 101 h 203"/>
                  <a:gd name="T6" fmla="*/ 173 w 206"/>
                  <a:gd name="T7" fmla="*/ 130 h 203"/>
                  <a:gd name="T8" fmla="*/ 139 w 206"/>
                  <a:gd name="T9" fmla="*/ 131 h 203"/>
                  <a:gd name="T10" fmla="*/ 134 w 206"/>
                  <a:gd name="T11" fmla="*/ 132 h 203"/>
                  <a:gd name="T12" fmla="*/ 134 w 206"/>
                  <a:gd name="T13" fmla="*/ 170 h 203"/>
                  <a:gd name="T14" fmla="*/ 104 w 206"/>
                  <a:gd name="T15" fmla="*/ 203 h 203"/>
                  <a:gd name="T16" fmla="*/ 76 w 206"/>
                  <a:gd name="T17" fmla="*/ 171 h 203"/>
                  <a:gd name="T18" fmla="*/ 76 w 206"/>
                  <a:gd name="T19" fmla="*/ 151 h 203"/>
                  <a:gd name="T20" fmla="*/ 76 w 206"/>
                  <a:gd name="T21" fmla="*/ 130 h 203"/>
                  <a:gd name="T22" fmla="*/ 36 w 206"/>
                  <a:gd name="T23" fmla="*/ 130 h 203"/>
                  <a:gd name="T24" fmla="*/ 5 w 206"/>
                  <a:gd name="T25" fmla="*/ 109 h 203"/>
                  <a:gd name="T26" fmla="*/ 33 w 206"/>
                  <a:gd name="T27" fmla="*/ 72 h 203"/>
                  <a:gd name="T28" fmla="*/ 54 w 206"/>
                  <a:gd name="T29" fmla="*/ 72 h 203"/>
                  <a:gd name="T30" fmla="*/ 76 w 206"/>
                  <a:gd name="T31" fmla="*/ 72 h 203"/>
                  <a:gd name="T32" fmla="*/ 76 w 206"/>
                  <a:gd name="T33" fmla="*/ 35 h 203"/>
                  <a:gd name="T34" fmla="*/ 105 w 206"/>
                  <a:gd name="T35" fmla="*/ 0 h 203"/>
                  <a:gd name="T36" fmla="*/ 134 w 206"/>
                  <a:gd name="T37" fmla="*/ 34 h 203"/>
                  <a:gd name="T38" fmla="*/ 134 w 206"/>
                  <a:gd name="T39" fmla="*/ 72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6" h="203">
                    <a:moveTo>
                      <a:pt x="134" y="72"/>
                    </a:moveTo>
                    <a:cubicBezTo>
                      <a:pt x="148" y="72"/>
                      <a:pt x="161" y="72"/>
                      <a:pt x="173" y="72"/>
                    </a:cubicBezTo>
                    <a:cubicBezTo>
                      <a:pt x="193" y="72"/>
                      <a:pt x="206" y="84"/>
                      <a:pt x="206" y="101"/>
                    </a:cubicBezTo>
                    <a:cubicBezTo>
                      <a:pt x="206" y="119"/>
                      <a:pt x="193" y="130"/>
                      <a:pt x="173" y="130"/>
                    </a:cubicBezTo>
                    <a:cubicBezTo>
                      <a:pt x="162" y="131"/>
                      <a:pt x="150" y="131"/>
                      <a:pt x="139" y="131"/>
                    </a:cubicBezTo>
                    <a:cubicBezTo>
                      <a:pt x="138" y="131"/>
                      <a:pt x="137" y="131"/>
                      <a:pt x="134" y="132"/>
                    </a:cubicBezTo>
                    <a:cubicBezTo>
                      <a:pt x="134" y="144"/>
                      <a:pt x="134" y="157"/>
                      <a:pt x="134" y="170"/>
                    </a:cubicBezTo>
                    <a:cubicBezTo>
                      <a:pt x="134" y="189"/>
                      <a:pt x="121" y="203"/>
                      <a:pt x="104" y="203"/>
                    </a:cubicBezTo>
                    <a:cubicBezTo>
                      <a:pt x="88" y="203"/>
                      <a:pt x="76" y="189"/>
                      <a:pt x="76" y="171"/>
                    </a:cubicBezTo>
                    <a:cubicBezTo>
                      <a:pt x="75" y="164"/>
                      <a:pt x="76" y="158"/>
                      <a:pt x="76" y="151"/>
                    </a:cubicBezTo>
                    <a:cubicBezTo>
                      <a:pt x="76" y="145"/>
                      <a:pt x="76" y="139"/>
                      <a:pt x="76" y="130"/>
                    </a:cubicBezTo>
                    <a:cubicBezTo>
                      <a:pt x="62" y="130"/>
                      <a:pt x="49" y="131"/>
                      <a:pt x="36" y="130"/>
                    </a:cubicBezTo>
                    <a:cubicBezTo>
                      <a:pt x="21" y="130"/>
                      <a:pt x="9" y="124"/>
                      <a:pt x="5" y="109"/>
                    </a:cubicBezTo>
                    <a:cubicBezTo>
                      <a:pt x="0" y="90"/>
                      <a:pt x="12" y="74"/>
                      <a:pt x="33" y="72"/>
                    </a:cubicBezTo>
                    <a:cubicBezTo>
                      <a:pt x="40" y="72"/>
                      <a:pt x="47" y="72"/>
                      <a:pt x="54" y="72"/>
                    </a:cubicBezTo>
                    <a:cubicBezTo>
                      <a:pt x="61" y="72"/>
                      <a:pt x="68" y="72"/>
                      <a:pt x="76" y="72"/>
                    </a:cubicBezTo>
                    <a:cubicBezTo>
                      <a:pt x="76" y="59"/>
                      <a:pt x="76" y="47"/>
                      <a:pt x="76" y="35"/>
                    </a:cubicBezTo>
                    <a:cubicBezTo>
                      <a:pt x="76" y="14"/>
                      <a:pt x="87" y="0"/>
                      <a:pt x="105" y="0"/>
                    </a:cubicBezTo>
                    <a:cubicBezTo>
                      <a:pt x="122" y="0"/>
                      <a:pt x="134" y="14"/>
                      <a:pt x="134" y="34"/>
                    </a:cubicBezTo>
                    <a:cubicBezTo>
                      <a:pt x="134" y="46"/>
                      <a:pt x="134" y="58"/>
                      <a:pt x="134" y="72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noProof="0"/>
              </a:p>
            </p:txBody>
          </p:sp>
          <p:sp>
            <p:nvSpPr>
              <p:cNvPr id="53" name="Freeform 8">
                <a:extLst>
                  <a:ext uri="{FF2B5EF4-FFF2-40B4-BE49-F238E27FC236}">
                    <a16:creationId xmlns:a16="http://schemas.microsoft.com/office/drawing/2014/main" id="{6F878AB8-93C8-42D4-8463-26C8FCCFE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1213" y="3811588"/>
                <a:ext cx="833438" cy="555625"/>
              </a:xfrm>
              <a:custGeom>
                <a:avLst/>
                <a:gdLst>
                  <a:gd name="T0" fmla="*/ 10 w 196"/>
                  <a:gd name="T1" fmla="*/ 131 h 131"/>
                  <a:gd name="T2" fmla="*/ 0 w 196"/>
                  <a:gd name="T3" fmla="*/ 84 h 131"/>
                  <a:gd name="T4" fmla="*/ 29 w 196"/>
                  <a:gd name="T5" fmla="*/ 69 h 131"/>
                  <a:gd name="T6" fmla="*/ 140 w 196"/>
                  <a:gd name="T7" fmla="*/ 11 h 131"/>
                  <a:gd name="T8" fmla="*/ 196 w 196"/>
                  <a:gd name="T9" fmla="*/ 17 h 131"/>
                  <a:gd name="T10" fmla="*/ 10 w 196"/>
                  <a:gd name="T11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6" h="131">
                    <a:moveTo>
                      <a:pt x="10" y="131"/>
                    </a:moveTo>
                    <a:cubicBezTo>
                      <a:pt x="6" y="114"/>
                      <a:pt x="3" y="100"/>
                      <a:pt x="0" y="84"/>
                    </a:cubicBezTo>
                    <a:cubicBezTo>
                      <a:pt x="8" y="80"/>
                      <a:pt x="19" y="74"/>
                      <a:pt x="29" y="69"/>
                    </a:cubicBezTo>
                    <a:cubicBezTo>
                      <a:pt x="66" y="50"/>
                      <a:pt x="103" y="30"/>
                      <a:pt x="140" y="11"/>
                    </a:cubicBezTo>
                    <a:cubicBezTo>
                      <a:pt x="162" y="0"/>
                      <a:pt x="179" y="2"/>
                      <a:pt x="196" y="17"/>
                    </a:cubicBezTo>
                    <a:cubicBezTo>
                      <a:pt x="134" y="55"/>
                      <a:pt x="72" y="93"/>
                      <a:pt x="10" y="13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noProof="0"/>
              </a:p>
            </p:txBody>
          </p:sp>
          <p:sp>
            <p:nvSpPr>
              <p:cNvPr id="54" name="Freeform 9">
                <a:extLst>
                  <a:ext uri="{FF2B5EF4-FFF2-40B4-BE49-F238E27FC236}">
                    <a16:creationId xmlns:a16="http://schemas.microsoft.com/office/drawing/2014/main" id="{8C08BC3A-749B-4416-BCC0-A082C4986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6413" y="3768726"/>
                <a:ext cx="747713" cy="327025"/>
              </a:xfrm>
              <a:custGeom>
                <a:avLst/>
                <a:gdLst>
                  <a:gd name="T0" fmla="*/ 176 w 176"/>
                  <a:gd name="T1" fmla="*/ 10 h 77"/>
                  <a:gd name="T2" fmla="*/ 89 w 176"/>
                  <a:gd name="T3" fmla="*/ 54 h 77"/>
                  <a:gd name="T4" fmla="*/ 78 w 176"/>
                  <a:gd name="T5" fmla="*/ 59 h 77"/>
                  <a:gd name="T6" fmla="*/ 26 w 176"/>
                  <a:gd name="T7" fmla="*/ 65 h 77"/>
                  <a:gd name="T8" fmla="*/ 0 w 176"/>
                  <a:gd name="T9" fmla="*/ 60 h 77"/>
                  <a:gd name="T10" fmla="*/ 5 w 176"/>
                  <a:gd name="T11" fmla="*/ 56 h 77"/>
                  <a:gd name="T12" fmla="*/ 130 w 176"/>
                  <a:gd name="T13" fmla="*/ 7 h 77"/>
                  <a:gd name="T14" fmla="*/ 176 w 176"/>
                  <a:gd name="T15" fmla="*/ 1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6" h="77">
                    <a:moveTo>
                      <a:pt x="176" y="10"/>
                    </a:moveTo>
                    <a:cubicBezTo>
                      <a:pt x="146" y="25"/>
                      <a:pt x="117" y="40"/>
                      <a:pt x="89" y="54"/>
                    </a:cubicBezTo>
                    <a:cubicBezTo>
                      <a:pt x="85" y="56"/>
                      <a:pt x="82" y="57"/>
                      <a:pt x="78" y="59"/>
                    </a:cubicBezTo>
                    <a:cubicBezTo>
                      <a:pt x="62" y="69"/>
                      <a:pt x="46" y="77"/>
                      <a:pt x="26" y="65"/>
                    </a:cubicBezTo>
                    <a:cubicBezTo>
                      <a:pt x="20" y="61"/>
                      <a:pt x="10" y="62"/>
                      <a:pt x="0" y="60"/>
                    </a:cubicBezTo>
                    <a:cubicBezTo>
                      <a:pt x="2" y="58"/>
                      <a:pt x="3" y="56"/>
                      <a:pt x="5" y="56"/>
                    </a:cubicBezTo>
                    <a:cubicBezTo>
                      <a:pt x="47" y="40"/>
                      <a:pt x="88" y="23"/>
                      <a:pt x="130" y="7"/>
                    </a:cubicBezTo>
                    <a:cubicBezTo>
                      <a:pt x="145" y="1"/>
                      <a:pt x="160" y="0"/>
                      <a:pt x="176" y="1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noProof="0"/>
              </a:p>
            </p:txBody>
          </p:sp>
        </p:grpSp>
      </p:grpSp>
      <p:sp>
        <p:nvSpPr>
          <p:cNvPr id="74" name="Text Placeholder 4">
            <a:extLst>
              <a:ext uri="{FF2B5EF4-FFF2-40B4-BE49-F238E27FC236}">
                <a16:creationId xmlns:a16="http://schemas.microsoft.com/office/drawing/2014/main" id="{6A628463-BF87-2A7B-ABFD-15F26497855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425629" y="3579247"/>
            <a:ext cx="2374048" cy="166199"/>
          </a:xfrm>
        </p:spPr>
        <p:txBody>
          <a:bodyPr wrap="none">
            <a:spAutoFit/>
          </a:bodyPr>
          <a:lstStyle/>
          <a:p>
            <a:pPr>
              <a:buClr>
                <a:srgbClr val="1A9AFA"/>
              </a:buClr>
              <a:buSzPct val="100000"/>
            </a:pPr>
            <a:r>
              <a:rPr lang="pt-PT" sz="1200" noProof="0"/>
              <a:t>1.263 M€ diretos</a:t>
            </a:r>
            <a:r>
              <a:rPr lang="pt-PT" sz="1200" noProof="0">
                <a:sym typeface="Wingdings 3" panose="05040102010807070707" pitchFamily="18" charset="2"/>
              </a:rPr>
              <a:t> 5.736 M€ totais</a:t>
            </a:r>
            <a:endParaRPr lang="pt-PT" sz="1200" noProof="0"/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96C8AB59-A5CE-EE63-BFFF-4291A4C9AE3C}"/>
              </a:ext>
            </a:extLst>
          </p:cNvPr>
          <p:cNvGrpSpPr/>
          <p:nvPr/>
        </p:nvGrpSpPr>
        <p:grpSpPr>
          <a:xfrm>
            <a:off x="3107883" y="1322746"/>
            <a:ext cx="2648161" cy="2422700"/>
            <a:chOff x="3107883" y="1322746"/>
            <a:chExt cx="2648161" cy="2422700"/>
          </a:xfrm>
        </p:grpSpPr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989C8948-63D6-147C-7A71-E7309D030FBB}"/>
                </a:ext>
              </a:extLst>
            </p:cNvPr>
            <p:cNvGrpSpPr/>
            <p:nvPr/>
          </p:nvGrpSpPr>
          <p:grpSpPr>
            <a:xfrm>
              <a:off x="3582333" y="1322746"/>
              <a:ext cx="1348204" cy="2106254"/>
              <a:chOff x="3603107" y="1322746"/>
              <a:chExt cx="1348204" cy="2106254"/>
            </a:xfrm>
          </p:grpSpPr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05BCE934-27C5-2A4A-6125-752960526EFB}"/>
                  </a:ext>
                </a:extLst>
              </p:cNvPr>
              <p:cNvSpPr/>
              <p:nvPr/>
            </p:nvSpPr>
            <p:spPr>
              <a:xfrm>
                <a:off x="3993996" y="1322746"/>
                <a:ext cx="802146" cy="802146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pt-PT" sz="1400" noProof="0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Rectangle: Rounded Corners 22">
                <a:extLst>
                  <a:ext uri="{FF2B5EF4-FFF2-40B4-BE49-F238E27FC236}">
                    <a16:creationId xmlns:a16="http://schemas.microsoft.com/office/drawing/2014/main" id="{5C65957F-0E80-23FB-76A2-0CFF32E44E40}"/>
                  </a:ext>
                </a:extLst>
              </p:cNvPr>
              <p:cNvSpPr/>
              <p:nvPr/>
            </p:nvSpPr>
            <p:spPr bwMode="auto">
              <a:xfrm>
                <a:off x="3603107" y="2260075"/>
                <a:ext cx="1307123" cy="710913"/>
              </a:xfrm>
              <a:prstGeom prst="roundRect">
                <a:avLst/>
              </a:prstGeom>
              <a:solidFill>
                <a:schemeClr val="bg2"/>
              </a:solidFill>
              <a:ln w="50800">
                <a:noFill/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932472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pt-PT" sz="2000" b="1" kern="600" spc="-200" noProof="0">
                    <a:solidFill>
                      <a:schemeClr val="accent1">
                        <a:lumMod val="75000"/>
                      </a:schemeClr>
                    </a:solidFill>
                    <a:cs typeface="Segoe UI" pitchFamily="34" charset="0"/>
                  </a:rPr>
                  <a:t>X</a:t>
                </a:r>
                <a:r>
                  <a:rPr lang="pt-PT" sz="2400" b="1" kern="600" spc="-200" noProof="0">
                    <a:solidFill>
                      <a:schemeClr val="accent1">
                        <a:lumMod val="75000"/>
                      </a:schemeClr>
                    </a:solidFill>
                    <a:cs typeface="Segoe UI" pitchFamily="34" charset="0"/>
                  </a:rPr>
                  <a:t> </a:t>
                </a:r>
                <a:r>
                  <a:rPr lang="pt-PT" sz="6000" b="1" kern="600" spc="-200" noProof="0">
                    <a:solidFill>
                      <a:schemeClr val="accent1">
                        <a:lumMod val="75000"/>
                      </a:schemeClr>
                    </a:solidFill>
                    <a:cs typeface="Segoe UI" pitchFamily="34" charset="0"/>
                  </a:rPr>
                  <a:t>5,3</a:t>
                </a:r>
              </a:p>
            </p:txBody>
          </p:sp>
          <p:sp>
            <p:nvSpPr>
              <p:cNvPr id="31" name="Rectangle: Rounded Corners 30">
                <a:extLst>
                  <a:ext uri="{FF2B5EF4-FFF2-40B4-BE49-F238E27FC236}">
                    <a16:creationId xmlns:a16="http://schemas.microsoft.com/office/drawing/2014/main" id="{8FEA37AC-5011-85B4-FF81-C8B4C1A91338}"/>
                  </a:ext>
                </a:extLst>
              </p:cNvPr>
              <p:cNvSpPr/>
              <p:nvPr/>
            </p:nvSpPr>
            <p:spPr bwMode="auto">
              <a:xfrm>
                <a:off x="3838827" y="3121223"/>
                <a:ext cx="1112484" cy="307777"/>
              </a:xfrm>
              <a:prstGeom prst="roundRect">
                <a:avLst>
                  <a:gd name="adj" fmla="val 0"/>
                </a:avLst>
              </a:prstGeom>
              <a:noFill/>
              <a:ln w="50800">
                <a:noFill/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32472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PT" sz="2000" b="1" i="0" u="none" strike="noStrike" kern="600" cap="none" spc="0" normalizeH="0" baseline="0" noProof="0">
                    <a:ln>
                      <a:noFill/>
                    </a:ln>
                    <a:solidFill>
                      <a:schemeClr val="tx2">
                        <a:lumMod val="75000"/>
                      </a:schemeClr>
                    </a:solidFill>
                    <a:effectLst/>
                    <a:uLnTx/>
                    <a:uFillTx/>
                    <a:ea typeface="Segoe UI" pitchFamily="34" charset="0"/>
                    <a:cs typeface="Segoe UI" pitchFamily="34" charset="0"/>
                  </a:rPr>
                  <a:t>Emprego</a:t>
                </a:r>
                <a:endParaRPr kumimoji="0" lang="pt-PT" sz="2000" b="0" i="0" u="none" strike="noStrike" kern="600" cap="none" spc="0" normalizeH="0" baseline="0" noProof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endParaRPr>
              </a:p>
            </p:txBody>
          </p:sp>
          <p:grpSp>
            <p:nvGrpSpPr>
              <p:cNvPr id="36" name="Group 109">
                <a:extLst>
                  <a:ext uri="{FF2B5EF4-FFF2-40B4-BE49-F238E27FC236}">
                    <a16:creationId xmlns:a16="http://schemas.microsoft.com/office/drawing/2014/main" id="{4A36FAB6-0347-4161-B9A8-042774E53D5D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4086179" y="1451964"/>
                <a:ext cx="617780" cy="474039"/>
                <a:chOff x="3122" y="3040"/>
                <a:chExt cx="808" cy="620"/>
              </a:xfrm>
              <a:solidFill>
                <a:schemeClr val="tx2">
                  <a:lumMod val="75000"/>
                </a:schemeClr>
              </a:solidFill>
            </p:grpSpPr>
            <p:sp>
              <p:nvSpPr>
                <p:cNvPr id="37" name="Freeform 110">
                  <a:extLst>
                    <a:ext uri="{FF2B5EF4-FFF2-40B4-BE49-F238E27FC236}">
                      <a16:creationId xmlns:a16="http://schemas.microsoft.com/office/drawing/2014/main" id="{18947F18-C7D2-47E7-BEAC-99F471692C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22" y="3166"/>
                  <a:ext cx="808" cy="494"/>
                </a:xfrm>
                <a:custGeom>
                  <a:avLst/>
                  <a:gdLst>
                    <a:gd name="T0" fmla="*/ 808 w 808"/>
                    <a:gd name="T1" fmla="*/ 494 h 494"/>
                    <a:gd name="T2" fmla="*/ 0 w 808"/>
                    <a:gd name="T3" fmla="*/ 494 h 494"/>
                    <a:gd name="T4" fmla="*/ 0 w 808"/>
                    <a:gd name="T5" fmla="*/ 0 h 494"/>
                    <a:gd name="T6" fmla="*/ 808 w 808"/>
                    <a:gd name="T7" fmla="*/ 0 h 494"/>
                    <a:gd name="T8" fmla="*/ 808 w 808"/>
                    <a:gd name="T9" fmla="*/ 494 h 494"/>
                    <a:gd name="T10" fmla="*/ 18 w 808"/>
                    <a:gd name="T11" fmla="*/ 476 h 494"/>
                    <a:gd name="T12" fmla="*/ 790 w 808"/>
                    <a:gd name="T13" fmla="*/ 476 h 494"/>
                    <a:gd name="T14" fmla="*/ 790 w 808"/>
                    <a:gd name="T15" fmla="*/ 18 h 494"/>
                    <a:gd name="T16" fmla="*/ 18 w 808"/>
                    <a:gd name="T17" fmla="*/ 18 h 494"/>
                    <a:gd name="T18" fmla="*/ 18 w 808"/>
                    <a:gd name="T19" fmla="*/ 476 h 4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08" h="494">
                      <a:moveTo>
                        <a:pt x="808" y="494"/>
                      </a:moveTo>
                      <a:lnTo>
                        <a:pt x="0" y="494"/>
                      </a:lnTo>
                      <a:lnTo>
                        <a:pt x="0" y="0"/>
                      </a:lnTo>
                      <a:lnTo>
                        <a:pt x="808" y="0"/>
                      </a:lnTo>
                      <a:lnTo>
                        <a:pt x="808" y="494"/>
                      </a:lnTo>
                      <a:close/>
                      <a:moveTo>
                        <a:pt x="18" y="476"/>
                      </a:moveTo>
                      <a:lnTo>
                        <a:pt x="790" y="476"/>
                      </a:lnTo>
                      <a:lnTo>
                        <a:pt x="790" y="18"/>
                      </a:lnTo>
                      <a:lnTo>
                        <a:pt x="18" y="18"/>
                      </a:lnTo>
                      <a:lnTo>
                        <a:pt x="18" y="47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38" name="Freeform 111">
                  <a:extLst>
                    <a:ext uri="{FF2B5EF4-FFF2-40B4-BE49-F238E27FC236}">
                      <a16:creationId xmlns:a16="http://schemas.microsoft.com/office/drawing/2014/main" id="{5066200B-8F89-472D-BA3E-E502C1EFD27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176" y="3220"/>
                  <a:ext cx="700" cy="386"/>
                </a:xfrm>
                <a:custGeom>
                  <a:avLst/>
                  <a:gdLst>
                    <a:gd name="T0" fmla="*/ 700 w 700"/>
                    <a:gd name="T1" fmla="*/ 386 h 386"/>
                    <a:gd name="T2" fmla="*/ 0 w 700"/>
                    <a:gd name="T3" fmla="*/ 386 h 386"/>
                    <a:gd name="T4" fmla="*/ 0 w 700"/>
                    <a:gd name="T5" fmla="*/ 0 h 386"/>
                    <a:gd name="T6" fmla="*/ 700 w 700"/>
                    <a:gd name="T7" fmla="*/ 0 h 386"/>
                    <a:gd name="T8" fmla="*/ 700 w 700"/>
                    <a:gd name="T9" fmla="*/ 386 h 386"/>
                    <a:gd name="T10" fmla="*/ 18 w 700"/>
                    <a:gd name="T11" fmla="*/ 368 h 386"/>
                    <a:gd name="T12" fmla="*/ 682 w 700"/>
                    <a:gd name="T13" fmla="*/ 368 h 386"/>
                    <a:gd name="T14" fmla="*/ 682 w 700"/>
                    <a:gd name="T15" fmla="*/ 18 h 386"/>
                    <a:gd name="T16" fmla="*/ 18 w 700"/>
                    <a:gd name="T17" fmla="*/ 18 h 386"/>
                    <a:gd name="T18" fmla="*/ 18 w 700"/>
                    <a:gd name="T19" fmla="*/ 368 h 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00" h="386">
                      <a:moveTo>
                        <a:pt x="700" y="386"/>
                      </a:moveTo>
                      <a:lnTo>
                        <a:pt x="0" y="386"/>
                      </a:lnTo>
                      <a:lnTo>
                        <a:pt x="0" y="0"/>
                      </a:lnTo>
                      <a:lnTo>
                        <a:pt x="700" y="0"/>
                      </a:lnTo>
                      <a:lnTo>
                        <a:pt x="700" y="386"/>
                      </a:lnTo>
                      <a:close/>
                      <a:moveTo>
                        <a:pt x="18" y="368"/>
                      </a:moveTo>
                      <a:lnTo>
                        <a:pt x="682" y="368"/>
                      </a:lnTo>
                      <a:lnTo>
                        <a:pt x="682" y="18"/>
                      </a:lnTo>
                      <a:lnTo>
                        <a:pt x="18" y="18"/>
                      </a:lnTo>
                      <a:lnTo>
                        <a:pt x="18" y="36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39" name="Freeform 112">
                  <a:extLst>
                    <a:ext uri="{FF2B5EF4-FFF2-40B4-BE49-F238E27FC236}">
                      <a16:creationId xmlns:a16="http://schemas.microsoft.com/office/drawing/2014/main" id="{710E45CC-BE8F-432C-A3B3-3A2B978C55F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438" y="3102"/>
                  <a:ext cx="190" cy="82"/>
                </a:xfrm>
                <a:custGeom>
                  <a:avLst/>
                  <a:gdLst>
                    <a:gd name="T0" fmla="*/ 190 w 190"/>
                    <a:gd name="T1" fmla="*/ 82 h 82"/>
                    <a:gd name="T2" fmla="*/ 0 w 190"/>
                    <a:gd name="T3" fmla="*/ 82 h 82"/>
                    <a:gd name="T4" fmla="*/ 0 w 190"/>
                    <a:gd name="T5" fmla="*/ 36 h 82"/>
                    <a:gd name="T6" fmla="*/ 0 w 190"/>
                    <a:gd name="T7" fmla="*/ 36 h 82"/>
                    <a:gd name="T8" fmla="*/ 0 w 190"/>
                    <a:gd name="T9" fmla="*/ 28 h 82"/>
                    <a:gd name="T10" fmla="*/ 2 w 190"/>
                    <a:gd name="T11" fmla="*/ 22 h 82"/>
                    <a:gd name="T12" fmla="*/ 6 w 190"/>
                    <a:gd name="T13" fmla="*/ 16 h 82"/>
                    <a:gd name="T14" fmla="*/ 10 w 190"/>
                    <a:gd name="T15" fmla="*/ 10 h 82"/>
                    <a:gd name="T16" fmla="*/ 16 w 190"/>
                    <a:gd name="T17" fmla="*/ 6 h 82"/>
                    <a:gd name="T18" fmla="*/ 22 w 190"/>
                    <a:gd name="T19" fmla="*/ 2 h 82"/>
                    <a:gd name="T20" fmla="*/ 28 w 190"/>
                    <a:gd name="T21" fmla="*/ 0 h 82"/>
                    <a:gd name="T22" fmla="*/ 36 w 190"/>
                    <a:gd name="T23" fmla="*/ 0 h 82"/>
                    <a:gd name="T24" fmla="*/ 154 w 190"/>
                    <a:gd name="T25" fmla="*/ 0 h 82"/>
                    <a:gd name="T26" fmla="*/ 154 w 190"/>
                    <a:gd name="T27" fmla="*/ 0 h 82"/>
                    <a:gd name="T28" fmla="*/ 160 w 190"/>
                    <a:gd name="T29" fmla="*/ 0 h 82"/>
                    <a:gd name="T30" fmla="*/ 168 w 190"/>
                    <a:gd name="T31" fmla="*/ 2 h 82"/>
                    <a:gd name="T32" fmla="*/ 174 w 190"/>
                    <a:gd name="T33" fmla="*/ 6 h 82"/>
                    <a:gd name="T34" fmla="*/ 178 w 190"/>
                    <a:gd name="T35" fmla="*/ 10 h 82"/>
                    <a:gd name="T36" fmla="*/ 184 w 190"/>
                    <a:gd name="T37" fmla="*/ 16 h 82"/>
                    <a:gd name="T38" fmla="*/ 186 w 190"/>
                    <a:gd name="T39" fmla="*/ 22 h 82"/>
                    <a:gd name="T40" fmla="*/ 188 w 190"/>
                    <a:gd name="T41" fmla="*/ 28 h 82"/>
                    <a:gd name="T42" fmla="*/ 190 w 190"/>
                    <a:gd name="T43" fmla="*/ 36 h 82"/>
                    <a:gd name="T44" fmla="*/ 190 w 190"/>
                    <a:gd name="T45" fmla="*/ 82 h 82"/>
                    <a:gd name="T46" fmla="*/ 18 w 190"/>
                    <a:gd name="T47" fmla="*/ 64 h 82"/>
                    <a:gd name="T48" fmla="*/ 172 w 190"/>
                    <a:gd name="T49" fmla="*/ 64 h 82"/>
                    <a:gd name="T50" fmla="*/ 172 w 190"/>
                    <a:gd name="T51" fmla="*/ 36 h 82"/>
                    <a:gd name="T52" fmla="*/ 172 w 190"/>
                    <a:gd name="T53" fmla="*/ 36 h 82"/>
                    <a:gd name="T54" fmla="*/ 170 w 190"/>
                    <a:gd name="T55" fmla="*/ 28 h 82"/>
                    <a:gd name="T56" fmla="*/ 166 w 190"/>
                    <a:gd name="T57" fmla="*/ 22 h 82"/>
                    <a:gd name="T58" fmla="*/ 160 w 190"/>
                    <a:gd name="T59" fmla="*/ 18 h 82"/>
                    <a:gd name="T60" fmla="*/ 154 w 190"/>
                    <a:gd name="T61" fmla="*/ 18 h 82"/>
                    <a:gd name="T62" fmla="*/ 36 w 190"/>
                    <a:gd name="T63" fmla="*/ 18 h 82"/>
                    <a:gd name="T64" fmla="*/ 36 w 190"/>
                    <a:gd name="T65" fmla="*/ 18 h 82"/>
                    <a:gd name="T66" fmla="*/ 28 w 190"/>
                    <a:gd name="T67" fmla="*/ 18 h 82"/>
                    <a:gd name="T68" fmla="*/ 24 w 190"/>
                    <a:gd name="T69" fmla="*/ 22 h 82"/>
                    <a:gd name="T70" fmla="*/ 20 w 190"/>
                    <a:gd name="T71" fmla="*/ 28 h 82"/>
                    <a:gd name="T72" fmla="*/ 18 w 190"/>
                    <a:gd name="T73" fmla="*/ 36 h 82"/>
                    <a:gd name="T74" fmla="*/ 18 w 190"/>
                    <a:gd name="T75" fmla="*/ 64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90" h="82">
                      <a:moveTo>
                        <a:pt x="190" y="82"/>
                      </a:moveTo>
                      <a:lnTo>
                        <a:pt x="0" y="82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0" y="28"/>
                      </a:lnTo>
                      <a:lnTo>
                        <a:pt x="2" y="22"/>
                      </a:lnTo>
                      <a:lnTo>
                        <a:pt x="6" y="16"/>
                      </a:lnTo>
                      <a:lnTo>
                        <a:pt x="10" y="10"/>
                      </a:lnTo>
                      <a:lnTo>
                        <a:pt x="16" y="6"/>
                      </a:lnTo>
                      <a:lnTo>
                        <a:pt x="22" y="2"/>
                      </a:lnTo>
                      <a:lnTo>
                        <a:pt x="28" y="0"/>
                      </a:lnTo>
                      <a:lnTo>
                        <a:pt x="36" y="0"/>
                      </a:lnTo>
                      <a:lnTo>
                        <a:pt x="154" y="0"/>
                      </a:lnTo>
                      <a:lnTo>
                        <a:pt x="154" y="0"/>
                      </a:lnTo>
                      <a:lnTo>
                        <a:pt x="160" y="0"/>
                      </a:lnTo>
                      <a:lnTo>
                        <a:pt x="168" y="2"/>
                      </a:lnTo>
                      <a:lnTo>
                        <a:pt x="174" y="6"/>
                      </a:lnTo>
                      <a:lnTo>
                        <a:pt x="178" y="10"/>
                      </a:lnTo>
                      <a:lnTo>
                        <a:pt x="184" y="16"/>
                      </a:lnTo>
                      <a:lnTo>
                        <a:pt x="186" y="22"/>
                      </a:lnTo>
                      <a:lnTo>
                        <a:pt x="188" y="28"/>
                      </a:lnTo>
                      <a:lnTo>
                        <a:pt x="190" y="36"/>
                      </a:lnTo>
                      <a:lnTo>
                        <a:pt x="190" y="82"/>
                      </a:lnTo>
                      <a:close/>
                      <a:moveTo>
                        <a:pt x="18" y="64"/>
                      </a:moveTo>
                      <a:lnTo>
                        <a:pt x="172" y="64"/>
                      </a:lnTo>
                      <a:lnTo>
                        <a:pt x="172" y="36"/>
                      </a:lnTo>
                      <a:lnTo>
                        <a:pt x="172" y="36"/>
                      </a:lnTo>
                      <a:lnTo>
                        <a:pt x="170" y="28"/>
                      </a:lnTo>
                      <a:lnTo>
                        <a:pt x="166" y="22"/>
                      </a:lnTo>
                      <a:lnTo>
                        <a:pt x="160" y="18"/>
                      </a:lnTo>
                      <a:lnTo>
                        <a:pt x="154" y="18"/>
                      </a:lnTo>
                      <a:lnTo>
                        <a:pt x="36" y="18"/>
                      </a:lnTo>
                      <a:lnTo>
                        <a:pt x="36" y="18"/>
                      </a:lnTo>
                      <a:lnTo>
                        <a:pt x="28" y="18"/>
                      </a:lnTo>
                      <a:lnTo>
                        <a:pt x="24" y="22"/>
                      </a:lnTo>
                      <a:lnTo>
                        <a:pt x="20" y="28"/>
                      </a:lnTo>
                      <a:lnTo>
                        <a:pt x="18" y="36"/>
                      </a:lnTo>
                      <a:lnTo>
                        <a:pt x="18" y="6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40" name="Freeform 113">
                  <a:extLst>
                    <a:ext uri="{FF2B5EF4-FFF2-40B4-BE49-F238E27FC236}">
                      <a16:creationId xmlns:a16="http://schemas.microsoft.com/office/drawing/2014/main" id="{2AEAB83E-9934-4BB7-8AAC-D91F8E29C90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478" y="3040"/>
                  <a:ext cx="108" cy="80"/>
                </a:xfrm>
                <a:custGeom>
                  <a:avLst/>
                  <a:gdLst>
                    <a:gd name="T0" fmla="*/ 108 w 108"/>
                    <a:gd name="T1" fmla="*/ 80 h 80"/>
                    <a:gd name="T2" fmla="*/ 0 w 108"/>
                    <a:gd name="T3" fmla="*/ 80 h 80"/>
                    <a:gd name="T4" fmla="*/ 0 w 108"/>
                    <a:gd name="T5" fmla="*/ 0 h 80"/>
                    <a:gd name="T6" fmla="*/ 108 w 108"/>
                    <a:gd name="T7" fmla="*/ 0 h 80"/>
                    <a:gd name="T8" fmla="*/ 108 w 108"/>
                    <a:gd name="T9" fmla="*/ 80 h 80"/>
                    <a:gd name="T10" fmla="*/ 18 w 108"/>
                    <a:gd name="T11" fmla="*/ 62 h 80"/>
                    <a:gd name="T12" fmla="*/ 90 w 108"/>
                    <a:gd name="T13" fmla="*/ 62 h 80"/>
                    <a:gd name="T14" fmla="*/ 90 w 108"/>
                    <a:gd name="T15" fmla="*/ 18 h 80"/>
                    <a:gd name="T16" fmla="*/ 18 w 108"/>
                    <a:gd name="T17" fmla="*/ 18 h 80"/>
                    <a:gd name="T18" fmla="*/ 18 w 108"/>
                    <a:gd name="T19" fmla="*/ 62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8" h="80">
                      <a:moveTo>
                        <a:pt x="108" y="80"/>
                      </a:moveTo>
                      <a:lnTo>
                        <a:pt x="0" y="80"/>
                      </a:lnTo>
                      <a:lnTo>
                        <a:pt x="0" y="0"/>
                      </a:lnTo>
                      <a:lnTo>
                        <a:pt x="108" y="0"/>
                      </a:lnTo>
                      <a:lnTo>
                        <a:pt x="108" y="80"/>
                      </a:lnTo>
                      <a:close/>
                      <a:moveTo>
                        <a:pt x="18" y="62"/>
                      </a:moveTo>
                      <a:lnTo>
                        <a:pt x="90" y="62"/>
                      </a:lnTo>
                      <a:lnTo>
                        <a:pt x="90" y="18"/>
                      </a:lnTo>
                      <a:lnTo>
                        <a:pt x="18" y="18"/>
                      </a:lnTo>
                      <a:lnTo>
                        <a:pt x="18" y="6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41" name="Freeform 114">
                  <a:extLst>
                    <a:ext uri="{FF2B5EF4-FFF2-40B4-BE49-F238E27FC236}">
                      <a16:creationId xmlns:a16="http://schemas.microsoft.com/office/drawing/2014/main" id="{DC3E16EF-F98B-43C7-B3EB-EC307C4386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448"/>
                  <a:ext cx="74" cy="94"/>
                </a:xfrm>
                <a:custGeom>
                  <a:avLst/>
                  <a:gdLst>
                    <a:gd name="T0" fmla="*/ 74 w 74"/>
                    <a:gd name="T1" fmla="*/ 94 h 94"/>
                    <a:gd name="T2" fmla="*/ 56 w 74"/>
                    <a:gd name="T3" fmla="*/ 94 h 94"/>
                    <a:gd name="T4" fmla="*/ 56 w 74"/>
                    <a:gd name="T5" fmla="*/ 48 h 94"/>
                    <a:gd name="T6" fmla="*/ 56 w 74"/>
                    <a:gd name="T7" fmla="*/ 48 h 94"/>
                    <a:gd name="T8" fmla="*/ 56 w 74"/>
                    <a:gd name="T9" fmla="*/ 42 h 94"/>
                    <a:gd name="T10" fmla="*/ 54 w 74"/>
                    <a:gd name="T11" fmla="*/ 36 h 94"/>
                    <a:gd name="T12" fmla="*/ 50 w 74"/>
                    <a:gd name="T13" fmla="*/ 32 h 94"/>
                    <a:gd name="T14" fmla="*/ 46 w 74"/>
                    <a:gd name="T15" fmla="*/ 26 h 94"/>
                    <a:gd name="T16" fmla="*/ 46 w 74"/>
                    <a:gd name="T17" fmla="*/ 26 h 94"/>
                    <a:gd name="T18" fmla="*/ 42 w 74"/>
                    <a:gd name="T19" fmla="*/ 22 h 94"/>
                    <a:gd name="T20" fmla="*/ 36 w 74"/>
                    <a:gd name="T21" fmla="*/ 20 h 94"/>
                    <a:gd name="T22" fmla="*/ 30 w 74"/>
                    <a:gd name="T23" fmla="*/ 18 h 94"/>
                    <a:gd name="T24" fmla="*/ 24 w 74"/>
                    <a:gd name="T25" fmla="*/ 18 h 94"/>
                    <a:gd name="T26" fmla="*/ 0 w 74"/>
                    <a:gd name="T27" fmla="*/ 18 h 94"/>
                    <a:gd name="T28" fmla="*/ 0 w 74"/>
                    <a:gd name="T29" fmla="*/ 0 h 94"/>
                    <a:gd name="T30" fmla="*/ 24 w 74"/>
                    <a:gd name="T31" fmla="*/ 0 h 94"/>
                    <a:gd name="T32" fmla="*/ 24 w 74"/>
                    <a:gd name="T33" fmla="*/ 0 h 94"/>
                    <a:gd name="T34" fmla="*/ 34 w 74"/>
                    <a:gd name="T35" fmla="*/ 0 h 94"/>
                    <a:gd name="T36" fmla="*/ 44 w 74"/>
                    <a:gd name="T37" fmla="*/ 2 h 94"/>
                    <a:gd name="T38" fmla="*/ 52 w 74"/>
                    <a:gd name="T39" fmla="*/ 8 h 94"/>
                    <a:gd name="T40" fmla="*/ 60 w 74"/>
                    <a:gd name="T41" fmla="*/ 14 h 94"/>
                    <a:gd name="T42" fmla="*/ 60 w 74"/>
                    <a:gd name="T43" fmla="*/ 14 h 94"/>
                    <a:gd name="T44" fmla="*/ 66 w 74"/>
                    <a:gd name="T45" fmla="*/ 22 h 94"/>
                    <a:gd name="T46" fmla="*/ 70 w 74"/>
                    <a:gd name="T47" fmla="*/ 30 h 94"/>
                    <a:gd name="T48" fmla="*/ 74 w 74"/>
                    <a:gd name="T49" fmla="*/ 38 h 94"/>
                    <a:gd name="T50" fmla="*/ 74 w 74"/>
                    <a:gd name="T51" fmla="*/ 48 h 94"/>
                    <a:gd name="T52" fmla="*/ 74 w 74"/>
                    <a:gd name="T53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74" h="94">
                      <a:moveTo>
                        <a:pt x="74" y="94"/>
                      </a:moveTo>
                      <a:lnTo>
                        <a:pt x="56" y="94"/>
                      </a:lnTo>
                      <a:lnTo>
                        <a:pt x="56" y="48"/>
                      </a:lnTo>
                      <a:lnTo>
                        <a:pt x="56" y="48"/>
                      </a:lnTo>
                      <a:lnTo>
                        <a:pt x="56" y="42"/>
                      </a:lnTo>
                      <a:lnTo>
                        <a:pt x="54" y="36"/>
                      </a:lnTo>
                      <a:lnTo>
                        <a:pt x="50" y="32"/>
                      </a:lnTo>
                      <a:lnTo>
                        <a:pt x="46" y="26"/>
                      </a:lnTo>
                      <a:lnTo>
                        <a:pt x="46" y="26"/>
                      </a:lnTo>
                      <a:lnTo>
                        <a:pt x="42" y="22"/>
                      </a:lnTo>
                      <a:lnTo>
                        <a:pt x="36" y="20"/>
                      </a:lnTo>
                      <a:lnTo>
                        <a:pt x="30" y="18"/>
                      </a:lnTo>
                      <a:lnTo>
                        <a:pt x="24" y="18"/>
                      </a:lnTo>
                      <a:lnTo>
                        <a:pt x="0" y="18"/>
                      </a:lnTo>
                      <a:lnTo>
                        <a:pt x="0" y="0"/>
                      </a:lnTo>
                      <a:lnTo>
                        <a:pt x="24" y="0"/>
                      </a:lnTo>
                      <a:lnTo>
                        <a:pt x="24" y="0"/>
                      </a:lnTo>
                      <a:lnTo>
                        <a:pt x="34" y="0"/>
                      </a:lnTo>
                      <a:lnTo>
                        <a:pt x="44" y="2"/>
                      </a:lnTo>
                      <a:lnTo>
                        <a:pt x="52" y="8"/>
                      </a:lnTo>
                      <a:lnTo>
                        <a:pt x="60" y="14"/>
                      </a:lnTo>
                      <a:lnTo>
                        <a:pt x="60" y="14"/>
                      </a:lnTo>
                      <a:lnTo>
                        <a:pt x="66" y="22"/>
                      </a:lnTo>
                      <a:lnTo>
                        <a:pt x="70" y="30"/>
                      </a:lnTo>
                      <a:lnTo>
                        <a:pt x="74" y="38"/>
                      </a:lnTo>
                      <a:lnTo>
                        <a:pt x="74" y="48"/>
                      </a:lnTo>
                      <a:lnTo>
                        <a:pt x="74" y="9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42" name="Freeform 115">
                  <a:extLst>
                    <a:ext uri="{FF2B5EF4-FFF2-40B4-BE49-F238E27FC236}">
                      <a16:creationId xmlns:a16="http://schemas.microsoft.com/office/drawing/2014/main" id="{C4FA4701-AB1B-4B5F-98A6-AF3FFA1AE4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2" y="3448"/>
                  <a:ext cx="134" cy="98"/>
                </a:xfrm>
                <a:custGeom>
                  <a:avLst/>
                  <a:gdLst>
                    <a:gd name="T0" fmla="*/ 18 w 134"/>
                    <a:gd name="T1" fmla="*/ 98 h 98"/>
                    <a:gd name="T2" fmla="*/ 0 w 134"/>
                    <a:gd name="T3" fmla="*/ 98 h 98"/>
                    <a:gd name="T4" fmla="*/ 0 w 134"/>
                    <a:gd name="T5" fmla="*/ 48 h 98"/>
                    <a:gd name="T6" fmla="*/ 0 w 134"/>
                    <a:gd name="T7" fmla="*/ 48 h 98"/>
                    <a:gd name="T8" fmla="*/ 0 w 134"/>
                    <a:gd name="T9" fmla="*/ 38 h 98"/>
                    <a:gd name="T10" fmla="*/ 4 w 134"/>
                    <a:gd name="T11" fmla="*/ 30 h 98"/>
                    <a:gd name="T12" fmla="*/ 8 w 134"/>
                    <a:gd name="T13" fmla="*/ 22 h 98"/>
                    <a:gd name="T14" fmla="*/ 14 w 134"/>
                    <a:gd name="T15" fmla="*/ 14 h 98"/>
                    <a:gd name="T16" fmla="*/ 14 w 134"/>
                    <a:gd name="T17" fmla="*/ 14 h 98"/>
                    <a:gd name="T18" fmla="*/ 22 w 134"/>
                    <a:gd name="T19" fmla="*/ 8 h 98"/>
                    <a:gd name="T20" fmla="*/ 30 w 134"/>
                    <a:gd name="T21" fmla="*/ 2 h 98"/>
                    <a:gd name="T22" fmla="*/ 40 w 134"/>
                    <a:gd name="T23" fmla="*/ 0 h 98"/>
                    <a:gd name="T24" fmla="*/ 50 w 134"/>
                    <a:gd name="T25" fmla="*/ 0 h 98"/>
                    <a:gd name="T26" fmla="*/ 134 w 134"/>
                    <a:gd name="T27" fmla="*/ 0 h 98"/>
                    <a:gd name="T28" fmla="*/ 134 w 134"/>
                    <a:gd name="T29" fmla="*/ 18 h 98"/>
                    <a:gd name="T30" fmla="*/ 50 w 134"/>
                    <a:gd name="T31" fmla="*/ 18 h 98"/>
                    <a:gd name="T32" fmla="*/ 50 w 134"/>
                    <a:gd name="T33" fmla="*/ 18 h 98"/>
                    <a:gd name="T34" fmla="*/ 44 w 134"/>
                    <a:gd name="T35" fmla="*/ 18 h 98"/>
                    <a:gd name="T36" fmla="*/ 38 w 134"/>
                    <a:gd name="T37" fmla="*/ 20 h 98"/>
                    <a:gd name="T38" fmla="*/ 32 w 134"/>
                    <a:gd name="T39" fmla="*/ 22 h 98"/>
                    <a:gd name="T40" fmla="*/ 28 w 134"/>
                    <a:gd name="T41" fmla="*/ 26 h 98"/>
                    <a:gd name="T42" fmla="*/ 28 w 134"/>
                    <a:gd name="T43" fmla="*/ 26 h 98"/>
                    <a:gd name="T44" fmla="*/ 20 w 134"/>
                    <a:gd name="T45" fmla="*/ 36 h 98"/>
                    <a:gd name="T46" fmla="*/ 18 w 134"/>
                    <a:gd name="T47" fmla="*/ 42 h 98"/>
                    <a:gd name="T48" fmla="*/ 18 w 134"/>
                    <a:gd name="T49" fmla="*/ 48 h 98"/>
                    <a:gd name="T50" fmla="*/ 18 w 134"/>
                    <a:gd name="T51" fmla="*/ 98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34" h="98">
                      <a:moveTo>
                        <a:pt x="18" y="98"/>
                      </a:moveTo>
                      <a:lnTo>
                        <a:pt x="0" y="98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0" y="38"/>
                      </a:lnTo>
                      <a:lnTo>
                        <a:pt x="4" y="30"/>
                      </a:lnTo>
                      <a:lnTo>
                        <a:pt x="8" y="22"/>
                      </a:lnTo>
                      <a:lnTo>
                        <a:pt x="14" y="14"/>
                      </a:lnTo>
                      <a:lnTo>
                        <a:pt x="14" y="14"/>
                      </a:lnTo>
                      <a:lnTo>
                        <a:pt x="22" y="8"/>
                      </a:lnTo>
                      <a:lnTo>
                        <a:pt x="30" y="2"/>
                      </a:lnTo>
                      <a:lnTo>
                        <a:pt x="40" y="0"/>
                      </a:lnTo>
                      <a:lnTo>
                        <a:pt x="50" y="0"/>
                      </a:lnTo>
                      <a:lnTo>
                        <a:pt x="134" y="0"/>
                      </a:lnTo>
                      <a:lnTo>
                        <a:pt x="134" y="18"/>
                      </a:lnTo>
                      <a:lnTo>
                        <a:pt x="50" y="18"/>
                      </a:lnTo>
                      <a:lnTo>
                        <a:pt x="50" y="18"/>
                      </a:lnTo>
                      <a:lnTo>
                        <a:pt x="44" y="18"/>
                      </a:lnTo>
                      <a:lnTo>
                        <a:pt x="38" y="20"/>
                      </a:lnTo>
                      <a:lnTo>
                        <a:pt x="32" y="22"/>
                      </a:lnTo>
                      <a:lnTo>
                        <a:pt x="28" y="26"/>
                      </a:lnTo>
                      <a:lnTo>
                        <a:pt x="28" y="26"/>
                      </a:lnTo>
                      <a:lnTo>
                        <a:pt x="20" y="36"/>
                      </a:lnTo>
                      <a:lnTo>
                        <a:pt x="18" y="42"/>
                      </a:lnTo>
                      <a:lnTo>
                        <a:pt x="18" y="48"/>
                      </a:lnTo>
                      <a:lnTo>
                        <a:pt x="18" y="9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43" name="Freeform 116">
                  <a:extLst>
                    <a:ext uri="{FF2B5EF4-FFF2-40B4-BE49-F238E27FC236}">
                      <a16:creationId xmlns:a16="http://schemas.microsoft.com/office/drawing/2014/main" id="{7A379B8C-A992-4B61-9E53-A80F6FF52CA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314" y="3336"/>
                  <a:ext cx="100" cy="100"/>
                </a:xfrm>
                <a:custGeom>
                  <a:avLst/>
                  <a:gdLst>
                    <a:gd name="T0" fmla="*/ 50 w 100"/>
                    <a:gd name="T1" fmla="*/ 100 h 100"/>
                    <a:gd name="T2" fmla="*/ 30 w 100"/>
                    <a:gd name="T3" fmla="*/ 96 h 100"/>
                    <a:gd name="T4" fmla="*/ 14 w 100"/>
                    <a:gd name="T5" fmla="*/ 86 h 100"/>
                    <a:gd name="T6" fmla="*/ 4 w 100"/>
                    <a:gd name="T7" fmla="*/ 70 h 100"/>
                    <a:gd name="T8" fmla="*/ 0 w 100"/>
                    <a:gd name="T9" fmla="*/ 50 h 100"/>
                    <a:gd name="T10" fmla="*/ 0 w 100"/>
                    <a:gd name="T11" fmla="*/ 40 h 100"/>
                    <a:gd name="T12" fmla="*/ 8 w 100"/>
                    <a:gd name="T13" fmla="*/ 22 h 100"/>
                    <a:gd name="T14" fmla="*/ 22 w 100"/>
                    <a:gd name="T15" fmla="*/ 8 h 100"/>
                    <a:gd name="T16" fmla="*/ 40 w 100"/>
                    <a:gd name="T17" fmla="*/ 0 h 100"/>
                    <a:gd name="T18" fmla="*/ 50 w 100"/>
                    <a:gd name="T19" fmla="*/ 0 h 100"/>
                    <a:gd name="T20" fmla="*/ 70 w 100"/>
                    <a:gd name="T21" fmla="*/ 4 h 100"/>
                    <a:gd name="T22" fmla="*/ 86 w 100"/>
                    <a:gd name="T23" fmla="*/ 14 h 100"/>
                    <a:gd name="T24" fmla="*/ 96 w 100"/>
                    <a:gd name="T25" fmla="*/ 30 h 100"/>
                    <a:gd name="T26" fmla="*/ 100 w 100"/>
                    <a:gd name="T27" fmla="*/ 50 h 100"/>
                    <a:gd name="T28" fmla="*/ 100 w 100"/>
                    <a:gd name="T29" fmla="*/ 60 h 100"/>
                    <a:gd name="T30" fmla="*/ 92 w 100"/>
                    <a:gd name="T31" fmla="*/ 78 h 100"/>
                    <a:gd name="T32" fmla="*/ 78 w 100"/>
                    <a:gd name="T33" fmla="*/ 92 h 100"/>
                    <a:gd name="T34" fmla="*/ 60 w 100"/>
                    <a:gd name="T35" fmla="*/ 100 h 100"/>
                    <a:gd name="T36" fmla="*/ 50 w 100"/>
                    <a:gd name="T37" fmla="*/ 100 h 100"/>
                    <a:gd name="T38" fmla="*/ 50 w 100"/>
                    <a:gd name="T39" fmla="*/ 18 h 100"/>
                    <a:gd name="T40" fmla="*/ 38 w 100"/>
                    <a:gd name="T41" fmla="*/ 20 h 100"/>
                    <a:gd name="T42" fmla="*/ 26 w 100"/>
                    <a:gd name="T43" fmla="*/ 26 h 100"/>
                    <a:gd name="T44" fmla="*/ 20 w 100"/>
                    <a:gd name="T45" fmla="*/ 38 h 100"/>
                    <a:gd name="T46" fmla="*/ 18 w 100"/>
                    <a:gd name="T47" fmla="*/ 50 h 100"/>
                    <a:gd name="T48" fmla="*/ 18 w 100"/>
                    <a:gd name="T49" fmla="*/ 56 h 100"/>
                    <a:gd name="T50" fmla="*/ 22 w 100"/>
                    <a:gd name="T51" fmla="*/ 68 h 100"/>
                    <a:gd name="T52" fmla="*/ 32 w 100"/>
                    <a:gd name="T53" fmla="*/ 78 h 100"/>
                    <a:gd name="T54" fmla="*/ 44 w 100"/>
                    <a:gd name="T55" fmla="*/ 82 h 100"/>
                    <a:gd name="T56" fmla="*/ 50 w 100"/>
                    <a:gd name="T57" fmla="*/ 82 h 100"/>
                    <a:gd name="T58" fmla="*/ 62 w 100"/>
                    <a:gd name="T59" fmla="*/ 80 h 100"/>
                    <a:gd name="T60" fmla="*/ 74 w 100"/>
                    <a:gd name="T61" fmla="*/ 74 h 100"/>
                    <a:gd name="T62" fmla="*/ 80 w 100"/>
                    <a:gd name="T63" fmla="*/ 62 h 100"/>
                    <a:gd name="T64" fmla="*/ 82 w 100"/>
                    <a:gd name="T65" fmla="*/ 50 h 100"/>
                    <a:gd name="T66" fmla="*/ 82 w 100"/>
                    <a:gd name="T67" fmla="*/ 44 h 100"/>
                    <a:gd name="T68" fmla="*/ 78 w 100"/>
                    <a:gd name="T69" fmla="*/ 32 h 100"/>
                    <a:gd name="T70" fmla="*/ 68 w 100"/>
                    <a:gd name="T71" fmla="*/ 22 h 100"/>
                    <a:gd name="T72" fmla="*/ 56 w 100"/>
                    <a:gd name="T73" fmla="*/ 18 h 100"/>
                    <a:gd name="T74" fmla="*/ 50 w 100"/>
                    <a:gd name="T75" fmla="*/ 18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00" h="100">
                      <a:moveTo>
                        <a:pt x="50" y="100"/>
                      </a:moveTo>
                      <a:lnTo>
                        <a:pt x="50" y="100"/>
                      </a:lnTo>
                      <a:lnTo>
                        <a:pt x="40" y="100"/>
                      </a:lnTo>
                      <a:lnTo>
                        <a:pt x="30" y="96"/>
                      </a:lnTo>
                      <a:lnTo>
                        <a:pt x="22" y="92"/>
                      </a:lnTo>
                      <a:lnTo>
                        <a:pt x="14" y="86"/>
                      </a:lnTo>
                      <a:lnTo>
                        <a:pt x="8" y="78"/>
                      </a:lnTo>
                      <a:lnTo>
                        <a:pt x="4" y="70"/>
                      </a:lnTo>
                      <a:lnTo>
                        <a:pt x="0" y="60"/>
                      </a:lnTo>
                      <a:lnTo>
                        <a:pt x="0" y="50"/>
                      </a:lnTo>
                      <a:lnTo>
                        <a:pt x="0" y="50"/>
                      </a:lnTo>
                      <a:lnTo>
                        <a:pt x="0" y="40"/>
                      </a:lnTo>
                      <a:lnTo>
                        <a:pt x="4" y="30"/>
                      </a:lnTo>
                      <a:lnTo>
                        <a:pt x="8" y="22"/>
                      </a:lnTo>
                      <a:lnTo>
                        <a:pt x="14" y="14"/>
                      </a:lnTo>
                      <a:lnTo>
                        <a:pt x="22" y="8"/>
                      </a:lnTo>
                      <a:lnTo>
                        <a:pt x="30" y="4"/>
                      </a:lnTo>
                      <a:lnTo>
                        <a:pt x="40" y="0"/>
                      </a:lnTo>
                      <a:lnTo>
                        <a:pt x="50" y="0"/>
                      </a:lnTo>
                      <a:lnTo>
                        <a:pt x="50" y="0"/>
                      </a:lnTo>
                      <a:lnTo>
                        <a:pt x="60" y="0"/>
                      </a:lnTo>
                      <a:lnTo>
                        <a:pt x="70" y="4"/>
                      </a:lnTo>
                      <a:lnTo>
                        <a:pt x="78" y="8"/>
                      </a:lnTo>
                      <a:lnTo>
                        <a:pt x="86" y="14"/>
                      </a:lnTo>
                      <a:lnTo>
                        <a:pt x="92" y="22"/>
                      </a:lnTo>
                      <a:lnTo>
                        <a:pt x="96" y="30"/>
                      </a:lnTo>
                      <a:lnTo>
                        <a:pt x="100" y="40"/>
                      </a:lnTo>
                      <a:lnTo>
                        <a:pt x="100" y="50"/>
                      </a:lnTo>
                      <a:lnTo>
                        <a:pt x="100" y="50"/>
                      </a:lnTo>
                      <a:lnTo>
                        <a:pt x="100" y="60"/>
                      </a:lnTo>
                      <a:lnTo>
                        <a:pt x="96" y="70"/>
                      </a:lnTo>
                      <a:lnTo>
                        <a:pt x="92" y="78"/>
                      </a:lnTo>
                      <a:lnTo>
                        <a:pt x="86" y="86"/>
                      </a:lnTo>
                      <a:lnTo>
                        <a:pt x="78" y="92"/>
                      </a:lnTo>
                      <a:lnTo>
                        <a:pt x="70" y="96"/>
                      </a:lnTo>
                      <a:lnTo>
                        <a:pt x="60" y="100"/>
                      </a:lnTo>
                      <a:lnTo>
                        <a:pt x="50" y="100"/>
                      </a:lnTo>
                      <a:lnTo>
                        <a:pt x="50" y="100"/>
                      </a:lnTo>
                      <a:close/>
                      <a:moveTo>
                        <a:pt x="50" y="18"/>
                      </a:moveTo>
                      <a:lnTo>
                        <a:pt x="50" y="18"/>
                      </a:lnTo>
                      <a:lnTo>
                        <a:pt x="44" y="18"/>
                      </a:lnTo>
                      <a:lnTo>
                        <a:pt x="38" y="20"/>
                      </a:lnTo>
                      <a:lnTo>
                        <a:pt x="32" y="22"/>
                      </a:lnTo>
                      <a:lnTo>
                        <a:pt x="26" y="26"/>
                      </a:lnTo>
                      <a:lnTo>
                        <a:pt x="22" y="32"/>
                      </a:lnTo>
                      <a:lnTo>
                        <a:pt x="20" y="38"/>
                      </a:lnTo>
                      <a:lnTo>
                        <a:pt x="18" y="44"/>
                      </a:lnTo>
                      <a:lnTo>
                        <a:pt x="18" y="50"/>
                      </a:lnTo>
                      <a:lnTo>
                        <a:pt x="18" y="50"/>
                      </a:lnTo>
                      <a:lnTo>
                        <a:pt x="18" y="56"/>
                      </a:lnTo>
                      <a:lnTo>
                        <a:pt x="20" y="62"/>
                      </a:lnTo>
                      <a:lnTo>
                        <a:pt x="22" y="68"/>
                      </a:lnTo>
                      <a:lnTo>
                        <a:pt x="26" y="74"/>
                      </a:lnTo>
                      <a:lnTo>
                        <a:pt x="32" y="78"/>
                      </a:lnTo>
                      <a:lnTo>
                        <a:pt x="38" y="80"/>
                      </a:lnTo>
                      <a:lnTo>
                        <a:pt x="44" y="82"/>
                      </a:lnTo>
                      <a:lnTo>
                        <a:pt x="50" y="82"/>
                      </a:lnTo>
                      <a:lnTo>
                        <a:pt x="50" y="82"/>
                      </a:lnTo>
                      <a:lnTo>
                        <a:pt x="56" y="82"/>
                      </a:lnTo>
                      <a:lnTo>
                        <a:pt x="62" y="80"/>
                      </a:lnTo>
                      <a:lnTo>
                        <a:pt x="68" y="78"/>
                      </a:lnTo>
                      <a:lnTo>
                        <a:pt x="74" y="74"/>
                      </a:lnTo>
                      <a:lnTo>
                        <a:pt x="78" y="68"/>
                      </a:lnTo>
                      <a:lnTo>
                        <a:pt x="80" y="62"/>
                      </a:lnTo>
                      <a:lnTo>
                        <a:pt x="82" y="56"/>
                      </a:lnTo>
                      <a:lnTo>
                        <a:pt x="82" y="50"/>
                      </a:lnTo>
                      <a:lnTo>
                        <a:pt x="82" y="50"/>
                      </a:lnTo>
                      <a:lnTo>
                        <a:pt x="82" y="44"/>
                      </a:lnTo>
                      <a:lnTo>
                        <a:pt x="80" y="38"/>
                      </a:lnTo>
                      <a:lnTo>
                        <a:pt x="78" y="32"/>
                      </a:lnTo>
                      <a:lnTo>
                        <a:pt x="74" y="26"/>
                      </a:lnTo>
                      <a:lnTo>
                        <a:pt x="68" y="22"/>
                      </a:lnTo>
                      <a:lnTo>
                        <a:pt x="62" y="20"/>
                      </a:lnTo>
                      <a:lnTo>
                        <a:pt x="56" y="18"/>
                      </a:lnTo>
                      <a:lnTo>
                        <a:pt x="50" y="18"/>
                      </a:lnTo>
                      <a:lnTo>
                        <a:pt x="50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44" name="Freeform 117">
                  <a:extLst>
                    <a:ext uri="{FF2B5EF4-FFF2-40B4-BE49-F238E27FC236}">
                      <a16:creationId xmlns:a16="http://schemas.microsoft.com/office/drawing/2014/main" id="{EE42B9A4-B8ED-4A05-B464-272F9C9E0B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230" y="3270"/>
                  <a:ext cx="270" cy="282"/>
                </a:xfrm>
                <a:custGeom>
                  <a:avLst/>
                  <a:gdLst>
                    <a:gd name="T0" fmla="*/ 270 w 270"/>
                    <a:gd name="T1" fmla="*/ 282 h 282"/>
                    <a:gd name="T2" fmla="*/ 0 w 270"/>
                    <a:gd name="T3" fmla="*/ 282 h 282"/>
                    <a:gd name="T4" fmla="*/ 0 w 270"/>
                    <a:gd name="T5" fmla="*/ 0 h 282"/>
                    <a:gd name="T6" fmla="*/ 270 w 270"/>
                    <a:gd name="T7" fmla="*/ 0 h 282"/>
                    <a:gd name="T8" fmla="*/ 270 w 270"/>
                    <a:gd name="T9" fmla="*/ 282 h 282"/>
                    <a:gd name="T10" fmla="*/ 18 w 270"/>
                    <a:gd name="T11" fmla="*/ 264 h 282"/>
                    <a:gd name="T12" fmla="*/ 252 w 270"/>
                    <a:gd name="T13" fmla="*/ 264 h 282"/>
                    <a:gd name="T14" fmla="*/ 252 w 270"/>
                    <a:gd name="T15" fmla="*/ 18 h 282"/>
                    <a:gd name="T16" fmla="*/ 18 w 270"/>
                    <a:gd name="T17" fmla="*/ 18 h 282"/>
                    <a:gd name="T18" fmla="*/ 18 w 270"/>
                    <a:gd name="T19" fmla="*/ 264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70" h="282">
                      <a:moveTo>
                        <a:pt x="270" y="282"/>
                      </a:moveTo>
                      <a:lnTo>
                        <a:pt x="0" y="282"/>
                      </a:lnTo>
                      <a:lnTo>
                        <a:pt x="0" y="0"/>
                      </a:lnTo>
                      <a:lnTo>
                        <a:pt x="270" y="0"/>
                      </a:lnTo>
                      <a:lnTo>
                        <a:pt x="270" y="282"/>
                      </a:lnTo>
                      <a:close/>
                      <a:moveTo>
                        <a:pt x="18" y="264"/>
                      </a:moveTo>
                      <a:lnTo>
                        <a:pt x="252" y="264"/>
                      </a:lnTo>
                      <a:lnTo>
                        <a:pt x="252" y="18"/>
                      </a:lnTo>
                      <a:lnTo>
                        <a:pt x="18" y="18"/>
                      </a:lnTo>
                      <a:lnTo>
                        <a:pt x="18" y="26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45" name="Rectangle 118">
                  <a:extLst>
                    <a:ext uri="{FF2B5EF4-FFF2-40B4-BE49-F238E27FC236}">
                      <a16:creationId xmlns:a16="http://schemas.microsoft.com/office/drawing/2014/main" id="{0A338ABA-A6F1-4C43-9E52-22806A52DD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90" y="3336"/>
                  <a:ext cx="232" cy="1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46" name="Rectangle 119">
                  <a:extLst>
                    <a:ext uri="{FF2B5EF4-FFF2-40B4-BE49-F238E27FC236}">
                      <a16:creationId xmlns:a16="http://schemas.microsoft.com/office/drawing/2014/main" id="{DE913E27-0B42-432F-95D7-ECB5C009D0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72" y="3402"/>
                  <a:ext cx="250" cy="1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47" name="Rectangle 120">
                  <a:extLst>
                    <a:ext uri="{FF2B5EF4-FFF2-40B4-BE49-F238E27FC236}">
                      <a16:creationId xmlns:a16="http://schemas.microsoft.com/office/drawing/2014/main" id="{401A6359-4F26-4849-A93C-DAD3FDBB0B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72" y="3470"/>
                  <a:ext cx="250" cy="1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</p:grpSp>
        </p:grpSp>
        <p:sp>
          <p:nvSpPr>
            <p:cNvPr id="75" name="Text Placeholder 4">
              <a:extLst>
                <a:ext uri="{FF2B5EF4-FFF2-40B4-BE49-F238E27FC236}">
                  <a16:creationId xmlns:a16="http://schemas.microsoft.com/office/drawing/2014/main" id="{7EE1A58F-A57F-4567-13F0-07C8BE3C00A6}"/>
                </a:ext>
              </a:extLst>
            </p:cNvPr>
            <p:cNvSpPr txBox="1">
              <a:spLocks/>
            </p:cNvSpPr>
            <p:nvPr/>
          </p:nvSpPr>
          <p:spPr>
            <a:xfrm>
              <a:off x="3107883" y="3579247"/>
              <a:ext cx="2648161" cy="166199"/>
            </a:xfrm>
            <a:prstGeom prst="rect">
              <a:avLst/>
            </a:prstGeom>
          </p:spPr>
          <p:txBody>
            <a:bodyPr vert="horz" wrap="none" lIns="0" tIns="0" rIns="0" bIns="0" rtlCol="0" anchor="t" anchorCtr="0">
              <a:sp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400"/>
                </a:spcAft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18288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36576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54864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73152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91440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09728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128016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146304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1A9AFA"/>
                </a:buClr>
                <a:buSzPct val="100000"/>
              </a:pPr>
              <a:r>
                <a:rPr lang="pt-PT" sz="1200" noProof="0"/>
                <a:t>8.889 ETC diretos</a:t>
              </a:r>
              <a:r>
                <a:rPr lang="pt-PT" sz="1200" noProof="0">
                  <a:sym typeface="Wingdings 3" panose="05040102010807070707" pitchFamily="18" charset="2"/>
                </a:rPr>
                <a:t> 46.941 ETC totais</a:t>
              </a:r>
              <a:endParaRPr lang="pt-PT" sz="1200" noProof="0"/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43209B83-ECC4-FA9C-6137-4C91CCAA2921}"/>
              </a:ext>
            </a:extLst>
          </p:cNvPr>
          <p:cNvGrpSpPr/>
          <p:nvPr/>
        </p:nvGrpSpPr>
        <p:grpSpPr>
          <a:xfrm>
            <a:off x="6323808" y="1322746"/>
            <a:ext cx="2245808" cy="2422700"/>
            <a:chOff x="6155609" y="1322746"/>
            <a:chExt cx="2245808" cy="2422700"/>
          </a:xfrm>
        </p:grpSpPr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6F6F1074-0C56-6765-740B-75207B9F2113}"/>
                </a:ext>
              </a:extLst>
            </p:cNvPr>
            <p:cNvGrpSpPr/>
            <p:nvPr/>
          </p:nvGrpSpPr>
          <p:grpSpPr>
            <a:xfrm>
              <a:off x="6358390" y="1322746"/>
              <a:ext cx="1840247" cy="2106254"/>
              <a:chOff x="6416739" y="1322746"/>
              <a:chExt cx="1840247" cy="2106254"/>
            </a:xfrm>
          </p:grpSpPr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A0D47FA6-5E46-87A1-D2B9-6167279872F7}"/>
                  </a:ext>
                </a:extLst>
              </p:cNvPr>
              <p:cNvSpPr/>
              <p:nvPr/>
            </p:nvSpPr>
            <p:spPr>
              <a:xfrm>
                <a:off x="6935789" y="1322746"/>
                <a:ext cx="802146" cy="802146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pt-PT" sz="1400" noProof="0">
                  <a:solidFill>
                    <a:schemeClr val="tx1"/>
                  </a:solidFill>
                </a:endParaRPr>
              </a:p>
            </p:txBody>
          </p:sp>
          <p:sp>
            <p:nvSpPr>
              <p:cNvPr id="25" name="Rectangle: Rounded Corners 24">
                <a:extLst>
                  <a:ext uri="{FF2B5EF4-FFF2-40B4-BE49-F238E27FC236}">
                    <a16:creationId xmlns:a16="http://schemas.microsoft.com/office/drawing/2014/main" id="{983F4A89-10FB-0734-3768-26F99AA01E45}"/>
                  </a:ext>
                </a:extLst>
              </p:cNvPr>
              <p:cNvSpPr/>
              <p:nvPr/>
            </p:nvSpPr>
            <p:spPr bwMode="auto">
              <a:xfrm>
                <a:off x="6628210" y="2260075"/>
                <a:ext cx="1307123" cy="710913"/>
              </a:xfrm>
              <a:prstGeom prst="roundRect">
                <a:avLst/>
              </a:prstGeom>
              <a:solidFill>
                <a:schemeClr val="bg2"/>
              </a:solidFill>
              <a:ln w="50800">
                <a:noFill/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932472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pt-PT" sz="2000" b="1" kern="600" spc="-200" noProof="0">
                    <a:solidFill>
                      <a:schemeClr val="tx2"/>
                    </a:solidFill>
                    <a:cs typeface="Segoe UI" pitchFamily="34" charset="0"/>
                  </a:rPr>
                  <a:t>X</a:t>
                </a:r>
                <a:r>
                  <a:rPr lang="pt-PT" sz="2400" b="1" kern="600" spc="-200" noProof="0">
                    <a:solidFill>
                      <a:schemeClr val="tx2"/>
                    </a:solidFill>
                    <a:cs typeface="Segoe UI" pitchFamily="34" charset="0"/>
                  </a:rPr>
                  <a:t> </a:t>
                </a:r>
                <a:r>
                  <a:rPr lang="pt-PT" sz="6000" b="1" kern="600" spc="-200" noProof="0">
                    <a:solidFill>
                      <a:schemeClr val="tx2"/>
                    </a:solidFill>
                    <a:cs typeface="Segoe UI" pitchFamily="34" charset="0"/>
                  </a:rPr>
                  <a:t>3,4</a:t>
                </a:r>
              </a:p>
            </p:txBody>
          </p:sp>
          <p:sp>
            <p:nvSpPr>
              <p:cNvPr id="35" name="Rectangle: Rounded Corners 34">
                <a:extLst>
                  <a:ext uri="{FF2B5EF4-FFF2-40B4-BE49-F238E27FC236}">
                    <a16:creationId xmlns:a16="http://schemas.microsoft.com/office/drawing/2014/main" id="{F3A31C4E-D327-E07D-0622-BBB975EC438F}"/>
                  </a:ext>
                </a:extLst>
              </p:cNvPr>
              <p:cNvSpPr/>
              <p:nvPr/>
            </p:nvSpPr>
            <p:spPr bwMode="auto">
              <a:xfrm>
                <a:off x="6416739" y="3121223"/>
                <a:ext cx="1840247" cy="307777"/>
              </a:xfrm>
              <a:prstGeom prst="roundRect">
                <a:avLst>
                  <a:gd name="adj" fmla="val 0"/>
                </a:avLst>
              </a:prstGeom>
              <a:noFill/>
              <a:ln w="50800">
                <a:noFill/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32472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PT" sz="2000" b="1" i="0" u="none" strike="noStrike" kern="600" cap="none" spc="0" normalizeH="0" baseline="0" noProof="0">
                    <a:ln>
                      <a:noFill/>
                    </a:ln>
                    <a:solidFill>
                      <a:schemeClr val="tx2"/>
                    </a:solidFill>
                    <a:effectLst/>
                    <a:uLnTx/>
                    <a:uFillTx/>
                    <a:ea typeface="Segoe UI" pitchFamily="34" charset="0"/>
                    <a:cs typeface="Segoe UI" pitchFamily="34" charset="0"/>
                  </a:rPr>
                  <a:t>Remunerações</a:t>
                </a:r>
                <a:endParaRPr kumimoji="0" lang="pt-PT" sz="2000" b="0" i="0" u="none" strike="noStrike" kern="600" cap="none" spc="0" normalizeH="0" baseline="0" noProof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endParaRPr>
              </a:p>
            </p:txBody>
          </p: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F9D639F8-606B-26BA-A9FF-2E0FCA91871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106652" y="1451964"/>
                <a:ext cx="460420" cy="468717"/>
                <a:chOff x="5497263" y="2471997"/>
                <a:chExt cx="528638" cy="538163"/>
              </a:xfrm>
            </p:grpSpPr>
            <p:sp>
              <p:nvSpPr>
                <p:cNvPr id="112" name="Freeform 105">
                  <a:extLst>
                    <a:ext uri="{FF2B5EF4-FFF2-40B4-BE49-F238E27FC236}">
                      <a16:creationId xmlns:a16="http://schemas.microsoft.com/office/drawing/2014/main" id="{48E7178C-FAEB-6A37-A0CD-6338508452F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497263" y="2613285"/>
                  <a:ext cx="301625" cy="396875"/>
                </a:xfrm>
                <a:custGeom>
                  <a:avLst/>
                  <a:gdLst>
                    <a:gd name="T0" fmla="*/ 100 w 100"/>
                    <a:gd name="T1" fmla="*/ 25 h 132"/>
                    <a:gd name="T2" fmla="*/ 76 w 100"/>
                    <a:gd name="T3" fmla="*/ 0 h 132"/>
                    <a:gd name="T4" fmla="*/ 52 w 100"/>
                    <a:gd name="T5" fmla="*/ 0 h 132"/>
                    <a:gd name="T6" fmla="*/ 0 w 100"/>
                    <a:gd name="T7" fmla="*/ 84 h 132"/>
                    <a:gd name="T8" fmla="*/ 64 w 100"/>
                    <a:gd name="T9" fmla="*/ 132 h 132"/>
                    <a:gd name="T10" fmla="*/ 88 w 100"/>
                    <a:gd name="T11" fmla="*/ 129 h 1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0" h="132">
                      <a:moveTo>
                        <a:pt x="100" y="25"/>
                      </a:moveTo>
                      <a:cubicBezTo>
                        <a:pt x="93" y="16"/>
                        <a:pt x="84" y="8"/>
                        <a:pt x="76" y="0"/>
                      </a:cubicBezTo>
                      <a:moveTo>
                        <a:pt x="52" y="0"/>
                      </a:moveTo>
                      <a:cubicBezTo>
                        <a:pt x="24" y="27"/>
                        <a:pt x="0" y="59"/>
                        <a:pt x="0" y="84"/>
                      </a:cubicBezTo>
                      <a:cubicBezTo>
                        <a:pt x="0" y="118"/>
                        <a:pt x="29" y="132"/>
                        <a:pt x="64" y="132"/>
                      </a:cubicBezTo>
                      <a:cubicBezTo>
                        <a:pt x="72" y="132"/>
                        <a:pt x="81" y="131"/>
                        <a:pt x="88" y="129"/>
                      </a:cubicBezTo>
                    </a:path>
                  </a:pathLst>
                </a:custGeom>
                <a:noFill/>
                <a:ln w="19050" cap="rnd" cmpd="sng" algn="ctr">
                  <a:solidFill>
                    <a:srgbClr val="1A9AFA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  <p:sp>
              <p:nvSpPr>
                <p:cNvPr id="113" name="Freeform 106">
                  <a:extLst>
                    <a:ext uri="{FF2B5EF4-FFF2-40B4-BE49-F238E27FC236}">
                      <a16:creationId xmlns:a16="http://schemas.microsoft.com/office/drawing/2014/main" id="{D68671B4-FC67-29F2-BBCB-81053608BE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54426" y="2746635"/>
                  <a:ext cx="71438" cy="144463"/>
                </a:xfrm>
                <a:custGeom>
                  <a:avLst/>
                  <a:gdLst>
                    <a:gd name="T0" fmla="*/ 0 w 24"/>
                    <a:gd name="T1" fmla="*/ 36 h 48"/>
                    <a:gd name="T2" fmla="*/ 0 w 24"/>
                    <a:gd name="T3" fmla="*/ 40 h 48"/>
                    <a:gd name="T4" fmla="*/ 8 w 24"/>
                    <a:gd name="T5" fmla="*/ 48 h 48"/>
                    <a:gd name="T6" fmla="*/ 16 w 24"/>
                    <a:gd name="T7" fmla="*/ 48 h 48"/>
                    <a:gd name="T8" fmla="*/ 24 w 24"/>
                    <a:gd name="T9" fmla="*/ 40 h 48"/>
                    <a:gd name="T10" fmla="*/ 24 w 24"/>
                    <a:gd name="T11" fmla="*/ 34 h 48"/>
                    <a:gd name="T12" fmla="*/ 19 w 24"/>
                    <a:gd name="T13" fmla="*/ 26 h 48"/>
                    <a:gd name="T14" fmla="*/ 5 w 24"/>
                    <a:gd name="T15" fmla="*/ 22 h 48"/>
                    <a:gd name="T16" fmla="*/ 0 w 24"/>
                    <a:gd name="T17" fmla="*/ 14 h 48"/>
                    <a:gd name="T18" fmla="*/ 0 w 24"/>
                    <a:gd name="T19" fmla="*/ 8 h 48"/>
                    <a:gd name="T20" fmla="*/ 8 w 24"/>
                    <a:gd name="T21" fmla="*/ 0 h 48"/>
                    <a:gd name="T22" fmla="*/ 16 w 24"/>
                    <a:gd name="T23" fmla="*/ 0 h 48"/>
                    <a:gd name="T24" fmla="*/ 24 w 24"/>
                    <a:gd name="T25" fmla="*/ 8 h 48"/>
                    <a:gd name="T26" fmla="*/ 24 w 24"/>
                    <a:gd name="T27" fmla="*/ 12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48">
                      <a:moveTo>
                        <a:pt x="0" y="36"/>
                      </a:moveTo>
                      <a:cubicBezTo>
                        <a:pt x="0" y="40"/>
                        <a:pt x="0" y="40"/>
                        <a:pt x="0" y="40"/>
                      </a:cubicBezTo>
                      <a:cubicBezTo>
                        <a:pt x="0" y="44"/>
                        <a:pt x="4" y="48"/>
                        <a:pt x="8" y="48"/>
                      </a:cubicBezTo>
                      <a:cubicBezTo>
                        <a:pt x="16" y="48"/>
                        <a:pt x="16" y="48"/>
                        <a:pt x="16" y="48"/>
                      </a:cubicBezTo>
                      <a:cubicBezTo>
                        <a:pt x="20" y="48"/>
                        <a:pt x="24" y="44"/>
                        <a:pt x="24" y="40"/>
                      </a:cubicBezTo>
                      <a:cubicBezTo>
                        <a:pt x="24" y="34"/>
                        <a:pt x="24" y="34"/>
                        <a:pt x="24" y="34"/>
                      </a:cubicBezTo>
                      <a:cubicBezTo>
                        <a:pt x="24" y="30"/>
                        <a:pt x="22" y="27"/>
                        <a:pt x="19" y="26"/>
                      </a:cubicBezTo>
                      <a:cubicBezTo>
                        <a:pt x="5" y="22"/>
                        <a:pt x="5" y="22"/>
                        <a:pt x="5" y="22"/>
                      </a:cubicBezTo>
                      <a:cubicBezTo>
                        <a:pt x="2" y="21"/>
                        <a:pt x="0" y="18"/>
                        <a:pt x="0" y="14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4"/>
                        <a:pt x="4" y="0"/>
                        <a:pt x="8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20" y="0"/>
                        <a:pt x="24" y="4"/>
                        <a:pt x="24" y="8"/>
                      </a:cubicBezTo>
                      <a:cubicBezTo>
                        <a:pt x="24" y="12"/>
                        <a:pt x="24" y="12"/>
                        <a:pt x="24" y="12"/>
                      </a:cubicBezTo>
                    </a:path>
                  </a:pathLst>
                </a:custGeom>
                <a:noFill/>
                <a:ln w="19050" cap="flat" cmpd="sng" algn="ctr">
                  <a:solidFill>
                    <a:srgbClr val="1A9AFA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  <p:sp>
              <p:nvSpPr>
                <p:cNvPr id="114" name="Line 107">
                  <a:extLst>
                    <a:ext uri="{FF2B5EF4-FFF2-40B4-BE49-F238E27FC236}">
                      <a16:creationId xmlns:a16="http://schemas.microsoft.com/office/drawing/2014/main" id="{37C71477-9EB2-3247-D6DB-D433DAF932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89351" y="2710122"/>
                  <a:ext cx="0" cy="36513"/>
                </a:xfrm>
                <a:prstGeom prst="line">
                  <a:avLst/>
                </a:prstGeom>
                <a:noFill/>
                <a:ln w="19050" cap="flat" cmpd="sng" algn="ctr">
                  <a:solidFill>
                    <a:srgbClr val="1A9AFA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  <p:sp>
              <p:nvSpPr>
                <p:cNvPr id="115" name="Line 108">
                  <a:extLst>
                    <a:ext uri="{FF2B5EF4-FFF2-40B4-BE49-F238E27FC236}">
                      <a16:creationId xmlns:a16="http://schemas.microsoft.com/office/drawing/2014/main" id="{66251CDE-0B81-7CF2-C8D3-2CEF30C1A5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689351" y="2891097"/>
                  <a:ext cx="0" cy="34925"/>
                </a:xfrm>
                <a:prstGeom prst="line">
                  <a:avLst/>
                </a:prstGeom>
                <a:noFill/>
                <a:ln w="19050" cap="flat" cmpd="sng" algn="ctr">
                  <a:solidFill>
                    <a:srgbClr val="1A9AFA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  <p:sp>
              <p:nvSpPr>
                <p:cNvPr id="116" name="Freeform 109">
                  <a:extLst>
                    <a:ext uri="{FF2B5EF4-FFF2-40B4-BE49-F238E27FC236}">
                      <a16:creationId xmlns:a16="http://schemas.microsoft.com/office/drawing/2014/main" id="{208B1A1E-832A-FC39-80C7-F656DDC1D2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00451" y="2471997"/>
                  <a:ext cx="168275" cy="153988"/>
                </a:xfrm>
                <a:custGeom>
                  <a:avLst/>
                  <a:gdLst>
                    <a:gd name="T0" fmla="*/ 42 w 56"/>
                    <a:gd name="T1" fmla="*/ 47 h 51"/>
                    <a:gd name="T2" fmla="*/ 30 w 56"/>
                    <a:gd name="T3" fmla="*/ 51 h 51"/>
                    <a:gd name="T4" fmla="*/ 18 w 56"/>
                    <a:gd name="T5" fmla="*/ 47 h 51"/>
                    <a:gd name="T6" fmla="*/ 1 w 56"/>
                    <a:gd name="T7" fmla="*/ 11 h 51"/>
                    <a:gd name="T8" fmla="*/ 30 w 56"/>
                    <a:gd name="T9" fmla="*/ 5 h 51"/>
                    <a:gd name="T10" fmla="*/ 56 w 56"/>
                    <a:gd name="T11" fmla="*/ 8 h 51"/>
                    <a:gd name="T12" fmla="*/ 42 w 56"/>
                    <a:gd name="T13" fmla="*/ 47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6" h="51">
                      <a:moveTo>
                        <a:pt x="42" y="47"/>
                      </a:moveTo>
                      <a:cubicBezTo>
                        <a:pt x="41" y="49"/>
                        <a:pt x="34" y="51"/>
                        <a:pt x="30" y="51"/>
                      </a:cubicBezTo>
                      <a:cubicBezTo>
                        <a:pt x="26" y="51"/>
                        <a:pt x="20" y="49"/>
                        <a:pt x="18" y="47"/>
                      </a:cubicBezTo>
                      <a:cubicBezTo>
                        <a:pt x="18" y="47"/>
                        <a:pt x="0" y="12"/>
                        <a:pt x="1" y="11"/>
                      </a:cubicBezTo>
                      <a:cubicBezTo>
                        <a:pt x="6" y="0"/>
                        <a:pt x="19" y="2"/>
                        <a:pt x="30" y="5"/>
                      </a:cubicBezTo>
                      <a:cubicBezTo>
                        <a:pt x="46" y="9"/>
                        <a:pt x="53" y="9"/>
                        <a:pt x="56" y="8"/>
                      </a:cubicBezTo>
                      <a:cubicBezTo>
                        <a:pt x="56" y="13"/>
                        <a:pt x="42" y="47"/>
                        <a:pt x="42" y="47"/>
                      </a:cubicBezTo>
                      <a:close/>
                    </a:path>
                  </a:pathLst>
                </a:custGeom>
                <a:noFill/>
                <a:ln w="19050" cap="flat" cmpd="sng" algn="ctr">
                  <a:solidFill>
                    <a:srgbClr val="1A9AFA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  <p:sp>
              <p:nvSpPr>
                <p:cNvPr id="117" name="Rectangle 110">
                  <a:extLst>
                    <a:ext uri="{FF2B5EF4-FFF2-40B4-BE49-F238E27FC236}">
                      <a16:creationId xmlns:a16="http://schemas.microsoft.com/office/drawing/2014/main" id="{1E96BC04-9434-6F1B-B295-D3A33E83E6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98888" y="2721235"/>
                  <a:ext cx="227013" cy="288925"/>
                </a:xfrm>
                <a:prstGeom prst="rect">
                  <a:avLst/>
                </a:prstGeom>
                <a:noFill/>
                <a:ln w="19050" cap="flat" cmpd="sng" algn="ctr">
                  <a:solidFill>
                    <a:srgbClr val="1A9AFA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  <p:sp>
              <p:nvSpPr>
                <p:cNvPr id="118" name="Line 111">
                  <a:extLst>
                    <a:ext uri="{FF2B5EF4-FFF2-40B4-BE49-F238E27FC236}">
                      <a16:creationId xmlns:a16="http://schemas.microsoft.com/office/drawing/2014/main" id="{8FAC469F-BC67-BCEB-F934-D94BBA9ED7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98888" y="2794260"/>
                  <a:ext cx="227013" cy="0"/>
                </a:xfrm>
                <a:prstGeom prst="line">
                  <a:avLst/>
                </a:prstGeom>
                <a:noFill/>
                <a:ln w="19050" cap="flat" cmpd="sng" algn="ctr">
                  <a:solidFill>
                    <a:srgbClr val="1A9AFA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  <p:sp>
              <p:nvSpPr>
                <p:cNvPr id="119" name="Line 112">
                  <a:extLst>
                    <a:ext uri="{FF2B5EF4-FFF2-40B4-BE49-F238E27FC236}">
                      <a16:creationId xmlns:a16="http://schemas.microsoft.com/office/drawing/2014/main" id="{4107FE4C-A688-31A5-06AF-965F437295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98888" y="2865697"/>
                  <a:ext cx="227013" cy="0"/>
                </a:xfrm>
                <a:prstGeom prst="line">
                  <a:avLst/>
                </a:prstGeom>
                <a:noFill/>
                <a:ln w="19050" cap="flat" cmpd="sng" algn="ctr">
                  <a:solidFill>
                    <a:srgbClr val="1A9AFA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  <p:sp>
              <p:nvSpPr>
                <p:cNvPr id="120" name="Line 113">
                  <a:extLst>
                    <a:ext uri="{FF2B5EF4-FFF2-40B4-BE49-F238E27FC236}">
                      <a16:creationId xmlns:a16="http://schemas.microsoft.com/office/drawing/2014/main" id="{9C30AFD7-27BD-4727-4E6A-2A1A36A982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98888" y="2938722"/>
                  <a:ext cx="142875" cy="0"/>
                </a:xfrm>
                <a:prstGeom prst="line">
                  <a:avLst/>
                </a:prstGeom>
                <a:noFill/>
                <a:ln w="19050" cap="flat" cmpd="sng" algn="ctr">
                  <a:solidFill>
                    <a:srgbClr val="1A9AFA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  <p:sp>
              <p:nvSpPr>
                <p:cNvPr id="121" name="Line 114">
                  <a:extLst>
                    <a:ext uri="{FF2B5EF4-FFF2-40B4-BE49-F238E27FC236}">
                      <a16:creationId xmlns:a16="http://schemas.microsoft.com/office/drawing/2014/main" id="{EB5AA2EA-65DB-74F7-F012-D194C9C48C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70326" y="2794260"/>
                  <a:ext cx="0" cy="215900"/>
                </a:xfrm>
                <a:prstGeom prst="line">
                  <a:avLst/>
                </a:prstGeom>
                <a:noFill/>
                <a:ln w="19050" cap="flat" cmpd="sng" algn="ctr">
                  <a:solidFill>
                    <a:srgbClr val="1A9AFA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  <p:sp>
              <p:nvSpPr>
                <p:cNvPr id="122" name="Line 115">
                  <a:extLst>
                    <a:ext uri="{FF2B5EF4-FFF2-40B4-BE49-F238E27FC236}">
                      <a16:creationId xmlns:a16="http://schemas.microsoft.com/office/drawing/2014/main" id="{C7B4A453-9CF3-EE50-FEB3-8135A5782F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41763" y="2794260"/>
                  <a:ext cx="0" cy="215900"/>
                </a:xfrm>
                <a:prstGeom prst="line">
                  <a:avLst/>
                </a:prstGeom>
                <a:noFill/>
                <a:ln w="19050" cap="flat" cmpd="sng" algn="ctr">
                  <a:solidFill>
                    <a:srgbClr val="1A9AFA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82918" tIns="41459" rIns="82918" bIns="4145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sz="1632" noProof="0"/>
                </a:p>
              </p:txBody>
            </p:sp>
          </p:grpSp>
        </p:grpSp>
        <p:sp>
          <p:nvSpPr>
            <p:cNvPr id="80" name="Text Placeholder 4">
              <a:extLst>
                <a:ext uri="{FF2B5EF4-FFF2-40B4-BE49-F238E27FC236}">
                  <a16:creationId xmlns:a16="http://schemas.microsoft.com/office/drawing/2014/main" id="{84F9983F-50A0-A10C-0466-7BA39341D7B8}"/>
                </a:ext>
              </a:extLst>
            </p:cNvPr>
            <p:cNvSpPr txBox="1">
              <a:spLocks/>
            </p:cNvSpPr>
            <p:nvPr/>
          </p:nvSpPr>
          <p:spPr>
            <a:xfrm>
              <a:off x="6155609" y="3579247"/>
              <a:ext cx="2245808" cy="166199"/>
            </a:xfrm>
            <a:prstGeom prst="rect">
              <a:avLst/>
            </a:prstGeom>
          </p:spPr>
          <p:txBody>
            <a:bodyPr vert="horz" wrap="none" lIns="0" tIns="0" rIns="0" bIns="0" rtlCol="0" anchor="t" anchorCtr="0">
              <a:sp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400"/>
                </a:spcAft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18288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36576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54864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73152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91440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09728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128016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146304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1A9AFA"/>
                </a:buClr>
                <a:buSzPct val="100000"/>
              </a:pPr>
              <a:r>
                <a:rPr lang="pt-PT" sz="1200" noProof="0"/>
                <a:t>365 M€ diretos</a:t>
              </a:r>
              <a:r>
                <a:rPr lang="pt-PT" sz="1200" noProof="0">
                  <a:sym typeface="Wingdings 3" panose="05040102010807070707" pitchFamily="18" charset="2"/>
                </a:rPr>
                <a:t> 1.236 M€ totais</a:t>
              </a:r>
              <a:endParaRPr lang="pt-PT" sz="1200" noProof="0"/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70EFA420-7A0C-F52C-674B-DBEC8A292682}"/>
              </a:ext>
            </a:extLst>
          </p:cNvPr>
          <p:cNvGrpSpPr/>
          <p:nvPr/>
        </p:nvGrpSpPr>
        <p:grpSpPr>
          <a:xfrm>
            <a:off x="9488437" y="1322746"/>
            <a:ext cx="2117567" cy="2422700"/>
            <a:chOff x="9488437" y="1322746"/>
            <a:chExt cx="2117567" cy="2422700"/>
          </a:xfrm>
        </p:grpSpPr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F7186EDD-FA9A-C07E-D542-7073C238DE64}"/>
                </a:ext>
              </a:extLst>
            </p:cNvPr>
            <p:cNvGrpSpPr/>
            <p:nvPr/>
          </p:nvGrpSpPr>
          <p:grpSpPr>
            <a:xfrm>
              <a:off x="9692820" y="1322746"/>
              <a:ext cx="1708801" cy="2080316"/>
              <a:chOff x="9432164" y="1322746"/>
              <a:chExt cx="1708801" cy="2080316"/>
            </a:xfrm>
          </p:grpSpPr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3FCECFF5-DBF9-0092-4DA6-396D11160AA6}"/>
                  </a:ext>
                </a:extLst>
              </p:cNvPr>
              <p:cNvSpPr/>
              <p:nvPr/>
            </p:nvSpPr>
            <p:spPr>
              <a:xfrm>
                <a:off x="9885491" y="1322746"/>
                <a:ext cx="802146" cy="802146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accent1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pt-PT" sz="1400" noProof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Rectangle: Rounded Corners 26">
                <a:extLst>
                  <a:ext uri="{FF2B5EF4-FFF2-40B4-BE49-F238E27FC236}">
                    <a16:creationId xmlns:a16="http://schemas.microsoft.com/office/drawing/2014/main" id="{12900C49-0BB6-E65D-2F14-640CF47B701D}"/>
                  </a:ext>
                </a:extLst>
              </p:cNvPr>
              <p:cNvSpPr/>
              <p:nvPr/>
            </p:nvSpPr>
            <p:spPr bwMode="auto">
              <a:xfrm>
                <a:off x="9506393" y="2260075"/>
                <a:ext cx="1307123" cy="710913"/>
              </a:xfrm>
              <a:prstGeom prst="roundRect">
                <a:avLst/>
              </a:prstGeom>
              <a:solidFill>
                <a:schemeClr val="bg2"/>
              </a:solidFill>
              <a:ln w="50800">
                <a:noFill/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defTabSz="932472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pt-PT" sz="2000" b="1" kern="600" spc="-200" noProof="0">
                    <a:solidFill>
                      <a:schemeClr val="accent1">
                        <a:lumMod val="60000"/>
                        <a:lumOff val="40000"/>
                      </a:schemeClr>
                    </a:solidFill>
                    <a:cs typeface="Segoe UI" pitchFamily="34" charset="0"/>
                  </a:rPr>
                  <a:t>X</a:t>
                </a:r>
                <a:r>
                  <a:rPr lang="pt-PT" sz="2400" b="1" kern="600" spc="-200" noProof="0">
                    <a:solidFill>
                      <a:schemeClr val="accent1">
                        <a:lumMod val="60000"/>
                        <a:lumOff val="40000"/>
                      </a:schemeClr>
                    </a:solidFill>
                    <a:cs typeface="Segoe UI" pitchFamily="34" charset="0"/>
                  </a:rPr>
                  <a:t> </a:t>
                </a:r>
                <a:r>
                  <a:rPr lang="pt-PT" sz="6000" b="1" kern="600" spc="-200" noProof="0">
                    <a:solidFill>
                      <a:schemeClr val="accent1">
                        <a:lumMod val="60000"/>
                        <a:lumOff val="40000"/>
                      </a:schemeClr>
                    </a:solidFill>
                    <a:cs typeface="Segoe UI" pitchFamily="34" charset="0"/>
                  </a:rPr>
                  <a:t>5,0</a:t>
                </a:r>
              </a:p>
            </p:txBody>
          </p:sp>
          <p:sp>
            <p:nvSpPr>
              <p:cNvPr id="33" name="Rectangle: Rounded Corners 32">
                <a:extLst>
                  <a:ext uri="{FF2B5EF4-FFF2-40B4-BE49-F238E27FC236}">
                    <a16:creationId xmlns:a16="http://schemas.microsoft.com/office/drawing/2014/main" id="{A8C68B56-1B54-159A-0445-34D29D94174D}"/>
                  </a:ext>
                </a:extLst>
              </p:cNvPr>
              <p:cNvSpPr/>
              <p:nvPr/>
            </p:nvSpPr>
            <p:spPr bwMode="auto">
              <a:xfrm>
                <a:off x="9432164" y="3095285"/>
                <a:ext cx="1708801" cy="307777"/>
              </a:xfrm>
              <a:prstGeom prst="roundRect">
                <a:avLst>
                  <a:gd name="adj" fmla="val 0"/>
                </a:avLst>
              </a:prstGeom>
              <a:noFill/>
              <a:ln w="50800">
                <a:noFill/>
                <a:headEnd type="none" w="med" len="med"/>
                <a:tailEnd type="none" w="med" len="med"/>
              </a:ln>
              <a:effectLst/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32472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pt-PT" sz="2000" b="1" i="0" u="none" strike="noStrike" kern="600" cap="none" spc="0" normalizeH="0" baseline="0" noProof="0">
                    <a:ln>
                      <a:noFill/>
                    </a:ln>
                    <a:solidFill>
                      <a:schemeClr val="accent1">
                        <a:lumMod val="60000"/>
                        <a:lumOff val="40000"/>
                      </a:schemeClr>
                    </a:solidFill>
                    <a:effectLst/>
                    <a:uLnTx/>
                    <a:uFillTx/>
                    <a:ea typeface="Segoe UI" pitchFamily="34" charset="0"/>
                    <a:cs typeface="Segoe UI" pitchFamily="34" charset="0"/>
                  </a:rPr>
                  <a:t>Receita Fiscal</a:t>
                </a:r>
                <a:endParaRPr kumimoji="0" lang="pt-PT" sz="2000" b="0" i="0" u="none" strike="noStrike" kern="600" cap="none" spc="0" normalizeH="0" baseline="0" noProof="0">
                  <a:ln>
                    <a:noFill/>
                  </a:ln>
                  <a:solidFill>
                    <a:schemeClr val="accent1">
                      <a:lumMod val="60000"/>
                      <a:lumOff val="40000"/>
                    </a:schemeClr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endParaRPr>
              </a:p>
            </p:txBody>
          </p:sp>
          <p:grpSp>
            <p:nvGrpSpPr>
              <p:cNvPr id="55" name="Group 74">
                <a:extLst>
                  <a:ext uri="{FF2B5EF4-FFF2-40B4-BE49-F238E27FC236}">
                    <a16:creationId xmlns:a16="http://schemas.microsoft.com/office/drawing/2014/main" id="{E38128D8-B543-45F8-9DBC-92036F737C3D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0007377" y="1410508"/>
                <a:ext cx="558374" cy="556950"/>
                <a:chOff x="3208" y="2915"/>
                <a:chExt cx="784" cy="782"/>
              </a:xfrm>
              <a:solidFill>
                <a:schemeClr val="accent1">
                  <a:lumMod val="60000"/>
                  <a:lumOff val="40000"/>
                </a:schemeClr>
              </a:solidFill>
            </p:grpSpPr>
            <p:sp>
              <p:nvSpPr>
                <p:cNvPr id="56" name="Freeform 75">
                  <a:extLst>
                    <a:ext uri="{FF2B5EF4-FFF2-40B4-BE49-F238E27FC236}">
                      <a16:creationId xmlns:a16="http://schemas.microsoft.com/office/drawing/2014/main" id="{1DF777E0-C031-4F72-AC33-2E9521D0147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208" y="3571"/>
                  <a:ext cx="784" cy="126"/>
                </a:xfrm>
                <a:custGeom>
                  <a:avLst/>
                  <a:gdLst>
                    <a:gd name="T0" fmla="*/ 784 w 784"/>
                    <a:gd name="T1" fmla="*/ 126 h 126"/>
                    <a:gd name="T2" fmla="*/ 0 w 784"/>
                    <a:gd name="T3" fmla="*/ 126 h 126"/>
                    <a:gd name="T4" fmla="*/ 0 w 784"/>
                    <a:gd name="T5" fmla="*/ 0 h 126"/>
                    <a:gd name="T6" fmla="*/ 784 w 784"/>
                    <a:gd name="T7" fmla="*/ 0 h 126"/>
                    <a:gd name="T8" fmla="*/ 784 w 784"/>
                    <a:gd name="T9" fmla="*/ 126 h 126"/>
                    <a:gd name="T10" fmla="*/ 18 w 784"/>
                    <a:gd name="T11" fmla="*/ 108 h 126"/>
                    <a:gd name="T12" fmla="*/ 766 w 784"/>
                    <a:gd name="T13" fmla="*/ 108 h 126"/>
                    <a:gd name="T14" fmla="*/ 766 w 784"/>
                    <a:gd name="T15" fmla="*/ 18 h 126"/>
                    <a:gd name="T16" fmla="*/ 18 w 784"/>
                    <a:gd name="T17" fmla="*/ 18 h 126"/>
                    <a:gd name="T18" fmla="*/ 18 w 784"/>
                    <a:gd name="T19" fmla="*/ 108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84" h="126">
                      <a:moveTo>
                        <a:pt x="784" y="126"/>
                      </a:moveTo>
                      <a:lnTo>
                        <a:pt x="0" y="126"/>
                      </a:lnTo>
                      <a:lnTo>
                        <a:pt x="0" y="0"/>
                      </a:lnTo>
                      <a:lnTo>
                        <a:pt x="784" y="0"/>
                      </a:lnTo>
                      <a:lnTo>
                        <a:pt x="784" y="126"/>
                      </a:lnTo>
                      <a:close/>
                      <a:moveTo>
                        <a:pt x="18" y="108"/>
                      </a:moveTo>
                      <a:lnTo>
                        <a:pt x="766" y="108"/>
                      </a:lnTo>
                      <a:lnTo>
                        <a:pt x="766" y="18"/>
                      </a:lnTo>
                      <a:lnTo>
                        <a:pt x="18" y="18"/>
                      </a:lnTo>
                      <a:lnTo>
                        <a:pt x="18" y="10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57" name="Freeform 76">
                  <a:extLst>
                    <a:ext uri="{FF2B5EF4-FFF2-40B4-BE49-F238E27FC236}">
                      <a16:creationId xmlns:a16="http://schemas.microsoft.com/office/drawing/2014/main" id="{D244A4EB-F1E5-465F-8D31-1AEC25FE9BE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254" y="2915"/>
                  <a:ext cx="694" cy="324"/>
                </a:xfrm>
                <a:custGeom>
                  <a:avLst/>
                  <a:gdLst>
                    <a:gd name="T0" fmla="*/ 694 w 694"/>
                    <a:gd name="T1" fmla="*/ 324 h 324"/>
                    <a:gd name="T2" fmla="*/ 0 w 694"/>
                    <a:gd name="T3" fmla="*/ 324 h 324"/>
                    <a:gd name="T4" fmla="*/ 0 w 694"/>
                    <a:gd name="T5" fmla="*/ 202 h 324"/>
                    <a:gd name="T6" fmla="*/ 346 w 694"/>
                    <a:gd name="T7" fmla="*/ 0 h 324"/>
                    <a:gd name="T8" fmla="*/ 694 w 694"/>
                    <a:gd name="T9" fmla="*/ 202 h 324"/>
                    <a:gd name="T10" fmla="*/ 694 w 694"/>
                    <a:gd name="T11" fmla="*/ 324 h 324"/>
                    <a:gd name="T12" fmla="*/ 18 w 694"/>
                    <a:gd name="T13" fmla="*/ 306 h 324"/>
                    <a:gd name="T14" fmla="*/ 676 w 694"/>
                    <a:gd name="T15" fmla="*/ 306 h 324"/>
                    <a:gd name="T16" fmla="*/ 676 w 694"/>
                    <a:gd name="T17" fmla="*/ 212 h 324"/>
                    <a:gd name="T18" fmla="*/ 346 w 694"/>
                    <a:gd name="T19" fmla="*/ 20 h 324"/>
                    <a:gd name="T20" fmla="*/ 18 w 694"/>
                    <a:gd name="T21" fmla="*/ 212 h 324"/>
                    <a:gd name="T22" fmla="*/ 18 w 694"/>
                    <a:gd name="T23" fmla="*/ 306 h 3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94" h="324">
                      <a:moveTo>
                        <a:pt x="694" y="324"/>
                      </a:moveTo>
                      <a:lnTo>
                        <a:pt x="0" y="324"/>
                      </a:lnTo>
                      <a:lnTo>
                        <a:pt x="0" y="202"/>
                      </a:lnTo>
                      <a:lnTo>
                        <a:pt x="346" y="0"/>
                      </a:lnTo>
                      <a:lnTo>
                        <a:pt x="694" y="202"/>
                      </a:lnTo>
                      <a:lnTo>
                        <a:pt x="694" y="324"/>
                      </a:lnTo>
                      <a:close/>
                      <a:moveTo>
                        <a:pt x="18" y="306"/>
                      </a:moveTo>
                      <a:lnTo>
                        <a:pt x="676" y="306"/>
                      </a:lnTo>
                      <a:lnTo>
                        <a:pt x="676" y="212"/>
                      </a:lnTo>
                      <a:lnTo>
                        <a:pt x="346" y="20"/>
                      </a:lnTo>
                      <a:lnTo>
                        <a:pt x="18" y="212"/>
                      </a:lnTo>
                      <a:lnTo>
                        <a:pt x="18" y="30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58" name="Freeform 77">
                  <a:extLst>
                    <a:ext uri="{FF2B5EF4-FFF2-40B4-BE49-F238E27FC236}">
                      <a16:creationId xmlns:a16="http://schemas.microsoft.com/office/drawing/2014/main" id="{937BD306-4CAB-4469-963D-01690DF68FB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298" y="3527"/>
                  <a:ext cx="164" cy="62"/>
                </a:xfrm>
                <a:custGeom>
                  <a:avLst/>
                  <a:gdLst>
                    <a:gd name="T0" fmla="*/ 164 w 164"/>
                    <a:gd name="T1" fmla="*/ 62 h 62"/>
                    <a:gd name="T2" fmla="*/ 0 w 164"/>
                    <a:gd name="T3" fmla="*/ 62 h 62"/>
                    <a:gd name="T4" fmla="*/ 0 w 164"/>
                    <a:gd name="T5" fmla="*/ 0 h 62"/>
                    <a:gd name="T6" fmla="*/ 164 w 164"/>
                    <a:gd name="T7" fmla="*/ 0 h 62"/>
                    <a:gd name="T8" fmla="*/ 164 w 164"/>
                    <a:gd name="T9" fmla="*/ 62 h 62"/>
                    <a:gd name="T10" fmla="*/ 18 w 164"/>
                    <a:gd name="T11" fmla="*/ 44 h 62"/>
                    <a:gd name="T12" fmla="*/ 146 w 164"/>
                    <a:gd name="T13" fmla="*/ 44 h 62"/>
                    <a:gd name="T14" fmla="*/ 146 w 164"/>
                    <a:gd name="T15" fmla="*/ 18 h 62"/>
                    <a:gd name="T16" fmla="*/ 18 w 164"/>
                    <a:gd name="T17" fmla="*/ 18 h 62"/>
                    <a:gd name="T18" fmla="*/ 18 w 164"/>
                    <a:gd name="T19" fmla="*/ 4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4" h="62">
                      <a:moveTo>
                        <a:pt x="164" y="62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164" y="0"/>
                      </a:lnTo>
                      <a:lnTo>
                        <a:pt x="164" y="62"/>
                      </a:lnTo>
                      <a:close/>
                      <a:moveTo>
                        <a:pt x="18" y="44"/>
                      </a:moveTo>
                      <a:lnTo>
                        <a:pt x="146" y="44"/>
                      </a:lnTo>
                      <a:lnTo>
                        <a:pt x="146" y="18"/>
                      </a:lnTo>
                      <a:lnTo>
                        <a:pt x="18" y="18"/>
                      </a:lnTo>
                      <a:lnTo>
                        <a:pt x="18" y="4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59" name="Freeform 78">
                  <a:extLst>
                    <a:ext uri="{FF2B5EF4-FFF2-40B4-BE49-F238E27FC236}">
                      <a16:creationId xmlns:a16="http://schemas.microsoft.com/office/drawing/2014/main" id="{D051428E-E479-4617-9067-1E5148FDF4B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738" y="3527"/>
                  <a:ext cx="164" cy="62"/>
                </a:xfrm>
                <a:custGeom>
                  <a:avLst/>
                  <a:gdLst>
                    <a:gd name="T0" fmla="*/ 164 w 164"/>
                    <a:gd name="T1" fmla="*/ 62 h 62"/>
                    <a:gd name="T2" fmla="*/ 0 w 164"/>
                    <a:gd name="T3" fmla="*/ 62 h 62"/>
                    <a:gd name="T4" fmla="*/ 0 w 164"/>
                    <a:gd name="T5" fmla="*/ 0 h 62"/>
                    <a:gd name="T6" fmla="*/ 164 w 164"/>
                    <a:gd name="T7" fmla="*/ 0 h 62"/>
                    <a:gd name="T8" fmla="*/ 164 w 164"/>
                    <a:gd name="T9" fmla="*/ 62 h 62"/>
                    <a:gd name="T10" fmla="*/ 18 w 164"/>
                    <a:gd name="T11" fmla="*/ 44 h 62"/>
                    <a:gd name="T12" fmla="*/ 146 w 164"/>
                    <a:gd name="T13" fmla="*/ 44 h 62"/>
                    <a:gd name="T14" fmla="*/ 146 w 164"/>
                    <a:gd name="T15" fmla="*/ 18 h 62"/>
                    <a:gd name="T16" fmla="*/ 18 w 164"/>
                    <a:gd name="T17" fmla="*/ 18 h 62"/>
                    <a:gd name="T18" fmla="*/ 18 w 164"/>
                    <a:gd name="T19" fmla="*/ 4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4" h="62">
                      <a:moveTo>
                        <a:pt x="164" y="62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164" y="0"/>
                      </a:lnTo>
                      <a:lnTo>
                        <a:pt x="164" y="62"/>
                      </a:lnTo>
                      <a:close/>
                      <a:moveTo>
                        <a:pt x="18" y="44"/>
                      </a:moveTo>
                      <a:lnTo>
                        <a:pt x="146" y="44"/>
                      </a:lnTo>
                      <a:lnTo>
                        <a:pt x="146" y="18"/>
                      </a:lnTo>
                      <a:lnTo>
                        <a:pt x="18" y="18"/>
                      </a:lnTo>
                      <a:lnTo>
                        <a:pt x="18" y="4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60" name="Freeform 79">
                  <a:extLst>
                    <a:ext uri="{FF2B5EF4-FFF2-40B4-BE49-F238E27FC236}">
                      <a16:creationId xmlns:a16="http://schemas.microsoft.com/office/drawing/2014/main" id="{2CEC074B-9CE4-4311-A8E8-ADAC54D4461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298" y="3221"/>
                  <a:ext cx="164" cy="64"/>
                </a:xfrm>
                <a:custGeom>
                  <a:avLst/>
                  <a:gdLst>
                    <a:gd name="T0" fmla="*/ 164 w 164"/>
                    <a:gd name="T1" fmla="*/ 64 h 64"/>
                    <a:gd name="T2" fmla="*/ 0 w 164"/>
                    <a:gd name="T3" fmla="*/ 64 h 64"/>
                    <a:gd name="T4" fmla="*/ 0 w 164"/>
                    <a:gd name="T5" fmla="*/ 0 h 64"/>
                    <a:gd name="T6" fmla="*/ 164 w 164"/>
                    <a:gd name="T7" fmla="*/ 0 h 64"/>
                    <a:gd name="T8" fmla="*/ 164 w 164"/>
                    <a:gd name="T9" fmla="*/ 64 h 64"/>
                    <a:gd name="T10" fmla="*/ 18 w 164"/>
                    <a:gd name="T11" fmla="*/ 46 h 64"/>
                    <a:gd name="T12" fmla="*/ 146 w 164"/>
                    <a:gd name="T13" fmla="*/ 46 h 64"/>
                    <a:gd name="T14" fmla="*/ 146 w 164"/>
                    <a:gd name="T15" fmla="*/ 18 h 64"/>
                    <a:gd name="T16" fmla="*/ 18 w 164"/>
                    <a:gd name="T17" fmla="*/ 18 h 64"/>
                    <a:gd name="T18" fmla="*/ 18 w 164"/>
                    <a:gd name="T19" fmla="*/ 46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4" h="64">
                      <a:moveTo>
                        <a:pt x="164" y="64"/>
                      </a:moveTo>
                      <a:lnTo>
                        <a:pt x="0" y="64"/>
                      </a:lnTo>
                      <a:lnTo>
                        <a:pt x="0" y="0"/>
                      </a:lnTo>
                      <a:lnTo>
                        <a:pt x="164" y="0"/>
                      </a:lnTo>
                      <a:lnTo>
                        <a:pt x="164" y="64"/>
                      </a:lnTo>
                      <a:close/>
                      <a:moveTo>
                        <a:pt x="18" y="46"/>
                      </a:moveTo>
                      <a:lnTo>
                        <a:pt x="146" y="46"/>
                      </a:lnTo>
                      <a:lnTo>
                        <a:pt x="146" y="18"/>
                      </a:lnTo>
                      <a:lnTo>
                        <a:pt x="18" y="18"/>
                      </a:lnTo>
                      <a:lnTo>
                        <a:pt x="18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61" name="Freeform 80">
                  <a:extLst>
                    <a:ext uri="{FF2B5EF4-FFF2-40B4-BE49-F238E27FC236}">
                      <a16:creationId xmlns:a16="http://schemas.microsoft.com/office/drawing/2014/main" id="{795DFBA1-1364-4B21-82E0-9DACCC21FC7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738" y="3221"/>
                  <a:ext cx="164" cy="64"/>
                </a:xfrm>
                <a:custGeom>
                  <a:avLst/>
                  <a:gdLst>
                    <a:gd name="T0" fmla="*/ 164 w 164"/>
                    <a:gd name="T1" fmla="*/ 64 h 64"/>
                    <a:gd name="T2" fmla="*/ 0 w 164"/>
                    <a:gd name="T3" fmla="*/ 64 h 64"/>
                    <a:gd name="T4" fmla="*/ 0 w 164"/>
                    <a:gd name="T5" fmla="*/ 0 h 64"/>
                    <a:gd name="T6" fmla="*/ 164 w 164"/>
                    <a:gd name="T7" fmla="*/ 0 h 64"/>
                    <a:gd name="T8" fmla="*/ 164 w 164"/>
                    <a:gd name="T9" fmla="*/ 64 h 64"/>
                    <a:gd name="T10" fmla="*/ 18 w 164"/>
                    <a:gd name="T11" fmla="*/ 46 h 64"/>
                    <a:gd name="T12" fmla="*/ 146 w 164"/>
                    <a:gd name="T13" fmla="*/ 46 h 64"/>
                    <a:gd name="T14" fmla="*/ 146 w 164"/>
                    <a:gd name="T15" fmla="*/ 18 h 64"/>
                    <a:gd name="T16" fmla="*/ 18 w 164"/>
                    <a:gd name="T17" fmla="*/ 18 h 64"/>
                    <a:gd name="T18" fmla="*/ 18 w 164"/>
                    <a:gd name="T19" fmla="*/ 46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4" h="64">
                      <a:moveTo>
                        <a:pt x="164" y="64"/>
                      </a:moveTo>
                      <a:lnTo>
                        <a:pt x="0" y="64"/>
                      </a:lnTo>
                      <a:lnTo>
                        <a:pt x="0" y="0"/>
                      </a:lnTo>
                      <a:lnTo>
                        <a:pt x="164" y="0"/>
                      </a:lnTo>
                      <a:lnTo>
                        <a:pt x="164" y="64"/>
                      </a:lnTo>
                      <a:close/>
                      <a:moveTo>
                        <a:pt x="18" y="46"/>
                      </a:moveTo>
                      <a:lnTo>
                        <a:pt x="146" y="46"/>
                      </a:lnTo>
                      <a:lnTo>
                        <a:pt x="146" y="18"/>
                      </a:lnTo>
                      <a:lnTo>
                        <a:pt x="18" y="18"/>
                      </a:lnTo>
                      <a:lnTo>
                        <a:pt x="18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62" name="Freeform 81">
                  <a:extLst>
                    <a:ext uri="{FF2B5EF4-FFF2-40B4-BE49-F238E27FC236}">
                      <a16:creationId xmlns:a16="http://schemas.microsoft.com/office/drawing/2014/main" id="{A123A143-1E2E-458C-A0FD-2E2404FB442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324" y="3267"/>
                  <a:ext cx="114" cy="278"/>
                </a:xfrm>
                <a:custGeom>
                  <a:avLst/>
                  <a:gdLst>
                    <a:gd name="T0" fmla="*/ 114 w 114"/>
                    <a:gd name="T1" fmla="*/ 278 h 278"/>
                    <a:gd name="T2" fmla="*/ 0 w 114"/>
                    <a:gd name="T3" fmla="*/ 278 h 278"/>
                    <a:gd name="T4" fmla="*/ 0 w 114"/>
                    <a:gd name="T5" fmla="*/ 0 h 278"/>
                    <a:gd name="T6" fmla="*/ 114 w 114"/>
                    <a:gd name="T7" fmla="*/ 0 h 278"/>
                    <a:gd name="T8" fmla="*/ 114 w 114"/>
                    <a:gd name="T9" fmla="*/ 278 h 278"/>
                    <a:gd name="T10" fmla="*/ 18 w 114"/>
                    <a:gd name="T11" fmla="*/ 260 h 278"/>
                    <a:gd name="T12" fmla="*/ 96 w 114"/>
                    <a:gd name="T13" fmla="*/ 260 h 278"/>
                    <a:gd name="T14" fmla="*/ 96 w 114"/>
                    <a:gd name="T15" fmla="*/ 18 h 278"/>
                    <a:gd name="T16" fmla="*/ 18 w 114"/>
                    <a:gd name="T17" fmla="*/ 18 h 278"/>
                    <a:gd name="T18" fmla="*/ 18 w 114"/>
                    <a:gd name="T19" fmla="*/ 260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278">
                      <a:moveTo>
                        <a:pt x="114" y="278"/>
                      </a:moveTo>
                      <a:lnTo>
                        <a:pt x="0" y="278"/>
                      </a:lnTo>
                      <a:lnTo>
                        <a:pt x="0" y="0"/>
                      </a:lnTo>
                      <a:lnTo>
                        <a:pt x="114" y="0"/>
                      </a:lnTo>
                      <a:lnTo>
                        <a:pt x="114" y="278"/>
                      </a:lnTo>
                      <a:close/>
                      <a:moveTo>
                        <a:pt x="18" y="260"/>
                      </a:moveTo>
                      <a:lnTo>
                        <a:pt x="96" y="260"/>
                      </a:lnTo>
                      <a:lnTo>
                        <a:pt x="96" y="18"/>
                      </a:lnTo>
                      <a:lnTo>
                        <a:pt x="18" y="18"/>
                      </a:lnTo>
                      <a:lnTo>
                        <a:pt x="18" y="2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63" name="Freeform 82">
                  <a:extLst>
                    <a:ext uri="{FF2B5EF4-FFF2-40B4-BE49-F238E27FC236}">
                      <a16:creationId xmlns:a16="http://schemas.microsoft.com/office/drawing/2014/main" id="{9CBE9D6E-2CB9-4E07-ACD6-A2D5E69BBA5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764" y="3267"/>
                  <a:ext cx="112" cy="278"/>
                </a:xfrm>
                <a:custGeom>
                  <a:avLst/>
                  <a:gdLst>
                    <a:gd name="T0" fmla="*/ 112 w 112"/>
                    <a:gd name="T1" fmla="*/ 278 h 278"/>
                    <a:gd name="T2" fmla="*/ 0 w 112"/>
                    <a:gd name="T3" fmla="*/ 278 h 278"/>
                    <a:gd name="T4" fmla="*/ 0 w 112"/>
                    <a:gd name="T5" fmla="*/ 0 h 278"/>
                    <a:gd name="T6" fmla="*/ 112 w 112"/>
                    <a:gd name="T7" fmla="*/ 0 h 278"/>
                    <a:gd name="T8" fmla="*/ 112 w 112"/>
                    <a:gd name="T9" fmla="*/ 278 h 278"/>
                    <a:gd name="T10" fmla="*/ 18 w 112"/>
                    <a:gd name="T11" fmla="*/ 260 h 278"/>
                    <a:gd name="T12" fmla="*/ 94 w 112"/>
                    <a:gd name="T13" fmla="*/ 260 h 278"/>
                    <a:gd name="T14" fmla="*/ 94 w 112"/>
                    <a:gd name="T15" fmla="*/ 18 h 278"/>
                    <a:gd name="T16" fmla="*/ 18 w 112"/>
                    <a:gd name="T17" fmla="*/ 18 h 278"/>
                    <a:gd name="T18" fmla="*/ 18 w 112"/>
                    <a:gd name="T19" fmla="*/ 260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2" h="278">
                      <a:moveTo>
                        <a:pt x="112" y="278"/>
                      </a:moveTo>
                      <a:lnTo>
                        <a:pt x="0" y="278"/>
                      </a:lnTo>
                      <a:lnTo>
                        <a:pt x="0" y="0"/>
                      </a:lnTo>
                      <a:lnTo>
                        <a:pt x="112" y="0"/>
                      </a:lnTo>
                      <a:lnTo>
                        <a:pt x="112" y="278"/>
                      </a:lnTo>
                      <a:close/>
                      <a:moveTo>
                        <a:pt x="18" y="260"/>
                      </a:moveTo>
                      <a:lnTo>
                        <a:pt x="94" y="260"/>
                      </a:lnTo>
                      <a:lnTo>
                        <a:pt x="94" y="18"/>
                      </a:lnTo>
                      <a:lnTo>
                        <a:pt x="18" y="18"/>
                      </a:lnTo>
                      <a:lnTo>
                        <a:pt x="18" y="2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64" name="Rectangle 83">
                  <a:extLst>
                    <a:ext uri="{FF2B5EF4-FFF2-40B4-BE49-F238E27FC236}">
                      <a16:creationId xmlns:a16="http://schemas.microsoft.com/office/drawing/2014/main" id="{EC1EF310-DF86-43F4-AD07-8F08EE7F63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72" y="3309"/>
                  <a:ext cx="18" cy="192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65" name="Rectangle 84">
                  <a:extLst>
                    <a:ext uri="{FF2B5EF4-FFF2-40B4-BE49-F238E27FC236}">
                      <a16:creationId xmlns:a16="http://schemas.microsoft.com/office/drawing/2014/main" id="{7FD6349E-D6DF-4DE7-99D6-A8C8D9D01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12" y="3309"/>
                  <a:ext cx="18" cy="192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66" name="Freeform 85">
                  <a:extLst>
                    <a:ext uri="{FF2B5EF4-FFF2-40B4-BE49-F238E27FC236}">
                      <a16:creationId xmlns:a16="http://schemas.microsoft.com/office/drawing/2014/main" id="{71294E2F-F4D8-49CD-8C65-ABCD7952BD3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18" y="3527"/>
                  <a:ext cx="164" cy="62"/>
                </a:xfrm>
                <a:custGeom>
                  <a:avLst/>
                  <a:gdLst>
                    <a:gd name="T0" fmla="*/ 164 w 164"/>
                    <a:gd name="T1" fmla="*/ 62 h 62"/>
                    <a:gd name="T2" fmla="*/ 0 w 164"/>
                    <a:gd name="T3" fmla="*/ 62 h 62"/>
                    <a:gd name="T4" fmla="*/ 0 w 164"/>
                    <a:gd name="T5" fmla="*/ 0 h 62"/>
                    <a:gd name="T6" fmla="*/ 164 w 164"/>
                    <a:gd name="T7" fmla="*/ 0 h 62"/>
                    <a:gd name="T8" fmla="*/ 164 w 164"/>
                    <a:gd name="T9" fmla="*/ 62 h 62"/>
                    <a:gd name="T10" fmla="*/ 18 w 164"/>
                    <a:gd name="T11" fmla="*/ 44 h 62"/>
                    <a:gd name="T12" fmla="*/ 146 w 164"/>
                    <a:gd name="T13" fmla="*/ 44 h 62"/>
                    <a:gd name="T14" fmla="*/ 146 w 164"/>
                    <a:gd name="T15" fmla="*/ 18 h 62"/>
                    <a:gd name="T16" fmla="*/ 18 w 164"/>
                    <a:gd name="T17" fmla="*/ 18 h 62"/>
                    <a:gd name="T18" fmla="*/ 18 w 164"/>
                    <a:gd name="T19" fmla="*/ 44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4" h="62">
                      <a:moveTo>
                        <a:pt x="164" y="62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164" y="0"/>
                      </a:lnTo>
                      <a:lnTo>
                        <a:pt x="164" y="62"/>
                      </a:lnTo>
                      <a:close/>
                      <a:moveTo>
                        <a:pt x="18" y="44"/>
                      </a:moveTo>
                      <a:lnTo>
                        <a:pt x="146" y="44"/>
                      </a:lnTo>
                      <a:lnTo>
                        <a:pt x="146" y="18"/>
                      </a:lnTo>
                      <a:lnTo>
                        <a:pt x="18" y="18"/>
                      </a:lnTo>
                      <a:lnTo>
                        <a:pt x="18" y="4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67" name="Freeform 86">
                  <a:extLst>
                    <a:ext uri="{FF2B5EF4-FFF2-40B4-BE49-F238E27FC236}">
                      <a16:creationId xmlns:a16="http://schemas.microsoft.com/office/drawing/2014/main" id="{90D58FD4-C32F-42E3-BC68-47D883C9033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18" y="3221"/>
                  <a:ext cx="164" cy="64"/>
                </a:xfrm>
                <a:custGeom>
                  <a:avLst/>
                  <a:gdLst>
                    <a:gd name="T0" fmla="*/ 164 w 164"/>
                    <a:gd name="T1" fmla="*/ 64 h 64"/>
                    <a:gd name="T2" fmla="*/ 0 w 164"/>
                    <a:gd name="T3" fmla="*/ 64 h 64"/>
                    <a:gd name="T4" fmla="*/ 0 w 164"/>
                    <a:gd name="T5" fmla="*/ 0 h 64"/>
                    <a:gd name="T6" fmla="*/ 164 w 164"/>
                    <a:gd name="T7" fmla="*/ 0 h 64"/>
                    <a:gd name="T8" fmla="*/ 164 w 164"/>
                    <a:gd name="T9" fmla="*/ 64 h 64"/>
                    <a:gd name="T10" fmla="*/ 18 w 164"/>
                    <a:gd name="T11" fmla="*/ 46 h 64"/>
                    <a:gd name="T12" fmla="*/ 146 w 164"/>
                    <a:gd name="T13" fmla="*/ 46 h 64"/>
                    <a:gd name="T14" fmla="*/ 146 w 164"/>
                    <a:gd name="T15" fmla="*/ 18 h 64"/>
                    <a:gd name="T16" fmla="*/ 18 w 164"/>
                    <a:gd name="T17" fmla="*/ 18 h 64"/>
                    <a:gd name="T18" fmla="*/ 18 w 164"/>
                    <a:gd name="T19" fmla="*/ 46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4" h="64">
                      <a:moveTo>
                        <a:pt x="164" y="64"/>
                      </a:moveTo>
                      <a:lnTo>
                        <a:pt x="0" y="64"/>
                      </a:lnTo>
                      <a:lnTo>
                        <a:pt x="0" y="0"/>
                      </a:lnTo>
                      <a:lnTo>
                        <a:pt x="164" y="0"/>
                      </a:lnTo>
                      <a:lnTo>
                        <a:pt x="164" y="64"/>
                      </a:lnTo>
                      <a:close/>
                      <a:moveTo>
                        <a:pt x="18" y="46"/>
                      </a:moveTo>
                      <a:lnTo>
                        <a:pt x="146" y="46"/>
                      </a:lnTo>
                      <a:lnTo>
                        <a:pt x="146" y="18"/>
                      </a:lnTo>
                      <a:lnTo>
                        <a:pt x="18" y="18"/>
                      </a:lnTo>
                      <a:lnTo>
                        <a:pt x="18" y="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68" name="Freeform 87">
                  <a:extLst>
                    <a:ext uri="{FF2B5EF4-FFF2-40B4-BE49-F238E27FC236}">
                      <a16:creationId xmlns:a16="http://schemas.microsoft.com/office/drawing/2014/main" id="{C283C961-22AC-4488-9D10-82EB95EF7C2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44" y="3267"/>
                  <a:ext cx="114" cy="278"/>
                </a:xfrm>
                <a:custGeom>
                  <a:avLst/>
                  <a:gdLst>
                    <a:gd name="T0" fmla="*/ 114 w 114"/>
                    <a:gd name="T1" fmla="*/ 278 h 278"/>
                    <a:gd name="T2" fmla="*/ 0 w 114"/>
                    <a:gd name="T3" fmla="*/ 278 h 278"/>
                    <a:gd name="T4" fmla="*/ 0 w 114"/>
                    <a:gd name="T5" fmla="*/ 0 h 278"/>
                    <a:gd name="T6" fmla="*/ 114 w 114"/>
                    <a:gd name="T7" fmla="*/ 0 h 278"/>
                    <a:gd name="T8" fmla="*/ 114 w 114"/>
                    <a:gd name="T9" fmla="*/ 278 h 278"/>
                    <a:gd name="T10" fmla="*/ 18 w 114"/>
                    <a:gd name="T11" fmla="*/ 260 h 278"/>
                    <a:gd name="T12" fmla="*/ 96 w 114"/>
                    <a:gd name="T13" fmla="*/ 260 h 278"/>
                    <a:gd name="T14" fmla="*/ 96 w 114"/>
                    <a:gd name="T15" fmla="*/ 18 h 278"/>
                    <a:gd name="T16" fmla="*/ 18 w 114"/>
                    <a:gd name="T17" fmla="*/ 18 h 278"/>
                    <a:gd name="T18" fmla="*/ 18 w 114"/>
                    <a:gd name="T19" fmla="*/ 260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4" h="278">
                      <a:moveTo>
                        <a:pt x="114" y="278"/>
                      </a:moveTo>
                      <a:lnTo>
                        <a:pt x="0" y="278"/>
                      </a:lnTo>
                      <a:lnTo>
                        <a:pt x="0" y="0"/>
                      </a:lnTo>
                      <a:lnTo>
                        <a:pt x="114" y="0"/>
                      </a:lnTo>
                      <a:lnTo>
                        <a:pt x="114" y="278"/>
                      </a:lnTo>
                      <a:close/>
                      <a:moveTo>
                        <a:pt x="18" y="260"/>
                      </a:moveTo>
                      <a:lnTo>
                        <a:pt x="96" y="260"/>
                      </a:lnTo>
                      <a:lnTo>
                        <a:pt x="96" y="18"/>
                      </a:lnTo>
                      <a:lnTo>
                        <a:pt x="18" y="18"/>
                      </a:lnTo>
                      <a:lnTo>
                        <a:pt x="18" y="2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69" name="Rectangle 88">
                  <a:extLst>
                    <a:ext uri="{FF2B5EF4-FFF2-40B4-BE49-F238E27FC236}">
                      <a16:creationId xmlns:a16="http://schemas.microsoft.com/office/drawing/2014/main" id="{274D4CA7-7F93-4C76-9FBB-FE2A3C89EF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92" y="3309"/>
                  <a:ext cx="18" cy="192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70" name="Rectangle 89">
                  <a:extLst>
                    <a:ext uri="{FF2B5EF4-FFF2-40B4-BE49-F238E27FC236}">
                      <a16:creationId xmlns:a16="http://schemas.microsoft.com/office/drawing/2014/main" id="{38A03359-69CD-4039-9DB4-73C2929E53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76" y="3625"/>
                  <a:ext cx="648" cy="1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71" name="Rectangle 90">
                  <a:extLst>
                    <a:ext uri="{FF2B5EF4-FFF2-40B4-BE49-F238E27FC236}">
                      <a16:creationId xmlns:a16="http://schemas.microsoft.com/office/drawing/2014/main" id="{A6124C6E-6042-46D6-8F94-D7DFB02A59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18" y="3103"/>
                  <a:ext cx="104" cy="1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72" name="Rectangle 91">
                  <a:extLst>
                    <a:ext uri="{FF2B5EF4-FFF2-40B4-BE49-F238E27FC236}">
                      <a16:creationId xmlns:a16="http://schemas.microsoft.com/office/drawing/2014/main" id="{EE7D7EEB-C05E-4048-A26B-BC4BA37C13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80" y="3103"/>
                  <a:ext cx="102" cy="18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  <p:sp>
              <p:nvSpPr>
                <p:cNvPr id="73" name="Freeform 92">
                  <a:extLst>
                    <a:ext uri="{FF2B5EF4-FFF2-40B4-BE49-F238E27FC236}">
                      <a16:creationId xmlns:a16="http://schemas.microsoft.com/office/drawing/2014/main" id="{743657AD-04BF-49D9-ADC6-583E6D49192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526" y="3037"/>
                  <a:ext cx="148" cy="150"/>
                </a:xfrm>
                <a:custGeom>
                  <a:avLst/>
                  <a:gdLst>
                    <a:gd name="T0" fmla="*/ 74 w 148"/>
                    <a:gd name="T1" fmla="*/ 150 h 150"/>
                    <a:gd name="T2" fmla="*/ 46 w 148"/>
                    <a:gd name="T3" fmla="*/ 144 h 150"/>
                    <a:gd name="T4" fmla="*/ 22 w 148"/>
                    <a:gd name="T5" fmla="*/ 128 h 150"/>
                    <a:gd name="T6" fmla="*/ 6 w 148"/>
                    <a:gd name="T7" fmla="*/ 104 h 150"/>
                    <a:gd name="T8" fmla="*/ 0 w 148"/>
                    <a:gd name="T9" fmla="*/ 76 h 150"/>
                    <a:gd name="T10" fmla="*/ 2 w 148"/>
                    <a:gd name="T11" fmla="*/ 60 h 150"/>
                    <a:gd name="T12" fmla="*/ 12 w 148"/>
                    <a:gd name="T13" fmla="*/ 34 h 150"/>
                    <a:gd name="T14" fmla="*/ 32 w 148"/>
                    <a:gd name="T15" fmla="*/ 14 h 150"/>
                    <a:gd name="T16" fmla="*/ 60 w 148"/>
                    <a:gd name="T17" fmla="*/ 2 h 150"/>
                    <a:gd name="T18" fmla="*/ 74 w 148"/>
                    <a:gd name="T19" fmla="*/ 0 h 150"/>
                    <a:gd name="T20" fmla="*/ 104 w 148"/>
                    <a:gd name="T21" fmla="*/ 6 h 150"/>
                    <a:gd name="T22" fmla="*/ 128 w 148"/>
                    <a:gd name="T23" fmla="*/ 22 h 150"/>
                    <a:gd name="T24" fmla="*/ 144 w 148"/>
                    <a:gd name="T25" fmla="*/ 46 h 150"/>
                    <a:gd name="T26" fmla="*/ 148 w 148"/>
                    <a:gd name="T27" fmla="*/ 76 h 150"/>
                    <a:gd name="T28" fmla="*/ 148 w 148"/>
                    <a:gd name="T29" fmla="*/ 90 h 150"/>
                    <a:gd name="T30" fmla="*/ 136 w 148"/>
                    <a:gd name="T31" fmla="*/ 116 h 150"/>
                    <a:gd name="T32" fmla="*/ 116 w 148"/>
                    <a:gd name="T33" fmla="*/ 136 h 150"/>
                    <a:gd name="T34" fmla="*/ 90 w 148"/>
                    <a:gd name="T35" fmla="*/ 148 h 150"/>
                    <a:gd name="T36" fmla="*/ 74 w 148"/>
                    <a:gd name="T37" fmla="*/ 150 h 150"/>
                    <a:gd name="T38" fmla="*/ 74 w 148"/>
                    <a:gd name="T39" fmla="*/ 18 h 150"/>
                    <a:gd name="T40" fmla="*/ 52 w 148"/>
                    <a:gd name="T41" fmla="*/ 24 h 150"/>
                    <a:gd name="T42" fmla="*/ 34 w 148"/>
                    <a:gd name="T43" fmla="*/ 36 h 150"/>
                    <a:gd name="T44" fmla="*/ 22 w 148"/>
                    <a:gd name="T45" fmla="*/ 54 h 150"/>
                    <a:gd name="T46" fmla="*/ 18 w 148"/>
                    <a:gd name="T47" fmla="*/ 76 h 150"/>
                    <a:gd name="T48" fmla="*/ 20 w 148"/>
                    <a:gd name="T49" fmla="*/ 86 h 150"/>
                    <a:gd name="T50" fmla="*/ 28 w 148"/>
                    <a:gd name="T51" fmla="*/ 106 h 150"/>
                    <a:gd name="T52" fmla="*/ 42 w 148"/>
                    <a:gd name="T53" fmla="*/ 122 h 150"/>
                    <a:gd name="T54" fmla="*/ 64 w 148"/>
                    <a:gd name="T55" fmla="*/ 130 h 150"/>
                    <a:gd name="T56" fmla="*/ 74 w 148"/>
                    <a:gd name="T57" fmla="*/ 132 h 150"/>
                    <a:gd name="T58" fmla="*/ 96 w 148"/>
                    <a:gd name="T59" fmla="*/ 128 h 150"/>
                    <a:gd name="T60" fmla="*/ 114 w 148"/>
                    <a:gd name="T61" fmla="*/ 116 h 150"/>
                    <a:gd name="T62" fmla="*/ 126 w 148"/>
                    <a:gd name="T63" fmla="*/ 98 h 150"/>
                    <a:gd name="T64" fmla="*/ 130 w 148"/>
                    <a:gd name="T65" fmla="*/ 76 h 150"/>
                    <a:gd name="T66" fmla="*/ 130 w 148"/>
                    <a:gd name="T67" fmla="*/ 64 h 150"/>
                    <a:gd name="T68" fmla="*/ 122 w 148"/>
                    <a:gd name="T69" fmla="*/ 44 h 150"/>
                    <a:gd name="T70" fmla="*/ 106 w 148"/>
                    <a:gd name="T71" fmla="*/ 28 h 150"/>
                    <a:gd name="T72" fmla="*/ 86 w 148"/>
                    <a:gd name="T73" fmla="*/ 20 h 150"/>
                    <a:gd name="T74" fmla="*/ 74 w 148"/>
                    <a:gd name="T75" fmla="*/ 18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48" h="150">
                      <a:moveTo>
                        <a:pt x="74" y="150"/>
                      </a:moveTo>
                      <a:lnTo>
                        <a:pt x="74" y="150"/>
                      </a:lnTo>
                      <a:lnTo>
                        <a:pt x="60" y="148"/>
                      </a:lnTo>
                      <a:lnTo>
                        <a:pt x="46" y="144"/>
                      </a:lnTo>
                      <a:lnTo>
                        <a:pt x="32" y="136"/>
                      </a:lnTo>
                      <a:lnTo>
                        <a:pt x="22" y="128"/>
                      </a:lnTo>
                      <a:lnTo>
                        <a:pt x="12" y="116"/>
                      </a:lnTo>
                      <a:lnTo>
                        <a:pt x="6" y="104"/>
                      </a:lnTo>
                      <a:lnTo>
                        <a:pt x="2" y="90"/>
                      </a:lnTo>
                      <a:lnTo>
                        <a:pt x="0" y="76"/>
                      </a:lnTo>
                      <a:lnTo>
                        <a:pt x="0" y="76"/>
                      </a:lnTo>
                      <a:lnTo>
                        <a:pt x="2" y="60"/>
                      </a:lnTo>
                      <a:lnTo>
                        <a:pt x="6" y="46"/>
                      </a:lnTo>
                      <a:lnTo>
                        <a:pt x="12" y="34"/>
                      </a:lnTo>
                      <a:lnTo>
                        <a:pt x="22" y="22"/>
                      </a:lnTo>
                      <a:lnTo>
                        <a:pt x="32" y="14"/>
                      </a:lnTo>
                      <a:lnTo>
                        <a:pt x="46" y="6"/>
                      </a:lnTo>
                      <a:lnTo>
                        <a:pt x="60" y="2"/>
                      </a:lnTo>
                      <a:lnTo>
                        <a:pt x="74" y="0"/>
                      </a:lnTo>
                      <a:lnTo>
                        <a:pt x="74" y="0"/>
                      </a:lnTo>
                      <a:lnTo>
                        <a:pt x="90" y="2"/>
                      </a:lnTo>
                      <a:lnTo>
                        <a:pt x="104" y="6"/>
                      </a:lnTo>
                      <a:lnTo>
                        <a:pt x="116" y="14"/>
                      </a:lnTo>
                      <a:lnTo>
                        <a:pt x="128" y="22"/>
                      </a:lnTo>
                      <a:lnTo>
                        <a:pt x="136" y="34"/>
                      </a:lnTo>
                      <a:lnTo>
                        <a:pt x="144" y="46"/>
                      </a:lnTo>
                      <a:lnTo>
                        <a:pt x="148" y="60"/>
                      </a:lnTo>
                      <a:lnTo>
                        <a:pt x="148" y="76"/>
                      </a:lnTo>
                      <a:lnTo>
                        <a:pt x="148" y="76"/>
                      </a:lnTo>
                      <a:lnTo>
                        <a:pt x="148" y="90"/>
                      </a:lnTo>
                      <a:lnTo>
                        <a:pt x="144" y="104"/>
                      </a:lnTo>
                      <a:lnTo>
                        <a:pt x="136" y="116"/>
                      </a:lnTo>
                      <a:lnTo>
                        <a:pt x="128" y="128"/>
                      </a:lnTo>
                      <a:lnTo>
                        <a:pt x="116" y="136"/>
                      </a:lnTo>
                      <a:lnTo>
                        <a:pt x="104" y="144"/>
                      </a:lnTo>
                      <a:lnTo>
                        <a:pt x="90" y="148"/>
                      </a:lnTo>
                      <a:lnTo>
                        <a:pt x="74" y="150"/>
                      </a:lnTo>
                      <a:lnTo>
                        <a:pt x="74" y="150"/>
                      </a:lnTo>
                      <a:close/>
                      <a:moveTo>
                        <a:pt x="74" y="18"/>
                      </a:moveTo>
                      <a:lnTo>
                        <a:pt x="74" y="18"/>
                      </a:lnTo>
                      <a:lnTo>
                        <a:pt x="64" y="20"/>
                      </a:lnTo>
                      <a:lnTo>
                        <a:pt x="52" y="24"/>
                      </a:lnTo>
                      <a:lnTo>
                        <a:pt x="42" y="28"/>
                      </a:lnTo>
                      <a:lnTo>
                        <a:pt x="34" y="36"/>
                      </a:lnTo>
                      <a:lnTo>
                        <a:pt x="28" y="44"/>
                      </a:lnTo>
                      <a:lnTo>
                        <a:pt x="22" y="54"/>
                      </a:lnTo>
                      <a:lnTo>
                        <a:pt x="20" y="64"/>
                      </a:lnTo>
                      <a:lnTo>
                        <a:pt x="18" y="76"/>
                      </a:lnTo>
                      <a:lnTo>
                        <a:pt x="18" y="76"/>
                      </a:lnTo>
                      <a:lnTo>
                        <a:pt x="20" y="86"/>
                      </a:lnTo>
                      <a:lnTo>
                        <a:pt x="22" y="98"/>
                      </a:lnTo>
                      <a:lnTo>
                        <a:pt x="28" y="106"/>
                      </a:lnTo>
                      <a:lnTo>
                        <a:pt x="34" y="116"/>
                      </a:lnTo>
                      <a:lnTo>
                        <a:pt x="42" y="122"/>
                      </a:lnTo>
                      <a:lnTo>
                        <a:pt x="52" y="128"/>
                      </a:lnTo>
                      <a:lnTo>
                        <a:pt x="64" y="130"/>
                      </a:lnTo>
                      <a:lnTo>
                        <a:pt x="74" y="132"/>
                      </a:lnTo>
                      <a:lnTo>
                        <a:pt x="74" y="132"/>
                      </a:lnTo>
                      <a:lnTo>
                        <a:pt x="86" y="130"/>
                      </a:lnTo>
                      <a:lnTo>
                        <a:pt x="96" y="128"/>
                      </a:lnTo>
                      <a:lnTo>
                        <a:pt x="106" y="122"/>
                      </a:lnTo>
                      <a:lnTo>
                        <a:pt x="114" y="116"/>
                      </a:lnTo>
                      <a:lnTo>
                        <a:pt x="122" y="106"/>
                      </a:lnTo>
                      <a:lnTo>
                        <a:pt x="126" y="98"/>
                      </a:lnTo>
                      <a:lnTo>
                        <a:pt x="130" y="86"/>
                      </a:lnTo>
                      <a:lnTo>
                        <a:pt x="130" y="76"/>
                      </a:lnTo>
                      <a:lnTo>
                        <a:pt x="130" y="76"/>
                      </a:lnTo>
                      <a:lnTo>
                        <a:pt x="130" y="64"/>
                      </a:lnTo>
                      <a:lnTo>
                        <a:pt x="126" y="54"/>
                      </a:lnTo>
                      <a:lnTo>
                        <a:pt x="122" y="44"/>
                      </a:lnTo>
                      <a:lnTo>
                        <a:pt x="114" y="36"/>
                      </a:lnTo>
                      <a:lnTo>
                        <a:pt x="106" y="28"/>
                      </a:lnTo>
                      <a:lnTo>
                        <a:pt x="96" y="24"/>
                      </a:lnTo>
                      <a:lnTo>
                        <a:pt x="86" y="20"/>
                      </a:lnTo>
                      <a:lnTo>
                        <a:pt x="74" y="18"/>
                      </a:lnTo>
                      <a:lnTo>
                        <a:pt x="74" y="1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pt-PT" noProof="0"/>
                </a:p>
              </p:txBody>
            </p:sp>
          </p:grpSp>
        </p:grpSp>
        <p:sp>
          <p:nvSpPr>
            <p:cNvPr id="82" name="Text Placeholder 4">
              <a:extLst>
                <a:ext uri="{FF2B5EF4-FFF2-40B4-BE49-F238E27FC236}">
                  <a16:creationId xmlns:a16="http://schemas.microsoft.com/office/drawing/2014/main" id="{7D73F045-9C2F-7FFF-A76C-354B43C2A033}"/>
                </a:ext>
              </a:extLst>
            </p:cNvPr>
            <p:cNvSpPr txBox="1">
              <a:spLocks/>
            </p:cNvSpPr>
            <p:nvPr/>
          </p:nvSpPr>
          <p:spPr>
            <a:xfrm>
              <a:off x="9488437" y="3579247"/>
              <a:ext cx="2117567" cy="166199"/>
            </a:xfrm>
            <a:prstGeom prst="rect">
              <a:avLst/>
            </a:prstGeom>
          </p:spPr>
          <p:txBody>
            <a:bodyPr vert="horz" wrap="none" lIns="0" tIns="0" rIns="0" bIns="0" rtlCol="0" anchor="t" anchorCtr="0">
              <a:sp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400"/>
                </a:spcAft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18288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36576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54864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73152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91440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09728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128016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Wingdings" panose="05000000000000000000" pitchFamily="2" charset="2"/>
                <a:buChar char="§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1463040" indent="-18288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400"/>
                </a:spcAft>
                <a:buClr>
                  <a:schemeClr val="accent1"/>
                </a:buClr>
                <a:buFont typeface="Arial" panose="020B060402020202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Clr>
                  <a:srgbClr val="1A9AFA"/>
                </a:buClr>
                <a:buSzPct val="100000"/>
              </a:pPr>
              <a:r>
                <a:rPr lang="pt-PT" sz="1200" noProof="0"/>
                <a:t>123 M€ diretos</a:t>
              </a:r>
              <a:r>
                <a:rPr lang="pt-PT" sz="1200" noProof="0">
                  <a:sym typeface="Wingdings 3" panose="05040102010807070707" pitchFamily="18" charset="2"/>
                </a:rPr>
                <a:t> 617 M€ totais</a:t>
              </a:r>
              <a:endParaRPr lang="pt-PT" sz="1200" noProof="0"/>
            </a:p>
          </p:txBody>
        </p:sp>
      </p:grpSp>
      <p:grpSp>
        <p:nvGrpSpPr>
          <p:cNvPr id="86" name="n__Long horizontal takeaway_63921094988416627818">
            <a:extLst>
              <a:ext uri="{FF2B5EF4-FFF2-40B4-BE49-F238E27FC236}">
                <a16:creationId xmlns:a16="http://schemas.microsoft.com/office/drawing/2014/main" id="{79A9FF24-33F6-5E9C-F8BA-F63DAF925230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729574" y="4240807"/>
            <a:ext cx="10732849" cy="291426"/>
            <a:chOff x="729417" y="5320201"/>
            <a:chExt cx="10732849" cy="291426"/>
          </a:xfrm>
        </p:grpSpPr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B7B3244A-18ED-EEC4-2A1E-71D5C2516E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29417" y="5465914"/>
              <a:ext cx="10732849" cy="0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CEA725FB-DE64-4E25-1DB3-8B8A7A7BCCAA}"/>
                </a:ext>
              </a:extLst>
            </p:cNvPr>
            <p:cNvGrpSpPr/>
            <p:nvPr/>
          </p:nvGrpSpPr>
          <p:grpSpPr>
            <a:xfrm rot="5400000">
              <a:off x="5950287" y="5320201"/>
              <a:ext cx="291426" cy="291426"/>
              <a:chOff x="3744687" y="2420095"/>
              <a:chExt cx="291578" cy="291578"/>
            </a:xfrm>
          </p:grpSpPr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FDFEDC3F-953C-1007-0BAF-DDAA4DD6F7F3}"/>
                  </a:ext>
                </a:extLst>
              </p:cNvPr>
              <p:cNvSpPr/>
              <p:nvPr/>
            </p:nvSpPr>
            <p:spPr>
              <a:xfrm>
                <a:off x="3744687" y="2420095"/>
                <a:ext cx="291578" cy="291578"/>
              </a:xfrm>
              <a:prstGeom prst="ellipse">
                <a:avLst/>
              </a:prstGeom>
              <a:solidFill>
                <a:schemeClr val="accent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5981" tIns="35981" rIns="35981" bIns="35981" rtlCol="0" anchor="ctr" anchorCtr="0"/>
              <a:lstStyle/>
              <a:p>
                <a:pPr algn="ctr"/>
                <a:endParaRPr lang="pt-PT" sz="1099" noProof="0">
                  <a:solidFill>
                    <a:schemeClr val="bg1"/>
                  </a:solidFill>
                </a:endParaRPr>
              </a:p>
            </p:txBody>
          </p:sp>
          <p:sp>
            <p:nvSpPr>
              <p:cNvPr id="90" name="Graphic 16">
                <a:extLst>
                  <a:ext uri="{FF2B5EF4-FFF2-40B4-BE49-F238E27FC236}">
                    <a16:creationId xmlns:a16="http://schemas.microsoft.com/office/drawing/2014/main" id="{85CE77CD-892C-BD84-FBAD-461E06D9849B}"/>
                  </a:ext>
                </a:extLst>
              </p:cNvPr>
              <p:cNvSpPr/>
              <p:nvPr/>
            </p:nvSpPr>
            <p:spPr>
              <a:xfrm rot="5400000" flipV="1">
                <a:off x="3807346" y="2510628"/>
                <a:ext cx="209122" cy="110512"/>
              </a:xfrm>
              <a:custGeom>
                <a:avLst/>
                <a:gdLst>
                  <a:gd name="connsiteX0" fmla="*/ 1158798 w 1171575"/>
                  <a:gd name="connsiteY0" fmla="*/ 26903 h 619125"/>
                  <a:gd name="connsiteX1" fmla="*/ 1158798 w 1171575"/>
                  <a:gd name="connsiteY1" fmla="*/ 26903 h 619125"/>
                  <a:gd name="connsiteX2" fmla="*/ 1049356 w 1171575"/>
                  <a:gd name="connsiteY2" fmla="*/ 18807 h 619125"/>
                  <a:gd name="connsiteX3" fmla="*/ 588822 w 1171575"/>
                  <a:gd name="connsiteY3" fmla="*/ 416285 h 619125"/>
                  <a:gd name="connsiteX4" fmla="*/ 128193 w 1171575"/>
                  <a:gd name="connsiteY4" fmla="*/ 18902 h 619125"/>
                  <a:gd name="connsiteX5" fmla="*/ 18846 w 1171575"/>
                  <a:gd name="connsiteY5" fmla="*/ 26903 h 619125"/>
                  <a:gd name="connsiteX6" fmla="*/ 26942 w 1171575"/>
                  <a:gd name="connsiteY6" fmla="*/ 136345 h 619125"/>
                  <a:gd name="connsiteX7" fmla="*/ 588917 w 1171575"/>
                  <a:gd name="connsiteY7" fmla="*/ 621168 h 619125"/>
                  <a:gd name="connsiteX8" fmla="*/ 1150892 w 1171575"/>
                  <a:gd name="connsiteY8" fmla="*/ 136345 h 619125"/>
                  <a:gd name="connsiteX9" fmla="*/ 1158798 w 1171575"/>
                  <a:gd name="connsiteY9" fmla="*/ 26903 h 61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1575" h="619125">
                    <a:moveTo>
                      <a:pt x="1158798" y="26903"/>
                    </a:moveTo>
                    <a:lnTo>
                      <a:pt x="1158798" y="26903"/>
                    </a:lnTo>
                    <a:cubicBezTo>
                      <a:pt x="1130794" y="-5577"/>
                      <a:pt x="1081836" y="-9101"/>
                      <a:pt x="1049356" y="18807"/>
                    </a:cubicBezTo>
                    <a:lnTo>
                      <a:pt x="588822" y="416285"/>
                    </a:lnTo>
                    <a:lnTo>
                      <a:pt x="128193" y="18902"/>
                    </a:lnTo>
                    <a:cubicBezTo>
                      <a:pt x="95808" y="-9101"/>
                      <a:pt x="46849" y="-5482"/>
                      <a:pt x="18846" y="26903"/>
                    </a:cubicBezTo>
                    <a:cubicBezTo>
                      <a:pt x="-9158" y="59383"/>
                      <a:pt x="-5538" y="108342"/>
                      <a:pt x="26942" y="136345"/>
                    </a:cubicBezTo>
                    <a:lnTo>
                      <a:pt x="588917" y="621168"/>
                    </a:lnTo>
                    <a:lnTo>
                      <a:pt x="1150892" y="136345"/>
                    </a:lnTo>
                    <a:cubicBezTo>
                      <a:pt x="1183182" y="108342"/>
                      <a:pt x="1186801" y="59383"/>
                      <a:pt x="1158798" y="269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pt-PT" sz="1799" noProof="0"/>
              </a:p>
            </p:txBody>
          </p:sp>
        </p:grpSp>
      </p:grpSp>
      <p:sp>
        <p:nvSpPr>
          <p:cNvPr id="92" name="Label Indireto">
            <a:extLst>
              <a:ext uri="{FF2B5EF4-FFF2-40B4-BE49-F238E27FC236}">
                <a16:creationId xmlns:a16="http://schemas.microsoft.com/office/drawing/2014/main" id="{27D888B0-DCC2-722E-DE41-3CB0D750E0E2}"/>
              </a:ext>
            </a:extLst>
          </p:cNvPr>
          <p:cNvSpPr txBox="1"/>
          <p:nvPr/>
        </p:nvSpPr>
        <p:spPr>
          <a:xfrm>
            <a:off x="4226535" y="4530782"/>
            <a:ext cx="3738928" cy="430000"/>
          </a:xfrm>
          <a:prstGeom prst="rect">
            <a:avLst/>
          </a:prstGeom>
        </p:spPr>
        <p:txBody>
          <a:bodyPr wrap="square" lIns="0" tIns="0" rIns="0" bIns="0" anchor="ctr"/>
          <a:lstStyle/>
          <a:p>
            <a:pPr algn="ctr"/>
            <a:r>
              <a:rPr lang="pt-PT" sz="1600" b="1" noProof="0">
                <a:solidFill>
                  <a:schemeClr val="tx2"/>
                </a:solidFill>
              </a:rPr>
              <a:t>Uma economia densamente integrada</a:t>
            </a:r>
          </a:p>
        </p:txBody>
      </p:sp>
      <p:sp>
        <p:nvSpPr>
          <p:cNvPr id="93" name="Text Placeholder 4">
            <a:extLst>
              <a:ext uri="{FF2B5EF4-FFF2-40B4-BE49-F238E27FC236}">
                <a16:creationId xmlns:a16="http://schemas.microsoft.com/office/drawing/2014/main" id="{5B7BF70D-F27A-1E6C-5734-F882787C6373}"/>
              </a:ext>
            </a:extLst>
          </p:cNvPr>
          <p:cNvSpPr txBox="1">
            <a:spLocks/>
          </p:cNvSpPr>
          <p:nvPr/>
        </p:nvSpPr>
        <p:spPr>
          <a:xfrm>
            <a:off x="1319590" y="5060413"/>
            <a:ext cx="9754581" cy="108979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>
                <a:srgbClr val="1A9AFA"/>
              </a:buClr>
              <a:buSzPct val="100000"/>
            </a:pPr>
            <a:r>
              <a:rPr lang="pt-PT" sz="1600" b="1" noProof="0"/>
              <a:t>Mais de 95% do VAB total resulta de efeitos indiretos e induzidos</a:t>
            </a:r>
            <a:r>
              <a:rPr lang="pt-PT" sz="1600" noProof="0"/>
              <a:t>: a operação direta tem baixa incorporação de valor (peso dos consumos intermédios na energia e refinação), mas aciona rondas sucessivas de compras a fornecedores e de consumo das famílias. O impacto propaga-se muito para além do Complexo e do Alentejo, chegando a todo o território nacional.​</a:t>
            </a:r>
          </a:p>
        </p:txBody>
      </p:sp>
      <p:sp>
        <p:nvSpPr>
          <p:cNvPr id="3" name="source_6391426259094909680" descr="Source">
            <a:extLst>
              <a:ext uri="{FF2B5EF4-FFF2-40B4-BE49-F238E27FC236}">
                <a16:creationId xmlns:a16="http://schemas.microsoft.com/office/drawing/2014/main" id="{F2C4974B-9C22-160D-8212-C21C725C149E}"/>
              </a:ext>
            </a:extLst>
          </p:cNvPr>
          <p:cNvSpPr txBox="1"/>
          <p:nvPr/>
        </p:nvSpPr>
        <p:spPr>
          <a:xfrm>
            <a:off x="484380" y="6591300"/>
            <a:ext cx="5320367" cy="104644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Parthenon</a:t>
            </a: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, com base no Inquérito ao Impacto do Complexo Portuário de Sines e dados do SABI Informa.</a:t>
            </a:r>
          </a:p>
        </p:txBody>
      </p:sp>
    </p:spTree>
    <p:extLst>
      <p:ext uri="{BB962C8B-B14F-4D97-AF65-F5344CB8AC3E}">
        <p14:creationId xmlns:p14="http://schemas.microsoft.com/office/powerpoint/2010/main" val="2179256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/>
      <p:bldP spid="9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74FA44F-96C1-BDDF-291E-A0D851786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0C9DEE57-0DC6-B663-8158-FD8C604F874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2452024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C9DEE57-0DC6-B663-8158-FD8C604F874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30347010-C1DB-01EC-93AA-D02ED4344A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570" y="767472"/>
            <a:ext cx="5823323" cy="1654043"/>
          </a:xfrm>
        </p:spPr>
        <p:txBody>
          <a:bodyPr vert="horz" rIns="0"/>
          <a:lstStyle/>
          <a:p>
            <a:r>
              <a:rPr lang="pt-PT" sz="8000" noProof="0">
                <a:solidFill>
                  <a:schemeClr val="accent3">
                    <a:lumMod val="60000"/>
                    <a:lumOff val="40000"/>
                  </a:schemeClr>
                </a:solidFill>
              </a:rPr>
              <a:t>03</a:t>
            </a:r>
            <a:br>
              <a:rPr lang="pt-PT" sz="6000" noProof="0"/>
            </a:br>
            <a:r>
              <a:rPr lang="pt-PT" noProof="0"/>
              <a:t>Impacto futuro do Complexo</a:t>
            </a:r>
          </a:p>
        </p:txBody>
      </p:sp>
    </p:spTree>
    <p:extLst>
      <p:ext uri="{BB962C8B-B14F-4D97-AF65-F5344CB8AC3E}">
        <p14:creationId xmlns:p14="http://schemas.microsoft.com/office/powerpoint/2010/main" val="51425272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C09D1F-C78A-AD70-E2A4-DC389C4783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2D13AF9-FA71-7AC8-C665-83735B501B9E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611775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2D13AF9-FA71-7AC8-C665-83735B501B9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A4643501-6B2A-D1BF-1AEA-46C3A49D32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O investimento no Complexo reflete o reposicionamento para um </a:t>
            </a:r>
            <a:r>
              <a:rPr lang="pt-PT" i="1" noProof="0" err="1"/>
              <a:t>hub</a:t>
            </a:r>
            <a:r>
              <a:rPr lang="pt-PT" i="1" noProof="0"/>
              <a:t> </a:t>
            </a:r>
            <a:r>
              <a:rPr lang="pt-PT"/>
              <a:t>de transição energética e a diversificação do perfil de investidores</a:t>
            </a:r>
            <a:endParaRPr lang="pt-PT" noProof="0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E7250CAD-4514-DCC4-DDE6-062D1E53F29E}"/>
              </a:ext>
            </a:extLst>
          </p:cNvPr>
          <p:cNvSpPr/>
          <p:nvPr/>
        </p:nvSpPr>
        <p:spPr bwMode="auto">
          <a:xfrm>
            <a:off x="9338575" y="1354266"/>
            <a:ext cx="2365996" cy="1150491"/>
          </a:xfrm>
          <a:prstGeom prst="roundRect">
            <a:avLst>
              <a:gd name="adj" fmla="val 7354"/>
            </a:avLst>
          </a:prstGeom>
          <a:noFill/>
          <a:ln w="28575">
            <a:solidFill>
              <a:schemeClr val="tx2">
                <a:lumMod val="60000"/>
                <a:lumOff val="40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32472" fontAlgn="base">
              <a:spcBef>
                <a:spcPct val="0"/>
              </a:spcBef>
              <a:spcAft>
                <a:spcPct val="0"/>
              </a:spcAft>
            </a:pPr>
            <a:r>
              <a:rPr lang="pt-PT" sz="3600" b="1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4.700</a:t>
            </a:r>
          </a:p>
          <a:p>
            <a:pPr algn="ctr" defTabSz="932472" fontAlgn="base">
              <a:spcBef>
                <a:spcPct val="0"/>
              </a:spcBef>
              <a:spcAft>
                <a:spcPct val="0"/>
              </a:spcAft>
            </a:pPr>
            <a:r>
              <a:rPr lang="pt-PT" sz="1400" b="1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Empregos diretos</a:t>
            </a:r>
            <a:endParaRPr lang="pt-PT" sz="1400" noProof="0">
              <a:solidFill>
                <a:schemeClr val="tx1"/>
              </a:solidFill>
              <a:ea typeface="Segoe UI" pitchFamily="34" charset="0"/>
              <a:cs typeface="Segoe UI" pitchFamily="34" charset="0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E2A3ED1A-C04C-F0B6-5357-A12392B0650F}"/>
              </a:ext>
            </a:extLst>
          </p:cNvPr>
          <p:cNvSpPr/>
          <p:nvPr/>
        </p:nvSpPr>
        <p:spPr bwMode="auto">
          <a:xfrm>
            <a:off x="3435778" y="1354266"/>
            <a:ext cx="2365996" cy="1150491"/>
          </a:xfrm>
          <a:prstGeom prst="roundRect">
            <a:avLst>
              <a:gd name="adj" fmla="val 7354"/>
            </a:avLst>
          </a:prstGeom>
          <a:noFill/>
          <a:ln w="28575">
            <a:solidFill>
              <a:schemeClr val="accent1">
                <a:lumMod val="75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32472" fontAlgn="base">
              <a:spcBef>
                <a:spcPct val="0"/>
              </a:spcBef>
              <a:spcAft>
                <a:spcPct val="0"/>
              </a:spcAft>
            </a:pPr>
            <a:r>
              <a:rPr lang="pt-PT" sz="3600" b="1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23</a:t>
            </a:r>
            <a:endParaRPr lang="pt-PT" sz="1200" noProof="0">
              <a:solidFill>
                <a:schemeClr val="tx1"/>
              </a:solidFill>
              <a:ea typeface="Segoe UI" pitchFamily="34" charset="0"/>
              <a:cs typeface="Segoe UI" pitchFamily="34" charset="0"/>
            </a:endParaRPr>
          </a:p>
          <a:p>
            <a:pPr algn="ctr" defTabSz="932472" fontAlgn="base">
              <a:spcBef>
                <a:spcPct val="0"/>
              </a:spcBef>
              <a:spcAft>
                <a:spcPct val="0"/>
              </a:spcAft>
            </a:pPr>
            <a:r>
              <a:rPr lang="pt-PT" sz="1400" b="1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Projetos em curso</a:t>
            </a:r>
            <a:endParaRPr lang="pt-PT" sz="1400" noProof="0">
              <a:solidFill>
                <a:schemeClr val="tx1"/>
              </a:solidFill>
              <a:ea typeface="Segoe UI" pitchFamily="34" charset="0"/>
              <a:cs typeface="Segoe UI" pitchFamily="34" charset="0"/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BEF56509-FBE9-B30F-CA38-B73BC0BCE1AC}"/>
              </a:ext>
            </a:extLst>
          </p:cNvPr>
          <p:cNvSpPr/>
          <p:nvPr/>
        </p:nvSpPr>
        <p:spPr bwMode="auto">
          <a:xfrm>
            <a:off x="6387176" y="1354266"/>
            <a:ext cx="2365996" cy="1150491"/>
          </a:xfrm>
          <a:prstGeom prst="roundRect">
            <a:avLst>
              <a:gd name="adj" fmla="val 7354"/>
            </a:avLst>
          </a:prstGeom>
          <a:noFill/>
          <a:ln w="28575">
            <a:solidFill>
              <a:schemeClr val="accent1"/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32472" fontAlgn="base">
              <a:spcBef>
                <a:spcPct val="0"/>
              </a:spcBef>
              <a:spcAft>
                <a:spcPct val="0"/>
              </a:spcAft>
            </a:pPr>
            <a:r>
              <a:rPr lang="pt-PT" sz="3600" b="1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10</a:t>
            </a:r>
            <a:endParaRPr lang="pt-PT" sz="1200" noProof="0">
              <a:solidFill>
                <a:schemeClr val="tx1"/>
              </a:solidFill>
              <a:ea typeface="Segoe UI" pitchFamily="34" charset="0"/>
              <a:cs typeface="Segoe UI" pitchFamily="34" charset="0"/>
            </a:endParaRPr>
          </a:p>
          <a:p>
            <a:pPr algn="ctr" defTabSz="932472" fontAlgn="base">
              <a:spcBef>
                <a:spcPct val="0"/>
              </a:spcBef>
              <a:spcAft>
                <a:spcPct val="0"/>
              </a:spcAft>
            </a:pPr>
            <a:r>
              <a:rPr lang="pt-PT" sz="1400" b="1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Países de origem</a:t>
            </a:r>
            <a:endParaRPr lang="pt-PT" sz="1400" noProof="0">
              <a:solidFill>
                <a:schemeClr val="tx1"/>
              </a:solidFill>
              <a:ea typeface="Segoe UI" pitchFamily="34" charset="0"/>
              <a:cs typeface="Segoe UI" pitchFamily="34" charset="0"/>
            </a:endParaRP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DB3A991E-E8F5-1111-6872-57269337B227}"/>
              </a:ext>
            </a:extLst>
          </p:cNvPr>
          <p:cNvSpPr/>
          <p:nvPr/>
        </p:nvSpPr>
        <p:spPr bwMode="auto">
          <a:xfrm>
            <a:off x="484380" y="1354266"/>
            <a:ext cx="2365996" cy="1150491"/>
          </a:xfrm>
          <a:prstGeom prst="roundRect">
            <a:avLst>
              <a:gd name="adj" fmla="val 7354"/>
            </a:avLst>
          </a:prstGeom>
          <a:noFill/>
          <a:ln w="28575">
            <a:solidFill>
              <a:schemeClr val="accent1">
                <a:lumMod val="50000"/>
              </a:schemeClr>
            </a:solidFill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32472" fontAlgn="base">
              <a:spcBef>
                <a:spcPct val="0"/>
              </a:spcBef>
              <a:spcAft>
                <a:spcPct val="0"/>
              </a:spcAft>
            </a:pPr>
            <a:r>
              <a:rPr lang="pt-PT" sz="2400" b="1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&gt;</a:t>
            </a:r>
            <a:r>
              <a:rPr lang="pt-PT" sz="3600" b="1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25</a:t>
            </a:r>
            <a:r>
              <a:rPr lang="pt-PT" sz="1100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 mil </a:t>
            </a:r>
            <a:r>
              <a:rPr lang="pt-PT" sz="1200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M€</a:t>
            </a:r>
          </a:p>
          <a:p>
            <a:pPr algn="ctr" defTabSz="932472" fontAlgn="base">
              <a:spcBef>
                <a:spcPct val="0"/>
              </a:spcBef>
              <a:spcAft>
                <a:spcPct val="0"/>
              </a:spcAft>
            </a:pPr>
            <a:r>
              <a:rPr lang="pt-PT" sz="1400" b="1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Pipeline alargado </a:t>
            </a:r>
            <a:r>
              <a:rPr lang="pt-PT" sz="1400" noProof="0">
                <a:solidFill>
                  <a:schemeClr val="tx1"/>
                </a:solidFill>
                <a:ea typeface="Segoe UI" pitchFamily="34" charset="0"/>
                <a:cs typeface="Segoe UI" pitchFamily="34" charset="0"/>
              </a:rPr>
              <a:t>(2026)</a:t>
            </a:r>
          </a:p>
        </p:txBody>
      </p:sp>
      <p:grpSp>
        <p:nvGrpSpPr>
          <p:cNvPr id="92" name="Group 91">
            <a:extLst>
              <a:ext uri="{FF2B5EF4-FFF2-40B4-BE49-F238E27FC236}">
                <a16:creationId xmlns:a16="http://schemas.microsoft.com/office/drawing/2014/main" id="{C76D841C-34C9-8A8A-0D32-B03A30F39C41}"/>
              </a:ext>
            </a:extLst>
          </p:cNvPr>
          <p:cNvGrpSpPr/>
          <p:nvPr/>
        </p:nvGrpSpPr>
        <p:grpSpPr>
          <a:xfrm>
            <a:off x="481584" y="3102008"/>
            <a:ext cx="11222987" cy="345051"/>
            <a:chOff x="481584" y="3016728"/>
            <a:chExt cx="11222987" cy="345051"/>
          </a:xfrm>
        </p:grpSpPr>
        <p:sp>
          <p:nvSpPr>
            <p:cNvPr id="24" name="Arrow: Left-Right 23">
              <a:extLst>
                <a:ext uri="{FF2B5EF4-FFF2-40B4-BE49-F238E27FC236}">
                  <a16:creationId xmlns:a16="http://schemas.microsoft.com/office/drawing/2014/main" id="{DA573697-EBA0-CDE2-0A26-6A729D3DE04C}"/>
                </a:ext>
              </a:extLst>
            </p:cNvPr>
            <p:cNvSpPr/>
            <p:nvPr/>
          </p:nvSpPr>
          <p:spPr>
            <a:xfrm>
              <a:off x="481584" y="3016728"/>
              <a:ext cx="11222987" cy="318924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394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Quatro eixos estratégicos do pipeline</a:t>
              </a:r>
              <a:endParaRPr kumimoji="0" lang="pt-PT" sz="1600" b="0" i="0" u="none" strike="noStrike" kern="0" cap="none" spc="0" normalizeH="0" baseline="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1A2129E0-7DB9-9733-F37C-E2BE9C5B43DA}"/>
                </a:ext>
              </a:extLst>
            </p:cNvPr>
            <p:cNvCxnSpPr>
              <a:cxnSpLocks/>
            </p:cNvCxnSpPr>
            <p:nvPr/>
          </p:nvCxnSpPr>
          <p:spPr>
            <a:xfrm>
              <a:off x="481584" y="3361779"/>
              <a:ext cx="11222987" cy="0"/>
            </a:xfrm>
            <a:prstGeom prst="line">
              <a:avLst/>
            </a:prstGeom>
            <a:noFill/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9FF60AA-8616-F855-909A-9CB1BC83F4F6}"/>
              </a:ext>
            </a:extLst>
          </p:cNvPr>
          <p:cNvGrpSpPr/>
          <p:nvPr/>
        </p:nvGrpSpPr>
        <p:grpSpPr>
          <a:xfrm>
            <a:off x="563998" y="3722649"/>
            <a:ext cx="2148024" cy="2302515"/>
            <a:chOff x="606676" y="3522347"/>
            <a:chExt cx="2148024" cy="2302515"/>
          </a:xfrm>
        </p:grpSpPr>
        <p:sp>
          <p:nvSpPr>
            <p:cNvPr id="21" name="Rectangle: Rounded Corners 20">
              <a:extLst>
                <a:ext uri="{FF2B5EF4-FFF2-40B4-BE49-F238E27FC236}">
                  <a16:creationId xmlns:a16="http://schemas.microsoft.com/office/drawing/2014/main" id="{D92E0D9B-1FD8-F187-5DC7-2B1C5FED14C2}"/>
                </a:ext>
              </a:extLst>
            </p:cNvPr>
            <p:cNvSpPr/>
            <p:nvPr/>
          </p:nvSpPr>
          <p:spPr>
            <a:xfrm rot="16200000">
              <a:off x="1338742" y="3460610"/>
              <a:ext cx="683892" cy="807366"/>
            </a:xfrm>
            <a:prstGeom prst="roundRect">
              <a:avLst/>
            </a:prstGeom>
            <a:solidFill>
              <a:schemeClr val="tx2">
                <a:lumMod val="50000"/>
              </a:schemeClr>
            </a:solidFill>
            <a:ln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pt-PT" sz="1400" noProof="0">
                <a:solidFill>
                  <a:schemeClr val="tx1"/>
                </a:solidFill>
              </a:endParaRPr>
            </a:p>
          </p:txBody>
        </p:sp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5AF92D53-F6BF-DF61-9383-822E5BCB9981}"/>
                </a:ext>
              </a:extLst>
            </p:cNvPr>
            <p:cNvSpPr/>
            <p:nvPr/>
          </p:nvSpPr>
          <p:spPr bwMode="auto">
            <a:xfrm>
              <a:off x="869128" y="4382914"/>
              <a:ext cx="1623120" cy="612934"/>
            </a:xfrm>
            <a:prstGeom prst="roundRect">
              <a:avLst/>
            </a:prstGeom>
            <a:solidFill>
              <a:schemeClr val="bg2"/>
            </a:solidFill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sz="3600" b="1" kern="600" spc="-200" noProof="0">
                  <a:solidFill>
                    <a:schemeClr val="tx2">
                      <a:lumMod val="50000"/>
                    </a:schemeClr>
                  </a:solidFill>
                  <a:cs typeface="Segoe UI" pitchFamily="34" charset="0"/>
                </a:rPr>
                <a:t>8.500 </a:t>
              </a:r>
              <a:r>
                <a:rPr lang="pt-PT" sz="2400" b="1" kern="600" spc="-200" noProof="0">
                  <a:solidFill>
                    <a:schemeClr val="tx2">
                      <a:lumMod val="50000"/>
                    </a:schemeClr>
                  </a:solidFill>
                  <a:cs typeface="Segoe UI" pitchFamily="34" charset="0"/>
                </a:rPr>
                <a:t>M€</a:t>
              </a:r>
              <a:endParaRPr lang="pt-PT" sz="3600" b="1" kern="600" spc="-200" noProof="0">
                <a:solidFill>
                  <a:schemeClr val="tx2">
                    <a:lumMod val="50000"/>
                  </a:schemeClr>
                </a:solidFill>
                <a:cs typeface="Segoe UI" pitchFamily="34" charset="0"/>
              </a:endParaRPr>
            </a:p>
          </p:txBody>
        </p:sp>
        <p:sp>
          <p:nvSpPr>
            <p:cNvPr id="29" name="Rectangle: Rounded Corners 28">
              <a:extLst>
                <a:ext uri="{FF2B5EF4-FFF2-40B4-BE49-F238E27FC236}">
                  <a16:creationId xmlns:a16="http://schemas.microsoft.com/office/drawing/2014/main" id="{98E26905-3846-AB74-83BF-7390EA7173FC}"/>
                </a:ext>
              </a:extLst>
            </p:cNvPr>
            <p:cNvSpPr/>
            <p:nvPr/>
          </p:nvSpPr>
          <p:spPr bwMode="auto">
            <a:xfrm>
              <a:off x="1185360" y="4965707"/>
              <a:ext cx="1062791" cy="246221"/>
            </a:xfrm>
            <a:prstGeom prst="roundRect">
              <a:avLst>
                <a:gd name="adj" fmla="val 0"/>
              </a:avLst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b="1" i="0" u="none" strike="noStrike" kern="6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Digital e IA</a:t>
              </a:r>
            </a:p>
          </p:txBody>
        </p:sp>
        <p:sp>
          <p:nvSpPr>
            <p:cNvPr id="31" name="Rectangle: Rounded Corners 30">
              <a:extLst>
                <a:ext uri="{FF2B5EF4-FFF2-40B4-BE49-F238E27FC236}">
                  <a16:creationId xmlns:a16="http://schemas.microsoft.com/office/drawing/2014/main" id="{32D2D14E-4719-9965-8508-643ED4460F5B}"/>
                </a:ext>
              </a:extLst>
            </p:cNvPr>
            <p:cNvSpPr/>
            <p:nvPr/>
          </p:nvSpPr>
          <p:spPr bwMode="auto">
            <a:xfrm>
              <a:off x="606676" y="5578641"/>
              <a:ext cx="2148024" cy="246221"/>
            </a:xfrm>
            <a:prstGeom prst="roundRect">
              <a:avLst>
                <a:gd name="adj" fmla="val 0"/>
              </a:avLst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i="0" u="none" strike="noStrike" kern="60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Start</a:t>
              </a:r>
              <a:r>
                <a:rPr kumimoji="0" lang="pt-PT" sz="1600" i="0" u="none" strike="noStrike" kern="6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 Campus (1,2 GW)</a:t>
              </a: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35FD09E1-0613-0BCC-D8E7-E0535C1F85C3}"/>
              </a:ext>
            </a:extLst>
          </p:cNvPr>
          <p:cNvGrpSpPr/>
          <p:nvPr/>
        </p:nvGrpSpPr>
        <p:grpSpPr>
          <a:xfrm>
            <a:off x="9133290" y="3722648"/>
            <a:ext cx="2571281" cy="2302515"/>
            <a:chOff x="9133290" y="3722648"/>
            <a:chExt cx="2571281" cy="2302515"/>
          </a:xfrm>
        </p:grpSpPr>
        <p:sp>
          <p:nvSpPr>
            <p:cNvPr id="72" name="Rectangle: Rounded Corners 71">
              <a:extLst>
                <a:ext uri="{FF2B5EF4-FFF2-40B4-BE49-F238E27FC236}">
                  <a16:creationId xmlns:a16="http://schemas.microsoft.com/office/drawing/2014/main" id="{9E2EE3FD-E1F8-AAAC-66ED-5C046955697A}"/>
                </a:ext>
              </a:extLst>
            </p:cNvPr>
            <p:cNvSpPr/>
            <p:nvPr/>
          </p:nvSpPr>
          <p:spPr>
            <a:xfrm rot="16200000">
              <a:off x="10076984" y="3660911"/>
              <a:ext cx="683892" cy="807366"/>
            </a:xfrm>
            <a:prstGeom prst="round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pt-PT" sz="1400" noProof="0">
                <a:solidFill>
                  <a:schemeClr val="tx1"/>
                </a:solidFill>
              </a:endParaRPr>
            </a:p>
          </p:txBody>
        </p:sp>
        <p:sp>
          <p:nvSpPr>
            <p:cNvPr id="73" name="Rectangle: Rounded Corners 72">
              <a:extLst>
                <a:ext uri="{FF2B5EF4-FFF2-40B4-BE49-F238E27FC236}">
                  <a16:creationId xmlns:a16="http://schemas.microsoft.com/office/drawing/2014/main" id="{B8F914A1-517A-2C16-C8B8-9273C79608DA}"/>
                </a:ext>
              </a:extLst>
            </p:cNvPr>
            <p:cNvSpPr/>
            <p:nvPr/>
          </p:nvSpPr>
          <p:spPr bwMode="auto">
            <a:xfrm>
              <a:off x="9637206" y="4583215"/>
              <a:ext cx="1563449" cy="612934"/>
            </a:xfrm>
            <a:prstGeom prst="roundRect">
              <a:avLst/>
            </a:prstGeom>
            <a:solidFill>
              <a:schemeClr val="bg2"/>
            </a:solidFill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sz="3600" b="1" kern="600" spc="-200" noProof="0">
                  <a:solidFill>
                    <a:schemeClr val="accent1">
                      <a:lumMod val="60000"/>
                      <a:lumOff val="40000"/>
                    </a:schemeClr>
                  </a:solidFill>
                  <a:cs typeface="Segoe UI" pitchFamily="34" charset="0"/>
                </a:rPr>
                <a:t>1.600 </a:t>
              </a:r>
              <a:r>
                <a:rPr lang="pt-PT" sz="2400" b="1" kern="600" spc="-200" noProof="0">
                  <a:solidFill>
                    <a:schemeClr val="accent1">
                      <a:lumMod val="60000"/>
                      <a:lumOff val="40000"/>
                    </a:schemeClr>
                  </a:solidFill>
                  <a:cs typeface="Segoe UI" pitchFamily="34" charset="0"/>
                </a:rPr>
                <a:t>M€</a:t>
              </a:r>
              <a:endParaRPr lang="pt-PT" sz="3600" b="1" kern="600" spc="-200" noProof="0">
                <a:solidFill>
                  <a:schemeClr val="accent1">
                    <a:lumMod val="60000"/>
                    <a:lumOff val="40000"/>
                  </a:schemeClr>
                </a:solidFill>
                <a:cs typeface="Segoe UI" pitchFamily="34" charset="0"/>
              </a:endParaRPr>
            </a:p>
          </p:txBody>
        </p:sp>
        <p:sp>
          <p:nvSpPr>
            <p:cNvPr id="74" name="Rectangle: Rounded Corners 73">
              <a:extLst>
                <a:ext uri="{FF2B5EF4-FFF2-40B4-BE49-F238E27FC236}">
                  <a16:creationId xmlns:a16="http://schemas.microsoft.com/office/drawing/2014/main" id="{0AD665C2-B561-E7D2-0BF5-26B12944B85D}"/>
                </a:ext>
              </a:extLst>
            </p:cNvPr>
            <p:cNvSpPr/>
            <p:nvPr/>
          </p:nvSpPr>
          <p:spPr bwMode="auto">
            <a:xfrm>
              <a:off x="9494799" y="5166008"/>
              <a:ext cx="1848263" cy="246221"/>
            </a:xfrm>
            <a:prstGeom prst="roundRect">
              <a:avLst>
                <a:gd name="adj" fmla="val 0"/>
              </a:avLst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b="1" i="0" u="none" strike="noStrike" kern="6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Logística portuária</a:t>
              </a:r>
            </a:p>
          </p:txBody>
        </p:sp>
        <p:sp>
          <p:nvSpPr>
            <p:cNvPr id="75" name="Rectangle: Rounded Corners 74">
              <a:extLst>
                <a:ext uri="{FF2B5EF4-FFF2-40B4-BE49-F238E27FC236}">
                  <a16:creationId xmlns:a16="http://schemas.microsoft.com/office/drawing/2014/main" id="{FD1C402E-C0E5-2070-015C-294BB2A7199F}"/>
                </a:ext>
              </a:extLst>
            </p:cNvPr>
            <p:cNvSpPr/>
            <p:nvPr/>
          </p:nvSpPr>
          <p:spPr bwMode="auto">
            <a:xfrm>
              <a:off x="9133290" y="5778942"/>
              <a:ext cx="2571281" cy="246221"/>
            </a:xfrm>
            <a:prstGeom prst="roundRect">
              <a:avLst>
                <a:gd name="adj" fmla="val 0"/>
              </a:avLst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i="0" u="none" strike="noStrike" kern="6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Terminais XXI e V. da Gama</a:t>
              </a:r>
            </a:p>
          </p:txBody>
        </p:sp>
        <p:sp>
          <p:nvSpPr>
            <p:cNvPr id="86" name="Freeform 8">
              <a:extLst>
                <a:ext uri="{FF2B5EF4-FFF2-40B4-BE49-F238E27FC236}">
                  <a16:creationId xmlns:a16="http://schemas.microsoft.com/office/drawing/2014/main" id="{F8B79046-DE64-3F01-5156-1B56B909CBF9}"/>
                </a:ext>
              </a:extLst>
            </p:cNvPr>
            <p:cNvSpPr>
              <a:spLocks noChangeAspect="1" noEditPoints="1"/>
            </p:cNvSpPr>
            <p:nvPr>
              <p:custDataLst>
                <p:tags r:id="rId2"/>
              </p:custDataLst>
            </p:nvPr>
          </p:nvSpPr>
          <p:spPr bwMode="auto">
            <a:xfrm>
              <a:off x="10133393" y="3781359"/>
              <a:ext cx="560733" cy="585775"/>
            </a:xfrm>
            <a:custGeom>
              <a:avLst/>
              <a:gdLst>
                <a:gd name="T0" fmla="*/ 185714 w 398"/>
                <a:gd name="T1" fmla="*/ 132251 h 416"/>
                <a:gd name="T2" fmla="*/ 160178 w 398"/>
                <a:gd name="T3" fmla="*/ 111369 h 416"/>
                <a:gd name="T4" fmla="*/ 153214 w 398"/>
                <a:gd name="T5" fmla="*/ 74246 h 416"/>
                <a:gd name="T6" fmla="*/ 160178 w 398"/>
                <a:gd name="T7" fmla="*/ 44084 h 416"/>
                <a:gd name="T8" fmla="*/ 176428 w 398"/>
                <a:gd name="T9" fmla="*/ 20882 h 416"/>
                <a:gd name="T10" fmla="*/ 215892 w 398"/>
                <a:gd name="T11" fmla="*/ 0 h 416"/>
                <a:gd name="T12" fmla="*/ 243749 w 398"/>
                <a:gd name="T13" fmla="*/ 0 h 416"/>
                <a:gd name="T14" fmla="*/ 271606 w 398"/>
                <a:gd name="T15" fmla="*/ 11601 h 416"/>
                <a:gd name="T16" fmla="*/ 297142 w 398"/>
                <a:gd name="T17" fmla="*/ 37123 h 416"/>
                <a:gd name="T18" fmla="*/ 306428 w 398"/>
                <a:gd name="T19" fmla="*/ 69606 h 416"/>
                <a:gd name="T20" fmla="*/ 304106 w 398"/>
                <a:gd name="T21" fmla="*/ 97448 h 416"/>
                <a:gd name="T22" fmla="*/ 292499 w 398"/>
                <a:gd name="T23" fmla="*/ 120650 h 416"/>
                <a:gd name="T24" fmla="*/ 262321 w 398"/>
                <a:gd name="T25" fmla="*/ 141532 h 416"/>
                <a:gd name="T26" fmla="*/ 250714 w 398"/>
                <a:gd name="T27" fmla="*/ 436196 h 416"/>
                <a:gd name="T28" fmla="*/ 292499 w 398"/>
                <a:gd name="T29" fmla="*/ 429236 h 416"/>
                <a:gd name="T30" fmla="*/ 334285 w 398"/>
                <a:gd name="T31" fmla="*/ 403713 h 416"/>
                <a:gd name="T32" fmla="*/ 378392 w 398"/>
                <a:gd name="T33" fmla="*/ 361950 h 416"/>
                <a:gd name="T34" fmla="*/ 371428 w 398"/>
                <a:gd name="T35" fmla="*/ 329467 h 416"/>
                <a:gd name="T36" fmla="*/ 366785 w 398"/>
                <a:gd name="T37" fmla="*/ 322507 h 416"/>
                <a:gd name="T38" fmla="*/ 371428 w 398"/>
                <a:gd name="T39" fmla="*/ 317866 h 416"/>
                <a:gd name="T40" fmla="*/ 378392 w 398"/>
                <a:gd name="T41" fmla="*/ 313226 h 416"/>
                <a:gd name="T42" fmla="*/ 438749 w 398"/>
                <a:gd name="T43" fmla="*/ 283063 h 416"/>
                <a:gd name="T44" fmla="*/ 459642 w 398"/>
                <a:gd name="T45" fmla="*/ 303945 h 416"/>
                <a:gd name="T46" fmla="*/ 459642 w 398"/>
                <a:gd name="T47" fmla="*/ 373551 h 416"/>
                <a:gd name="T48" fmla="*/ 450356 w 398"/>
                <a:gd name="T49" fmla="*/ 375871 h 416"/>
                <a:gd name="T50" fmla="*/ 410892 w 398"/>
                <a:gd name="T51" fmla="*/ 387472 h 416"/>
                <a:gd name="T52" fmla="*/ 369106 w 398"/>
                <a:gd name="T53" fmla="*/ 429236 h 416"/>
                <a:gd name="T54" fmla="*/ 315713 w 398"/>
                <a:gd name="T55" fmla="*/ 461718 h 416"/>
                <a:gd name="T56" fmla="*/ 257678 w 398"/>
                <a:gd name="T57" fmla="*/ 480280 h 416"/>
                <a:gd name="T58" fmla="*/ 211249 w 398"/>
                <a:gd name="T59" fmla="*/ 480280 h 416"/>
                <a:gd name="T60" fmla="*/ 153214 w 398"/>
                <a:gd name="T61" fmla="*/ 466359 h 416"/>
                <a:gd name="T62" fmla="*/ 113750 w 398"/>
                <a:gd name="T63" fmla="*/ 445477 h 416"/>
                <a:gd name="T64" fmla="*/ 81250 w 398"/>
                <a:gd name="T65" fmla="*/ 419955 h 416"/>
                <a:gd name="T66" fmla="*/ 41786 w 398"/>
                <a:gd name="T67" fmla="*/ 378191 h 416"/>
                <a:gd name="T68" fmla="*/ 9286 w 398"/>
                <a:gd name="T69" fmla="*/ 378191 h 416"/>
                <a:gd name="T70" fmla="*/ 0 w 398"/>
                <a:gd name="T71" fmla="*/ 375871 h 416"/>
                <a:gd name="T72" fmla="*/ 2321 w 398"/>
                <a:gd name="T73" fmla="*/ 306265 h 416"/>
                <a:gd name="T74" fmla="*/ 4643 w 398"/>
                <a:gd name="T75" fmla="*/ 280743 h 416"/>
                <a:gd name="T76" fmla="*/ 44107 w 398"/>
                <a:gd name="T77" fmla="*/ 292344 h 416"/>
                <a:gd name="T78" fmla="*/ 83571 w 398"/>
                <a:gd name="T79" fmla="*/ 313226 h 416"/>
                <a:gd name="T80" fmla="*/ 95178 w 398"/>
                <a:gd name="T81" fmla="*/ 322507 h 416"/>
                <a:gd name="T82" fmla="*/ 67321 w 398"/>
                <a:gd name="T83" fmla="*/ 343389 h 416"/>
                <a:gd name="T84" fmla="*/ 97500 w 398"/>
                <a:gd name="T85" fmla="*/ 380512 h 416"/>
                <a:gd name="T86" fmla="*/ 132321 w 398"/>
                <a:gd name="T87" fmla="*/ 410674 h 416"/>
                <a:gd name="T88" fmla="*/ 190357 w 398"/>
                <a:gd name="T89" fmla="*/ 436196 h 416"/>
                <a:gd name="T90" fmla="*/ 266964 w 398"/>
                <a:gd name="T91" fmla="*/ 71926 h 416"/>
                <a:gd name="T92" fmla="*/ 264642 w 398"/>
                <a:gd name="T93" fmla="*/ 58005 h 416"/>
                <a:gd name="T94" fmla="*/ 257678 w 398"/>
                <a:gd name="T95" fmla="*/ 46404 h 416"/>
                <a:gd name="T96" fmla="*/ 232142 w 398"/>
                <a:gd name="T97" fmla="*/ 37123 h 416"/>
                <a:gd name="T98" fmla="*/ 206607 w 398"/>
                <a:gd name="T99" fmla="*/ 46404 h 416"/>
                <a:gd name="T100" fmla="*/ 194999 w 398"/>
                <a:gd name="T101" fmla="*/ 64965 h 416"/>
                <a:gd name="T102" fmla="*/ 194999 w 398"/>
                <a:gd name="T103" fmla="*/ 81207 h 416"/>
                <a:gd name="T104" fmla="*/ 206607 w 398"/>
                <a:gd name="T105" fmla="*/ 99768 h 416"/>
                <a:gd name="T106" fmla="*/ 232142 w 398"/>
                <a:gd name="T107" fmla="*/ 109049 h 416"/>
                <a:gd name="T108" fmla="*/ 257678 w 398"/>
                <a:gd name="T109" fmla="*/ 99768 h 416"/>
                <a:gd name="T110" fmla="*/ 264642 w 398"/>
                <a:gd name="T111" fmla="*/ 88167 h 416"/>
                <a:gd name="T112" fmla="*/ 266964 w 398"/>
                <a:gd name="T113" fmla="*/ 71926 h 41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98"/>
                <a:gd name="T172" fmla="*/ 0 h 416"/>
                <a:gd name="T173" fmla="*/ 398 w 398"/>
                <a:gd name="T174" fmla="*/ 416 h 41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98" h="416">
                  <a:moveTo>
                    <a:pt x="180" y="126"/>
                  </a:moveTo>
                  <a:lnTo>
                    <a:pt x="180" y="126"/>
                  </a:lnTo>
                  <a:lnTo>
                    <a:pt x="160" y="114"/>
                  </a:lnTo>
                  <a:lnTo>
                    <a:pt x="144" y="102"/>
                  </a:lnTo>
                  <a:lnTo>
                    <a:pt x="138" y="96"/>
                  </a:lnTo>
                  <a:lnTo>
                    <a:pt x="136" y="86"/>
                  </a:lnTo>
                  <a:lnTo>
                    <a:pt x="134" y="76"/>
                  </a:lnTo>
                  <a:lnTo>
                    <a:pt x="132" y="64"/>
                  </a:lnTo>
                  <a:lnTo>
                    <a:pt x="134" y="50"/>
                  </a:lnTo>
                  <a:lnTo>
                    <a:pt x="138" y="38"/>
                  </a:lnTo>
                  <a:lnTo>
                    <a:pt x="142" y="28"/>
                  </a:lnTo>
                  <a:lnTo>
                    <a:pt x="152" y="18"/>
                  </a:lnTo>
                  <a:lnTo>
                    <a:pt x="162" y="10"/>
                  </a:lnTo>
                  <a:lnTo>
                    <a:pt x="172" y="4"/>
                  </a:lnTo>
                  <a:lnTo>
                    <a:pt x="186" y="0"/>
                  </a:lnTo>
                  <a:lnTo>
                    <a:pt x="200" y="0"/>
                  </a:lnTo>
                  <a:lnTo>
                    <a:pt x="210" y="0"/>
                  </a:lnTo>
                  <a:lnTo>
                    <a:pt x="218" y="2"/>
                  </a:lnTo>
                  <a:lnTo>
                    <a:pt x="226" y="6"/>
                  </a:lnTo>
                  <a:lnTo>
                    <a:pt x="234" y="10"/>
                  </a:lnTo>
                  <a:lnTo>
                    <a:pt x="246" y="20"/>
                  </a:lnTo>
                  <a:lnTo>
                    <a:pt x="256" y="32"/>
                  </a:lnTo>
                  <a:lnTo>
                    <a:pt x="262" y="48"/>
                  </a:lnTo>
                  <a:lnTo>
                    <a:pt x="264" y="60"/>
                  </a:lnTo>
                  <a:lnTo>
                    <a:pt x="264" y="74"/>
                  </a:lnTo>
                  <a:lnTo>
                    <a:pt x="262" y="84"/>
                  </a:lnTo>
                  <a:lnTo>
                    <a:pt x="256" y="96"/>
                  </a:lnTo>
                  <a:lnTo>
                    <a:pt x="252" y="104"/>
                  </a:lnTo>
                  <a:lnTo>
                    <a:pt x="244" y="112"/>
                  </a:lnTo>
                  <a:lnTo>
                    <a:pt x="236" y="118"/>
                  </a:lnTo>
                  <a:lnTo>
                    <a:pt x="226" y="122"/>
                  </a:lnTo>
                  <a:lnTo>
                    <a:pt x="216" y="124"/>
                  </a:lnTo>
                  <a:lnTo>
                    <a:pt x="216" y="376"/>
                  </a:lnTo>
                  <a:lnTo>
                    <a:pt x="228" y="376"/>
                  </a:lnTo>
                  <a:lnTo>
                    <a:pt x="240" y="374"/>
                  </a:lnTo>
                  <a:lnTo>
                    <a:pt x="252" y="370"/>
                  </a:lnTo>
                  <a:lnTo>
                    <a:pt x="266" y="364"/>
                  </a:lnTo>
                  <a:lnTo>
                    <a:pt x="288" y="348"/>
                  </a:lnTo>
                  <a:lnTo>
                    <a:pt x="310" y="330"/>
                  </a:lnTo>
                  <a:lnTo>
                    <a:pt x="326" y="312"/>
                  </a:lnTo>
                  <a:lnTo>
                    <a:pt x="340" y="294"/>
                  </a:lnTo>
                  <a:lnTo>
                    <a:pt x="320" y="284"/>
                  </a:lnTo>
                  <a:lnTo>
                    <a:pt x="316" y="280"/>
                  </a:lnTo>
                  <a:lnTo>
                    <a:pt x="316" y="278"/>
                  </a:lnTo>
                  <a:lnTo>
                    <a:pt x="316" y="276"/>
                  </a:lnTo>
                  <a:lnTo>
                    <a:pt x="320" y="274"/>
                  </a:lnTo>
                  <a:lnTo>
                    <a:pt x="326" y="270"/>
                  </a:lnTo>
                  <a:lnTo>
                    <a:pt x="346" y="258"/>
                  </a:lnTo>
                  <a:lnTo>
                    <a:pt x="362" y="250"/>
                  </a:lnTo>
                  <a:lnTo>
                    <a:pt x="378" y="244"/>
                  </a:lnTo>
                  <a:lnTo>
                    <a:pt x="392" y="242"/>
                  </a:lnTo>
                  <a:lnTo>
                    <a:pt x="396" y="262"/>
                  </a:lnTo>
                  <a:lnTo>
                    <a:pt x="398" y="288"/>
                  </a:lnTo>
                  <a:lnTo>
                    <a:pt x="396" y="322"/>
                  </a:lnTo>
                  <a:lnTo>
                    <a:pt x="394" y="324"/>
                  </a:lnTo>
                  <a:lnTo>
                    <a:pt x="388" y="324"/>
                  </a:lnTo>
                  <a:lnTo>
                    <a:pt x="368" y="314"/>
                  </a:lnTo>
                  <a:lnTo>
                    <a:pt x="354" y="334"/>
                  </a:lnTo>
                  <a:lnTo>
                    <a:pt x="338" y="352"/>
                  </a:lnTo>
                  <a:lnTo>
                    <a:pt x="318" y="370"/>
                  </a:lnTo>
                  <a:lnTo>
                    <a:pt x="296" y="386"/>
                  </a:lnTo>
                  <a:lnTo>
                    <a:pt x="272" y="398"/>
                  </a:lnTo>
                  <a:lnTo>
                    <a:pt x="246" y="408"/>
                  </a:lnTo>
                  <a:lnTo>
                    <a:pt x="222" y="414"/>
                  </a:lnTo>
                  <a:lnTo>
                    <a:pt x="198" y="416"/>
                  </a:lnTo>
                  <a:lnTo>
                    <a:pt x="182" y="414"/>
                  </a:lnTo>
                  <a:lnTo>
                    <a:pt x="166" y="412"/>
                  </a:lnTo>
                  <a:lnTo>
                    <a:pt x="148" y="408"/>
                  </a:lnTo>
                  <a:lnTo>
                    <a:pt x="132" y="402"/>
                  </a:lnTo>
                  <a:lnTo>
                    <a:pt x="114" y="394"/>
                  </a:lnTo>
                  <a:lnTo>
                    <a:pt x="98" y="384"/>
                  </a:lnTo>
                  <a:lnTo>
                    <a:pt x="84" y="374"/>
                  </a:lnTo>
                  <a:lnTo>
                    <a:pt x="70" y="362"/>
                  </a:lnTo>
                  <a:lnTo>
                    <a:pt x="56" y="350"/>
                  </a:lnTo>
                  <a:lnTo>
                    <a:pt x="46" y="338"/>
                  </a:lnTo>
                  <a:lnTo>
                    <a:pt x="36" y="326"/>
                  </a:lnTo>
                  <a:lnTo>
                    <a:pt x="30" y="312"/>
                  </a:lnTo>
                  <a:lnTo>
                    <a:pt x="8" y="326"/>
                  </a:lnTo>
                  <a:lnTo>
                    <a:pt x="2" y="326"/>
                  </a:lnTo>
                  <a:lnTo>
                    <a:pt x="0" y="324"/>
                  </a:lnTo>
                  <a:lnTo>
                    <a:pt x="0" y="316"/>
                  </a:lnTo>
                  <a:lnTo>
                    <a:pt x="2" y="264"/>
                  </a:lnTo>
                  <a:lnTo>
                    <a:pt x="2" y="250"/>
                  </a:lnTo>
                  <a:lnTo>
                    <a:pt x="4" y="242"/>
                  </a:lnTo>
                  <a:lnTo>
                    <a:pt x="20" y="244"/>
                  </a:lnTo>
                  <a:lnTo>
                    <a:pt x="38" y="252"/>
                  </a:lnTo>
                  <a:lnTo>
                    <a:pt x="56" y="262"/>
                  </a:lnTo>
                  <a:lnTo>
                    <a:pt x="72" y="270"/>
                  </a:lnTo>
                  <a:lnTo>
                    <a:pt x="80" y="276"/>
                  </a:lnTo>
                  <a:lnTo>
                    <a:pt x="82" y="278"/>
                  </a:lnTo>
                  <a:lnTo>
                    <a:pt x="80" y="282"/>
                  </a:lnTo>
                  <a:lnTo>
                    <a:pt x="76" y="284"/>
                  </a:lnTo>
                  <a:lnTo>
                    <a:pt x="58" y="296"/>
                  </a:lnTo>
                  <a:lnTo>
                    <a:pt x="70" y="312"/>
                  </a:lnTo>
                  <a:lnTo>
                    <a:pt x="84" y="328"/>
                  </a:lnTo>
                  <a:lnTo>
                    <a:pt x="98" y="342"/>
                  </a:lnTo>
                  <a:lnTo>
                    <a:pt x="114" y="354"/>
                  </a:lnTo>
                  <a:lnTo>
                    <a:pt x="130" y="364"/>
                  </a:lnTo>
                  <a:lnTo>
                    <a:pt x="146" y="372"/>
                  </a:lnTo>
                  <a:lnTo>
                    <a:pt x="164" y="376"/>
                  </a:lnTo>
                  <a:lnTo>
                    <a:pt x="180" y="376"/>
                  </a:lnTo>
                  <a:lnTo>
                    <a:pt x="180" y="126"/>
                  </a:lnTo>
                  <a:close/>
                  <a:moveTo>
                    <a:pt x="230" y="62"/>
                  </a:moveTo>
                  <a:lnTo>
                    <a:pt x="230" y="62"/>
                  </a:lnTo>
                  <a:lnTo>
                    <a:pt x="230" y="56"/>
                  </a:lnTo>
                  <a:lnTo>
                    <a:pt x="228" y="50"/>
                  </a:lnTo>
                  <a:lnTo>
                    <a:pt x="226" y="44"/>
                  </a:lnTo>
                  <a:lnTo>
                    <a:pt x="222" y="40"/>
                  </a:lnTo>
                  <a:lnTo>
                    <a:pt x="212" y="34"/>
                  </a:lnTo>
                  <a:lnTo>
                    <a:pt x="200" y="32"/>
                  </a:lnTo>
                  <a:lnTo>
                    <a:pt x="188" y="34"/>
                  </a:lnTo>
                  <a:lnTo>
                    <a:pt x="178" y="40"/>
                  </a:lnTo>
                  <a:lnTo>
                    <a:pt x="172" y="44"/>
                  </a:lnTo>
                  <a:lnTo>
                    <a:pt x="170" y="50"/>
                  </a:lnTo>
                  <a:lnTo>
                    <a:pt x="168" y="56"/>
                  </a:lnTo>
                  <a:lnTo>
                    <a:pt x="168" y="64"/>
                  </a:lnTo>
                  <a:lnTo>
                    <a:pt x="168" y="70"/>
                  </a:lnTo>
                  <a:lnTo>
                    <a:pt x="170" y="76"/>
                  </a:lnTo>
                  <a:lnTo>
                    <a:pt x="174" y="80"/>
                  </a:lnTo>
                  <a:lnTo>
                    <a:pt x="178" y="86"/>
                  </a:lnTo>
                  <a:lnTo>
                    <a:pt x="188" y="92"/>
                  </a:lnTo>
                  <a:lnTo>
                    <a:pt x="200" y="94"/>
                  </a:lnTo>
                  <a:lnTo>
                    <a:pt x="212" y="92"/>
                  </a:lnTo>
                  <a:lnTo>
                    <a:pt x="222" y="86"/>
                  </a:lnTo>
                  <a:lnTo>
                    <a:pt x="226" y="82"/>
                  </a:lnTo>
                  <a:lnTo>
                    <a:pt x="228" y="76"/>
                  </a:lnTo>
                  <a:lnTo>
                    <a:pt x="230" y="70"/>
                  </a:lnTo>
                  <a:lnTo>
                    <a:pt x="230" y="62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PT" noProof="0"/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956AFE34-CEB1-49D5-74D5-C94371B2C4A0}"/>
              </a:ext>
            </a:extLst>
          </p:cNvPr>
          <p:cNvGrpSpPr>
            <a:grpSpLocks noChangeAspect="1"/>
          </p:cNvGrpSpPr>
          <p:nvPr/>
        </p:nvGrpSpPr>
        <p:grpSpPr>
          <a:xfrm>
            <a:off x="1369387" y="3787207"/>
            <a:ext cx="516461" cy="549935"/>
            <a:chOff x="1631156" y="2465388"/>
            <a:chExt cx="514350" cy="547687"/>
          </a:xfrm>
          <a:noFill/>
        </p:grpSpPr>
        <p:sp>
          <p:nvSpPr>
            <p:cNvPr id="106" name="Freeform 99">
              <a:extLst>
                <a:ext uri="{FF2B5EF4-FFF2-40B4-BE49-F238E27FC236}">
                  <a16:creationId xmlns:a16="http://schemas.microsoft.com/office/drawing/2014/main" id="{8FEB2943-896A-B22D-77C5-97715156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156" y="2465388"/>
              <a:ext cx="514350" cy="544512"/>
            </a:xfrm>
            <a:custGeom>
              <a:avLst/>
              <a:gdLst>
                <a:gd name="T0" fmla="*/ 140 w 171"/>
                <a:gd name="T1" fmla="*/ 129 h 181"/>
                <a:gd name="T2" fmla="*/ 159 w 171"/>
                <a:gd name="T3" fmla="*/ 129 h 181"/>
                <a:gd name="T4" fmla="*/ 162 w 171"/>
                <a:gd name="T5" fmla="*/ 125 h 181"/>
                <a:gd name="T6" fmla="*/ 159 w 171"/>
                <a:gd name="T7" fmla="*/ 118 h 181"/>
                <a:gd name="T8" fmla="*/ 166 w 171"/>
                <a:gd name="T9" fmla="*/ 114 h 181"/>
                <a:gd name="T10" fmla="*/ 168 w 171"/>
                <a:gd name="T11" fmla="*/ 104 h 181"/>
                <a:gd name="T12" fmla="*/ 153 w 171"/>
                <a:gd name="T13" fmla="*/ 79 h 181"/>
                <a:gd name="T14" fmla="*/ 154 w 171"/>
                <a:gd name="T15" fmla="*/ 55 h 181"/>
                <a:gd name="T16" fmla="*/ 80 w 171"/>
                <a:gd name="T17" fmla="*/ 1 h 181"/>
                <a:gd name="T18" fmla="*/ 0 w 171"/>
                <a:gd name="T19" fmla="*/ 67 h 181"/>
                <a:gd name="T20" fmla="*/ 18 w 171"/>
                <a:gd name="T21" fmla="*/ 121 h 181"/>
                <a:gd name="T22" fmla="*/ 16 w 171"/>
                <a:gd name="T23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1" h="181">
                  <a:moveTo>
                    <a:pt x="140" y="129"/>
                  </a:moveTo>
                  <a:cubicBezTo>
                    <a:pt x="159" y="129"/>
                    <a:pt x="159" y="129"/>
                    <a:pt x="159" y="129"/>
                  </a:cubicBezTo>
                  <a:cubicBezTo>
                    <a:pt x="161" y="129"/>
                    <a:pt x="163" y="127"/>
                    <a:pt x="162" y="125"/>
                  </a:cubicBezTo>
                  <a:cubicBezTo>
                    <a:pt x="160" y="122"/>
                    <a:pt x="159" y="119"/>
                    <a:pt x="159" y="118"/>
                  </a:cubicBezTo>
                  <a:cubicBezTo>
                    <a:pt x="159" y="117"/>
                    <a:pt x="161" y="117"/>
                    <a:pt x="166" y="114"/>
                  </a:cubicBezTo>
                  <a:cubicBezTo>
                    <a:pt x="171" y="111"/>
                    <a:pt x="170" y="107"/>
                    <a:pt x="168" y="104"/>
                  </a:cubicBezTo>
                  <a:cubicBezTo>
                    <a:pt x="166" y="101"/>
                    <a:pt x="154" y="85"/>
                    <a:pt x="153" y="79"/>
                  </a:cubicBezTo>
                  <a:cubicBezTo>
                    <a:pt x="153" y="76"/>
                    <a:pt x="157" y="68"/>
                    <a:pt x="154" y="55"/>
                  </a:cubicBezTo>
                  <a:cubicBezTo>
                    <a:pt x="151" y="42"/>
                    <a:pt x="136" y="0"/>
                    <a:pt x="80" y="1"/>
                  </a:cubicBezTo>
                  <a:cubicBezTo>
                    <a:pt x="24" y="2"/>
                    <a:pt x="0" y="40"/>
                    <a:pt x="0" y="67"/>
                  </a:cubicBezTo>
                  <a:cubicBezTo>
                    <a:pt x="0" y="94"/>
                    <a:pt x="14" y="108"/>
                    <a:pt x="18" y="121"/>
                  </a:cubicBezTo>
                  <a:cubicBezTo>
                    <a:pt x="24" y="138"/>
                    <a:pt x="27" y="158"/>
                    <a:pt x="16" y="181"/>
                  </a:cubicBezTo>
                </a:path>
              </a:pathLst>
            </a:cu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07" name="Freeform 100">
              <a:extLst>
                <a:ext uri="{FF2B5EF4-FFF2-40B4-BE49-F238E27FC236}">
                  <a16:creationId xmlns:a16="http://schemas.microsoft.com/office/drawing/2014/main" id="{1380C0FF-AE8B-205E-213D-04CB67B2C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894" y="2949575"/>
              <a:ext cx="34925" cy="63500"/>
            </a:xfrm>
            <a:custGeom>
              <a:avLst/>
              <a:gdLst>
                <a:gd name="T0" fmla="*/ 0 w 12"/>
                <a:gd name="T1" fmla="*/ 21 h 21"/>
                <a:gd name="T2" fmla="*/ 12 w 12"/>
                <a:gd name="T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" h="21">
                  <a:moveTo>
                    <a:pt x="0" y="21"/>
                  </a:moveTo>
                  <a:cubicBezTo>
                    <a:pt x="3" y="10"/>
                    <a:pt x="7" y="1"/>
                    <a:pt x="12" y="0"/>
                  </a:cubicBezTo>
                </a:path>
              </a:pathLst>
            </a:cu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08" name="Freeform 101">
              <a:extLst>
                <a:ext uri="{FF2B5EF4-FFF2-40B4-BE49-F238E27FC236}">
                  <a16:creationId xmlns:a16="http://schemas.microsoft.com/office/drawing/2014/main" id="{794F7F73-0BB1-1069-E991-8446C0F50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081" y="2878138"/>
              <a:ext cx="169863" cy="87312"/>
            </a:xfrm>
            <a:custGeom>
              <a:avLst/>
              <a:gdLst>
                <a:gd name="T0" fmla="*/ 0 w 57"/>
                <a:gd name="T1" fmla="*/ 0 h 29"/>
                <a:gd name="T2" fmla="*/ 10 w 57"/>
                <a:gd name="T3" fmla="*/ 21 h 29"/>
                <a:gd name="T4" fmla="*/ 45 w 57"/>
                <a:gd name="T5" fmla="*/ 26 h 29"/>
                <a:gd name="T6" fmla="*/ 51 w 57"/>
                <a:gd name="T7" fmla="*/ 13 h 29"/>
                <a:gd name="T8" fmla="*/ 56 w 57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29">
                  <a:moveTo>
                    <a:pt x="0" y="0"/>
                  </a:moveTo>
                  <a:cubicBezTo>
                    <a:pt x="4" y="11"/>
                    <a:pt x="7" y="20"/>
                    <a:pt x="10" y="21"/>
                  </a:cubicBezTo>
                  <a:cubicBezTo>
                    <a:pt x="15" y="23"/>
                    <a:pt x="37" y="29"/>
                    <a:pt x="45" y="26"/>
                  </a:cubicBezTo>
                  <a:cubicBezTo>
                    <a:pt x="53" y="23"/>
                    <a:pt x="51" y="15"/>
                    <a:pt x="51" y="13"/>
                  </a:cubicBezTo>
                  <a:cubicBezTo>
                    <a:pt x="52" y="8"/>
                    <a:pt x="57" y="7"/>
                    <a:pt x="56" y="0"/>
                  </a:cubicBezTo>
                </a:path>
              </a:pathLst>
            </a:cu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09" name="Line 105">
              <a:extLst>
                <a:ext uri="{FF2B5EF4-FFF2-40B4-BE49-F238E27FC236}">
                  <a16:creationId xmlns:a16="http://schemas.microsoft.com/office/drawing/2014/main" id="{D33BC01C-3CBD-115B-D5B8-0AF35773A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0869" y="2589213"/>
              <a:ext cx="0" cy="349250"/>
            </a:xfrm>
            <a:prstGeom prst="line">
              <a:avLst/>
            </a:pr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10" name="Freeform 106">
              <a:extLst>
                <a:ext uri="{FF2B5EF4-FFF2-40B4-BE49-F238E27FC236}">
                  <a16:creationId xmlns:a16="http://schemas.microsoft.com/office/drawing/2014/main" id="{8FD4AD53-AE23-8BCE-2D69-937D9F0E0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081" y="2636838"/>
              <a:ext cx="47625" cy="120650"/>
            </a:xfrm>
            <a:custGeom>
              <a:avLst/>
              <a:gdLst>
                <a:gd name="T0" fmla="*/ 30 w 30"/>
                <a:gd name="T1" fmla="*/ 0 h 76"/>
                <a:gd name="T2" fmla="*/ 0 w 30"/>
                <a:gd name="T3" fmla="*/ 30 h 76"/>
                <a:gd name="T4" fmla="*/ 0 w 30"/>
                <a:gd name="T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76">
                  <a:moveTo>
                    <a:pt x="30" y="0"/>
                  </a:moveTo>
                  <a:lnTo>
                    <a:pt x="0" y="30"/>
                  </a:lnTo>
                  <a:lnTo>
                    <a:pt x="0" y="76"/>
                  </a:lnTo>
                </a:path>
              </a:pathLst>
            </a:cu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11" name="Freeform 107">
              <a:extLst>
                <a:ext uri="{FF2B5EF4-FFF2-40B4-BE49-F238E27FC236}">
                  <a16:creationId xmlns:a16="http://schemas.microsoft.com/office/drawing/2014/main" id="{9740BD78-9CBB-EB15-41D3-DEE56D96F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619" y="2636838"/>
              <a:ext cx="47625" cy="120650"/>
            </a:xfrm>
            <a:custGeom>
              <a:avLst/>
              <a:gdLst>
                <a:gd name="T0" fmla="*/ 0 w 30"/>
                <a:gd name="T1" fmla="*/ 0 h 76"/>
                <a:gd name="T2" fmla="*/ 30 w 30"/>
                <a:gd name="T3" fmla="*/ 30 h 76"/>
                <a:gd name="T4" fmla="*/ 30 w 30"/>
                <a:gd name="T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76">
                  <a:moveTo>
                    <a:pt x="0" y="0"/>
                  </a:moveTo>
                  <a:lnTo>
                    <a:pt x="30" y="30"/>
                  </a:lnTo>
                  <a:lnTo>
                    <a:pt x="30" y="76"/>
                  </a:lnTo>
                </a:path>
              </a:pathLst>
            </a:cu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12" name="Freeform 109">
              <a:extLst>
                <a:ext uri="{FF2B5EF4-FFF2-40B4-BE49-F238E27FC236}">
                  <a16:creationId xmlns:a16="http://schemas.microsoft.com/office/drawing/2014/main" id="{CFADE5CA-1CB0-4715-79A0-F99E64E17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919" y="2757488"/>
              <a:ext cx="47625" cy="252412"/>
            </a:xfrm>
            <a:custGeom>
              <a:avLst/>
              <a:gdLst>
                <a:gd name="T0" fmla="*/ 0 w 30"/>
                <a:gd name="T1" fmla="*/ 0 h 159"/>
                <a:gd name="T2" fmla="*/ 30 w 30"/>
                <a:gd name="T3" fmla="*/ 30 h 159"/>
                <a:gd name="T4" fmla="*/ 30 w 30"/>
                <a:gd name="T5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159">
                  <a:moveTo>
                    <a:pt x="0" y="0"/>
                  </a:moveTo>
                  <a:lnTo>
                    <a:pt x="30" y="30"/>
                  </a:lnTo>
                  <a:lnTo>
                    <a:pt x="30" y="159"/>
                  </a:lnTo>
                </a:path>
              </a:pathLst>
            </a:cu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13" name="Freeform 111">
              <a:extLst>
                <a:ext uri="{FF2B5EF4-FFF2-40B4-BE49-F238E27FC236}">
                  <a16:creationId xmlns:a16="http://schemas.microsoft.com/office/drawing/2014/main" id="{DCD32AFE-FD4A-1E4A-FBA9-1ADBE7F8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081" y="2757488"/>
              <a:ext cx="58738" cy="84137"/>
            </a:xfrm>
            <a:custGeom>
              <a:avLst/>
              <a:gdLst>
                <a:gd name="T0" fmla="*/ 37 w 37"/>
                <a:gd name="T1" fmla="*/ 0 h 53"/>
                <a:gd name="T2" fmla="*/ 0 w 37"/>
                <a:gd name="T3" fmla="*/ 38 h 53"/>
                <a:gd name="T4" fmla="*/ 0 w 37"/>
                <a:gd name="T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53">
                  <a:moveTo>
                    <a:pt x="37" y="0"/>
                  </a:moveTo>
                  <a:lnTo>
                    <a:pt x="0" y="38"/>
                  </a:lnTo>
                  <a:lnTo>
                    <a:pt x="0" y="53"/>
                  </a:lnTo>
                </a:path>
              </a:pathLst>
            </a:cu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14" name="Oval 102">
              <a:extLst>
                <a:ext uri="{FF2B5EF4-FFF2-40B4-BE49-F238E27FC236}">
                  <a16:creationId xmlns:a16="http://schemas.microsoft.com/office/drawing/2014/main" id="{F6930FDF-EAB1-B054-EA0B-614A5DBEE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294" y="2576513"/>
              <a:ext cx="71438" cy="73025"/>
            </a:xfrm>
            <a:prstGeom prst="ellipse">
              <a:avLst/>
            </a:pr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15" name="Oval 103">
              <a:extLst>
                <a:ext uri="{FF2B5EF4-FFF2-40B4-BE49-F238E27FC236}">
                  <a16:creationId xmlns:a16="http://schemas.microsoft.com/office/drawing/2014/main" id="{EE11CEC6-21F2-0138-5DF9-9D7A805A8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006" y="2576513"/>
              <a:ext cx="73025" cy="73025"/>
            </a:xfrm>
            <a:prstGeom prst="ellipse">
              <a:avLst/>
            </a:pr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16" name="Oval 104">
              <a:extLst>
                <a:ext uri="{FF2B5EF4-FFF2-40B4-BE49-F238E27FC236}">
                  <a16:creationId xmlns:a16="http://schemas.microsoft.com/office/drawing/2014/main" id="{115E73A9-FD12-5520-AC10-033044886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5944" y="2516188"/>
              <a:ext cx="71438" cy="73025"/>
            </a:xfrm>
            <a:prstGeom prst="ellipse">
              <a:avLst/>
            </a:pr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17" name="Oval 108">
              <a:extLst>
                <a:ext uri="{FF2B5EF4-FFF2-40B4-BE49-F238E27FC236}">
                  <a16:creationId xmlns:a16="http://schemas.microsoft.com/office/drawing/2014/main" id="{F00C21AA-5ACC-7D5C-97C0-662C55562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594" y="2697163"/>
              <a:ext cx="73025" cy="71437"/>
            </a:xfrm>
            <a:prstGeom prst="ellipse">
              <a:avLst/>
            </a:pr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118" name="Oval 110">
              <a:extLst>
                <a:ext uri="{FF2B5EF4-FFF2-40B4-BE49-F238E27FC236}">
                  <a16:creationId xmlns:a16="http://schemas.microsoft.com/office/drawing/2014/main" id="{49A27B91-3597-6410-F984-B319AB87F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7706" y="2697163"/>
              <a:ext cx="71438" cy="71437"/>
            </a:xfrm>
            <a:prstGeom prst="ellipse">
              <a:avLst/>
            </a:prstGeom>
            <a:grpFill/>
            <a:ln w="19050" cap="flat" cmpd="sng" algn="ctr">
              <a:solidFill>
                <a:schemeClr val="bg2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C6B3A311-D904-B88A-D2A2-DF15ADA72EFB}"/>
              </a:ext>
            </a:extLst>
          </p:cNvPr>
          <p:cNvGrpSpPr/>
          <p:nvPr/>
        </p:nvGrpSpPr>
        <p:grpSpPr>
          <a:xfrm>
            <a:off x="3244633" y="3722649"/>
            <a:ext cx="2350002" cy="2302515"/>
            <a:chOff x="3322965" y="3722649"/>
            <a:chExt cx="2350002" cy="2302515"/>
          </a:xfrm>
        </p:grpSpPr>
        <p:sp>
          <p:nvSpPr>
            <p:cNvPr id="62" name="Rectangle: Rounded Corners 61">
              <a:extLst>
                <a:ext uri="{FF2B5EF4-FFF2-40B4-BE49-F238E27FC236}">
                  <a16:creationId xmlns:a16="http://schemas.microsoft.com/office/drawing/2014/main" id="{5E848DB7-BE5B-9248-9444-B27989F78FBB}"/>
                </a:ext>
              </a:extLst>
            </p:cNvPr>
            <p:cNvSpPr/>
            <p:nvPr/>
          </p:nvSpPr>
          <p:spPr>
            <a:xfrm rot="16200000">
              <a:off x="4156020" y="3660912"/>
              <a:ext cx="683892" cy="807366"/>
            </a:xfrm>
            <a:prstGeom prst="roundRect">
              <a:avLst/>
            </a:prstGeom>
            <a:solidFill>
              <a:schemeClr val="tx2">
                <a:lumMod val="75000"/>
              </a:schemeClr>
            </a:solidFill>
            <a:ln>
              <a:solidFill>
                <a:schemeClr val="tx2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pt-PT" sz="1400" noProof="0">
                <a:solidFill>
                  <a:schemeClr val="tx1"/>
                </a:solidFill>
              </a:endParaRPr>
            </a:p>
          </p:txBody>
        </p:sp>
        <p:sp>
          <p:nvSpPr>
            <p:cNvPr id="63" name="Rectangle: Rounded Corners 62">
              <a:extLst>
                <a:ext uri="{FF2B5EF4-FFF2-40B4-BE49-F238E27FC236}">
                  <a16:creationId xmlns:a16="http://schemas.microsoft.com/office/drawing/2014/main" id="{6FEA1938-E3FA-ACEB-13A4-08E30F585FB9}"/>
                </a:ext>
              </a:extLst>
            </p:cNvPr>
            <p:cNvSpPr/>
            <p:nvPr/>
          </p:nvSpPr>
          <p:spPr bwMode="auto">
            <a:xfrm>
              <a:off x="3716242" y="4583216"/>
              <a:ext cx="1563449" cy="612934"/>
            </a:xfrm>
            <a:prstGeom prst="roundRect">
              <a:avLst/>
            </a:prstGeom>
            <a:solidFill>
              <a:schemeClr val="bg2"/>
            </a:solidFill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sz="3600" b="1" kern="600" spc="-200" noProof="0">
                  <a:solidFill>
                    <a:schemeClr val="accent1">
                      <a:lumMod val="75000"/>
                    </a:schemeClr>
                  </a:solidFill>
                  <a:cs typeface="Segoe UI" pitchFamily="34" charset="0"/>
                </a:rPr>
                <a:t>5.600 </a:t>
              </a:r>
              <a:r>
                <a:rPr lang="pt-PT" sz="2400" b="1" kern="600" spc="-200" noProof="0">
                  <a:solidFill>
                    <a:schemeClr val="accent1">
                      <a:lumMod val="75000"/>
                    </a:schemeClr>
                  </a:solidFill>
                  <a:cs typeface="Segoe UI" pitchFamily="34" charset="0"/>
                </a:rPr>
                <a:t>M€</a:t>
              </a:r>
              <a:endParaRPr lang="pt-PT" sz="3600" b="1" kern="600" spc="-200" noProof="0">
                <a:solidFill>
                  <a:schemeClr val="accent1">
                    <a:lumMod val="75000"/>
                  </a:schemeClr>
                </a:solidFill>
                <a:cs typeface="Segoe UI" pitchFamily="34" charset="0"/>
              </a:endParaRPr>
            </a:p>
          </p:txBody>
        </p:sp>
        <mc:AlternateContent xmlns:mc="http://schemas.openxmlformats.org/markup-compatibility/2006">
          <mc:Choice xmlns:a14="http://schemas.microsoft.com/office/drawing/2010/main" Requires="a14">
            <p:sp>
              <p:nvSpPr>
                <p:cNvPr id="64" name="Rectangle: Rounded Corners 63">
                  <a:extLst>
                    <a:ext uri="{FF2B5EF4-FFF2-40B4-BE49-F238E27FC236}">
                      <a16:creationId xmlns:a16="http://schemas.microsoft.com/office/drawing/2014/main" id="{A56EC657-BB01-EE93-2E6E-B042EDA4A8F5}"/>
                    </a:ext>
                  </a:extLst>
                </p:cNvPr>
                <p:cNvSpPr/>
                <p:nvPr/>
              </p:nvSpPr>
              <p:spPr bwMode="auto">
                <a:xfrm>
                  <a:off x="3414881" y="5166009"/>
                  <a:ext cx="2166170" cy="246221"/>
                </a:xfrm>
                <a:prstGeom prst="roundRect">
                  <a:avLst>
                    <a:gd name="adj" fmla="val 0"/>
                  </a:avLst>
                </a:prstGeom>
                <a:noFill/>
                <a:ln w="50800">
                  <a:noFill/>
                  <a:headEnd type="none" w="med" len="med"/>
                  <a:tailEnd type="none" w="med" len="med"/>
                </a:ln>
                <a:effectLst/>
              </p:spPr>
              <p:style>
                <a:lnRef idx="1">
                  <a:schemeClr val="accent2"/>
                </a:lnRef>
                <a:fillRef idx="3">
                  <a:schemeClr val="accent2"/>
                </a:fillRef>
                <a:effectRef idx="2">
                  <a:schemeClr val="accent2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non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l" defTabSz="932472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 xmlns:m="http://schemas.openxmlformats.org/officeDocument/2006/math">
                      <m:sSub>
                        <m:sSubPr>
                          <m:ctrlPr>
                            <a:rPr kumimoji="0" lang="pt-PT" sz="1600" b="1" i="1" u="none" strike="noStrike" kern="6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Segoe UI" pitchFamily="34" charset="0"/>
                            </a:rPr>
                          </m:ctrlPr>
                        </m:sSubPr>
                        <m:e>
                          <m:r>
                            <a:rPr kumimoji="0" lang="pt-PT" sz="1600" b="1" i="0" u="none" strike="noStrike" kern="6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Segoe UI" pitchFamily="34" charset="0"/>
                            </a:rPr>
                            <m:t>𝐇</m:t>
                          </m:r>
                        </m:e>
                        <m:sub>
                          <m:r>
                            <a:rPr kumimoji="0" lang="pt-PT" sz="1600" b="1" i="0" u="none" strike="noStrike" kern="6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Segoe UI" pitchFamily="34" charset="0"/>
                            </a:rPr>
                            <m:t>𝟐</m:t>
                          </m:r>
                        </m:sub>
                      </m:sSub>
                    </m:oMath>
                  </a14:m>
                  <a:r>
                    <a:rPr kumimoji="0" lang="pt-PT" sz="1600" b="1" u="none" strike="noStrike" kern="60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j-lt"/>
                      <a:ea typeface="Segoe UI" pitchFamily="34" charset="0"/>
                      <a:cs typeface="Segoe UI" pitchFamily="34" charset="0"/>
                    </a:rPr>
                    <a:t>&amp; moléculas limpas</a:t>
                  </a:r>
                </a:p>
              </p:txBody>
            </p:sp>
          </mc:Choice>
          <mc:Fallback>
            <p:sp>
              <p:nvSpPr>
                <p:cNvPr id="64" name="Rectangle: Rounded Corners 63">
                  <a:extLst>
                    <a:ext uri="{FF2B5EF4-FFF2-40B4-BE49-F238E27FC236}">
                      <a16:creationId xmlns:a16="http://schemas.microsoft.com/office/drawing/2014/main" id="{A56EC657-BB01-EE93-2E6E-B042EDA4A8F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3414881" y="5166009"/>
                  <a:ext cx="2166170" cy="246221"/>
                </a:xfrm>
                <a:prstGeom prst="roundRect">
                  <a:avLst>
                    <a:gd name="adj" fmla="val 0"/>
                  </a:avLst>
                </a:prstGeom>
                <a:blipFill>
                  <a:blip r:embed="rId7"/>
                  <a:stretch>
                    <a:fillRect l="-3090" t="-24390" r="-3933" b="-48780"/>
                  </a:stretch>
                </a:blipFill>
                <a:ln w="50800">
                  <a:noFill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7219DECE-BB73-12A1-BE26-427F07637D80}"/>
                </a:ext>
              </a:extLst>
            </p:cNvPr>
            <p:cNvSpPr/>
            <p:nvPr/>
          </p:nvSpPr>
          <p:spPr bwMode="auto">
            <a:xfrm>
              <a:off x="3322965" y="5778943"/>
              <a:ext cx="2350002" cy="246221"/>
            </a:xfrm>
            <a:prstGeom prst="roundRect">
              <a:avLst>
                <a:gd name="adj" fmla="val 0"/>
              </a:avLst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i="0" u="none" strike="noStrike" kern="60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Madoqua</a:t>
              </a:r>
              <a:r>
                <a:rPr kumimoji="0" lang="pt-PT" sz="1600" i="0" u="none" strike="noStrike" kern="6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, Galp, GreenH2</a:t>
              </a:r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BA0D1873-64CF-42FC-86CB-D2EE71BF7A9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350885" y="3772148"/>
              <a:ext cx="282076" cy="586276"/>
              <a:chOff x="3216273" y="3006720"/>
              <a:chExt cx="647700" cy="1346199"/>
            </a:xfrm>
            <a:solidFill>
              <a:schemeClr val="bg2"/>
            </a:solidFill>
          </p:grpSpPr>
          <p:sp>
            <p:nvSpPr>
              <p:cNvPr id="88" name="Freeform 75">
                <a:extLst>
                  <a:ext uri="{FF2B5EF4-FFF2-40B4-BE49-F238E27FC236}">
                    <a16:creationId xmlns:a16="http://schemas.microsoft.com/office/drawing/2014/main" id="{6D253AFB-3A1E-465B-976F-98CFEED838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6273" y="3006720"/>
                <a:ext cx="647700" cy="1057274"/>
              </a:xfrm>
              <a:custGeom>
                <a:avLst/>
                <a:gdLst>
                  <a:gd name="T0" fmla="*/ 204 w 408"/>
                  <a:gd name="T1" fmla="*/ 666 h 666"/>
                  <a:gd name="T2" fmla="*/ 162 w 408"/>
                  <a:gd name="T3" fmla="*/ 660 h 666"/>
                  <a:gd name="T4" fmla="*/ 124 w 408"/>
                  <a:gd name="T5" fmla="*/ 644 h 666"/>
                  <a:gd name="T6" fmla="*/ 90 w 408"/>
                  <a:gd name="T7" fmla="*/ 618 h 666"/>
                  <a:gd name="T8" fmla="*/ 60 w 408"/>
                  <a:gd name="T9" fmla="*/ 584 h 666"/>
                  <a:gd name="T10" fmla="*/ 34 w 408"/>
                  <a:gd name="T11" fmla="*/ 544 h 666"/>
                  <a:gd name="T12" fmla="*/ 16 w 408"/>
                  <a:gd name="T13" fmla="*/ 498 h 666"/>
                  <a:gd name="T14" fmla="*/ 4 w 408"/>
                  <a:gd name="T15" fmla="*/ 446 h 666"/>
                  <a:gd name="T16" fmla="*/ 0 w 408"/>
                  <a:gd name="T17" fmla="*/ 390 h 666"/>
                  <a:gd name="T18" fmla="*/ 2 w 408"/>
                  <a:gd name="T19" fmla="*/ 362 h 666"/>
                  <a:gd name="T20" fmla="*/ 16 w 408"/>
                  <a:gd name="T21" fmla="*/ 300 h 666"/>
                  <a:gd name="T22" fmla="*/ 44 w 408"/>
                  <a:gd name="T23" fmla="*/ 238 h 666"/>
                  <a:gd name="T24" fmla="*/ 76 w 408"/>
                  <a:gd name="T25" fmla="*/ 176 h 666"/>
                  <a:gd name="T26" fmla="*/ 130 w 408"/>
                  <a:gd name="T27" fmla="*/ 94 h 666"/>
                  <a:gd name="T28" fmla="*/ 198 w 408"/>
                  <a:gd name="T29" fmla="*/ 8 h 666"/>
                  <a:gd name="T30" fmla="*/ 210 w 408"/>
                  <a:gd name="T31" fmla="*/ 8 h 666"/>
                  <a:gd name="T32" fmla="*/ 246 w 408"/>
                  <a:gd name="T33" fmla="*/ 50 h 666"/>
                  <a:gd name="T34" fmla="*/ 312 w 408"/>
                  <a:gd name="T35" fmla="*/ 146 h 666"/>
                  <a:gd name="T36" fmla="*/ 348 w 408"/>
                  <a:gd name="T37" fmla="*/ 206 h 666"/>
                  <a:gd name="T38" fmla="*/ 378 w 408"/>
                  <a:gd name="T39" fmla="*/ 270 h 666"/>
                  <a:gd name="T40" fmla="*/ 400 w 408"/>
                  <a:gd name="T41" fmla="*/ 332 h 666"/>
                  <a:gd name="T42" fmla="*/ 408 w 408"/>
                  <a:gd name="T43" fmla="*/ 390 h 666"/>
                  <a:gd name="T44" fmla="*/ 408 w 408"/>
                  <a:gd name="T45" fmla="*/ 418 h 666"/>
                  <a:gd name="T46" fmla="*/ 400 w 408"/>
                  <a:gd name="T47" fmla="*/ 472 h 666"/>
                  <a:gd name="T48" fmla="*/ 384 w 408"/>
                  <a:gd name="T49" fmla="*/ 522 h 666"/>
                  <a:gd name="T50" fmla="*/ 362 w 408"/>
                  <a:gd name="T51" fmla="*/ 566 h 666"/>
                  <a:gd name="T52" fmla="*/ 334 w 408"/>
                  <a:gd name="T53" fmla="*/ 602 h 666"/>
                  <a:gd name="T54" fmla="*/ 302 w 408"/>
                  <a:gd name="T55" fmla="*/ 632 h 666"/>
                  <a:gd name="T56" fmla="*/ 264 w 408"/>
                  <a:gd name="T57" fmla="*/ 654 h 666"/>
                  <a:gd name="T58" fmla="*/ 224 w 408"/>
                  <a:gd name="T59" fmla="*/ 664 h 666"/>
                  <a:gd name="T60" fmla="*/ 204 w 408"/>
                  <a:gd name="T61" fmla="*/ 666 h 666"/>
                  <a:gd name="T62" fmla="*/ 204 w 408"/>
                  <a:gd name="T63" fmla="*/ 28 h 666"/>
                  <a:gd name="T64" fmla="*/ 130 w 408"/>
                  <a:gd name="T65" fmla="*/ 128 h 666"/>
                  <a:gd name="T66" fmla="*/ 68 w 408"/>
                  <a:gd name="T67" fmla="*/ 232 h 666"/>
                  <a:gd name="T68" fmla="*/ 42 w 408"/>
                  <a:gd name="T69" fmla="*/ 286 h 666"/>
                  <a:gd name="T70" fmla="*/ 24 w 408"/>
                  <a:gd name="T71" fmla="*/ 340 h 666"/>
                  <a:gd name="T72" fmla="*/ 18 w 408"/>
                  <a:gd name="T73" fmla="*/ 390 h 666"/>
                  <a:gd name="T74" fmla="*/ 18 w 408"/>
                  <a:gd name="T75" fmla="*/ 416 h 666"/>
                  <a:gd name="T76" fmla="*/ 26 w 408"/>
                  <a:gd name="T77" fmla="*/ 466 h 666"/>
                  <a:gd name="T78" fmla="*/ 40 w 408"/>
                  <a:gd name="T79" fmla="*/ 512 h 666"/>
                  <a:gd name="T80" fmla="*/ 60 w 408"/>
                  <a:gd name="T81" fmla="*/ 554 h 666"/>
                  <a:gd name="T82" fmla="*/ 86 w 408"/>
                  <a:gd name="T83" fmla="*/ 588 h 666"/>
                  <a:gd name="T84" fmla="*/ 114 w 408"/>
                  <a:gd name="T85" fmla="*/ 616 h 666"/>
                  <a:gd name="T86" fmla="*/ 148 w 408"/>
                  <a:gd name="T87" fmla="*/ 636 h 666"/>
                  <a:gd name="T88" fmla="*/ 184 w 408"/>
                  <a:gd name="T89" fmla="*/ 646 h 666"/>
                  <a:gd name="T90" fmla="*/ 204 w 408"/>
                  <a:gd name="T91" fmla="*/ 648 h 666"/>
                  <a:gd name="T92" fmla="*/ 242 w 408"/>
                  <a:gd name="T93" fmla="*/ 642 h 666"/>
                  <a:gd name="T94" fmla="*/ 276 w 408"/>
                  <a:gd name="T95" fmla="*/ 628 h 666"/>
                  <a:gd name="T96" fmla="*/ 308 w 408"/>
                  <a:gd name="T97" fmla="*/ 604 h 666"/>
                  <a:gd name="T98" fmla="*/ 336 w 408"/>
                  <a:gd name="T99" fmla="*/ 572 h 666"/>
                  <a:gd name="T100" fmla="*/ 358 w 408"/>
                  <a:gd name="T101" fmla="*/ 534 h 666"/>
                  <a:gd name="T102" fmla="*/ 376 w 408"/>
                  <a:gd name="T103" fmla="*/ 490 h 666"/>
                  <a:gd name="T104" fmla="*/ 386 w 408"/>
                  <a:gd name="T105" fmla="*/ 442 h 666"/>
                  <a:gd name="T106" fmla="*/ 390 w 408"/>
                  <a:gd name="T107" fmla="*/ 390 h 666"/>
                  <a:gd name="T108" fmla="*/ 390 w 408"/>
                  <a:gd name="T109" fmla="*/ 366 h 666"/>
                  <a:gd name="T110" fmla="*/ 376 w 408"/>
                  <a:gd name="T111" fmla="*/ 314 h 666"/>
                  <a:gd name="T112" fmla="*/ 354 w 408"/>
                  <a:gd name="T113" fmla="*/ 258 h 666"/>
                  <a:gd name="T114" fmla="*/ 310 w 408"/>
                  <a:gd name="T115" fmla="*/ 178 h 666"/>
                  <a:gd name="T116" fmla="*/ 248 w 408"/>
                  <a:gd name="T117" fmla="*/ 84 h 666"/>
                  <a:gd name="T118" fmla="*/ 204 w 408"/>
                  <a:gd name="T119" fmla="*/ 28 h 6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666">
                    <a:moveTo>
                      <a:pt x="204" y="666"/>
                    </a:moveTo>
                    <a:lnTo>
                      <a:pt x="204" y="666"/>
                    </a:lnTo>
                    <a:lnTo>
                      <a:pt x="182" y="664"/>
                    </a:lnTo>
                    <a:lnTo>
                      <a:pt x="162" y="660"/>
                    </a:lnTo>
                    <a:lnTo>
                      <a:pt x="144" y="654"/>
                    </a:lnTo>
                    <a:lnTo>
                      <a:pt x="124" y="644"/>
                    </a:lnTo>
                    <a:lnTo>
                      <a:pt x="106" y="632"/>
                    </a:lnTo>
                    <a:lnTo>
                      <a:pt x="90" y="618"/>
                    </a:lnTo>
                    <a:lnTo>
                      <a:pt x="74" y="602"/>
                    </a:lnTo>
                    <a:lnTo>
                      <a:pt x="60" y="584"/>
                    </a:lnTo>
                    <a:lnTo>
                      <a:pt x="46" y="566"/>
                    </a:lnTo>
                    <a:lnTo>
                      <a:pt x="34" y="544"/>
                    </a:lnTo>
                    <a:lnTo>
                      <a:pt x="24" y="522"/>
                    </a:lnTo>
                    <a:lnTo>
                      <a:pt x="16" y="498"/>
                    </a:lnTo>
                    <a:lnTo>
                      <a:pt x="8" y="472"/>
                    </a:lnTo>
                    <a:lnTo>
                      <a:pt x="4" y="446"/>
                    </a:lnTo>
                    <a:lnTo>
                      <a:pt x="0" y="418"/>
                    </a:lnTo>
                    <a:lnTo>
                      <a:pt x="0" y="390"/>
                    </a:lnTo>
                    <a:lnTo>
                      <a:pt x="0" y="390"/>
                    </a:lnTo>
                    <a:lnTo>
                      <a:pt x="2" y="362"/>
                    </a:lnTo>
                    <a:lnTo>
                      <a:pt x="8" y="332"/>
                    </a:lnTo>
                    <a:lnTo>
                      <a:pt x="16" y="300"/>
                    </a:lnTo>
                    <a:lnTo>
                      <a:pt x="28" y="270"/>
                    </a:lnTo>
                    <a:lnTo>
                      <a:pt x="44" y="238"/>
                    </a:lnTo>
                    <a:lnTo>
                      <a:pt x="60" y="206"/>
                    </a:lnTo>
                    <a:lnTo>
                      <a:pt x="76" y="176"/>
                    </a:lnTo>
                    <a:lnTo>
                      <a:pt x="94" y="146"/>
                    </a:lnTo>
                    <a:lnTo>
                      <a:pt x="130" y="94"/>
                    </a:lnTo>
                    <a:lnTo>
                      <a:pt x="162" y="50"/>
                    </a:lnTo>
                    <a:lnTo>
                      <a:pt x="198" y="8"/>
                    </a:lnTo>
                    <a:lnTo>
                      <a:pt x="204" y="0"/>
                    </a:lnTo>
                    <a:lnTo>
                      <a:pt x="210" y="8"/>
                    </a:lnTo>
                    <a:lnTo>
                      <a:pt x="210" y="8"/>
                    </a:lnTo>
                    <a:lnTo>
                      <a:pt x="246" y="50"/>
                    </a:lnTo>
                    <a:lnTo>
                      <a:pt x="276" y="94"/>
                    </a:lnTo>
                    <a:lnTo>
                      <a:pt x="312" y="146"/>
                    </a:lnTo>
                    <a:lnTo>
                      <a:pt x="330" y="176"/>
                    </a:lnTo>
                    <a:lnTo>
                      <a:pt x="348" y="206"/>
                    </a:lnTo>
                    <a:lnTo>
                      <a:pt x="364" y="238"/>
                    </a:lnTo>
                    <a:lnTo>
                      <a:pt x="378" y="270"/>
                    </a:lnTo>
                    <a:lnTo>
                      <a:pt x="392" y="300"/>
                    </a:lnTo>
                    <a:lnTo>
                      <a:pt x="400" y="332"/>
                    </a:lnTo>
                    <a:lnTo>
                      <a:pt x="406" y="362"/>
                    </a:lnTo>
                    <a:lnTo>
                      <a:pt x="408" y="390"/>
                    </a:lnTo>
                    <a:lnTo>
                      <a:pt x="408" y="390"/>
                    </a:lnTo>
                    <a:lnTo>
                      <a:pt x="408" y="418"/>
                    </a:lnTo>
                    <a:lnTo>
                      <a:pt x="404" y="446"/>
                    </a:lnTo>
                    <a:lnTo>
                      <a:pt x="400" y="472"/>
                    </a:lnTo>
                    <a:lnTo>
                      <a:pt x="392" y="498"/>
                    </a:lnTo>
                    <a:lnTo>
                      <a:pt x="384" y="522"/>
                    </a:lnTo>
                    <a:lnTo>
                      <a:pt x="374" y="544"/>
                    </a:lnTo>
                    <a:lnTo>
                      <a:pt x="362" y="566"/>
                    </a:lnTo>
                    <a:lnTo>
                      <a:pt x="348" y="584"/>
                    </a:lnTo>
                    <a:lnTo>
                      <a:pt x="334" y="602"/>
                    </a:lnTo>
                    <a:lnTo>
                      <a:pt x="318" y="618"/>
                    </a:lnTo>
                    <a:lnTo>
                      <a:pt x="302" y="632"/>
                    </a:lnTo>
                    <a:lnTo>
                      <a:pt x="284" y="644"/>
                    </a:lnTo>
                    <a:lnTo>
                      <a:pt x="264" y="654"/>
                    </a:lnTo>
                    <a:lnTo>
                      <a:pt x="246" y="660"/>
                    </a:lnTo>
                    <a:lnTo>
                      <a:pt x="224" y="664"/>
                    </a:lnTo>
                    <a:lnTo>
                      <a:pt x="204" y="666"/>
                    </a:lnTo>
                    <a:lnTo>
                      <a:pt x="204" y="666"/>
                    </a:lnTo>
                    <a:close/>
                    <a:moveTo>
                      <a:pt x="204" y="28"/>
                    </a:moveTo>
                    <a:lnTo>
                      <a:pt x="204" y="28"/>
                    </a:lnTo>
                    <a:lnTo>
                      <a:pt x="160" y="84"/>
                    </a:lnTo>
                    <a:lnTo>
                      <a:pt x="130" y="128"/>
                    </a:lnTo>
                    <a:lnTo>
                      <a:pt x="98" y="178"/>
                    </a:lnTo>
                    <a:lnTo>
                      <a:pt x="68" y="232"/>
                    </a:lnTo>
                    <a:lnTo>
                      <a:pt x="54" y="258"/>
                    </a:lnTo>
                    <a:lnTo>
                      <a:pt x="42" y="286"/>
                    </a:lnTo>
                    <a:lnTo>
                      <a:pt x="32" y="314"/>
                    </a:lnTo>
                    <a:lnTo>
                      <a:pt x="24" y="340"/>
                    </a:lnTo>
                    <a:lnTo>
                      <a:pt x="18" y="366"/>
                    </a:lnTo>
                    <a:lnTo>
                      <a:pt x="18" y="390"/>
                    </a:lnTo>
                    <a:lnTo>
                      <a:pt x="18" y="390"/>
                    </a:lnTo>
                    <a:lnTo>
                      <a:pt x="18" y="416"/>
                    </a:lnTo>
                    <a:lnTo>
                      <a:pt x="20" y="442"/>
                    </a:lnTo>
                    <a:lnTo>
                      <a:pt x="26" y="466"/>
                    </a:lnTo>
                    <a:lnTo>
                      <a:pt x="32" y="490"/>
                    </a:lnTo>
                    <a:lnTo>
                      <a:pt x="40" y="512"/>
                    </a:lnTo>
                    <a:lnTo>
                      <a:pt x="48" y="534"/>
                    </a:lnTo>
                    <a:lnTo>
                      <a:pt x="60" y="554"/>
                    </a:lnTo>
                    <a:lnTo>
                      <a:pt x="72" y="572"/>
                    </a:lnTo>
                    <a:lnTo>
                      <a:pt x="86" y="588"/>
                    </a:lnTo>
                    <a:lnTo>
                      <a:pt x="100" y="604"/>
                    </a:lnTo>
                    <a:lnTo>
                      <a:pt x="114" y="616"/>
                    </a:lnTo>
                    <a:lnTo>
                      <a:pt x="132" y="628"/>
                    </a:lnTo>
                    <a:lnTo>
                      <a:pt x="148" y="636"/>
                    </a:lnTo>
                    <a:lnTo>
                      <a:pt x="166" y="642"/>
                    </a:lnTo>
                    <a:lnTo>
                      <a:pt x="184" y="646"/>
                    </a:lnTo>
                    <a:lnTo>
                      <a:pt x="204" y="648"/>
                    </a:lnTo>
                    <a:lnTo>
                      <a:pt x="204" y="648"/>
                    </a:lnTo>
                    <a:lnTo>
                      <a:pt x="222" y="646"/>
                    </a:lnTo>
                    <a:lnTo>
                      <a:pt x="242" y="642"/>
                    </a:lnTo>
                    <a:lnTo>
                      <a:pt x="260" y="636"/>
                    </a:lnTo>
                    <a:lnTo>
                      <a:pt x="276" y="628"/>
                    </a:lnTo>
                    <a:lnTo>
                      <a:pt x="292" y="616"/>
                    </a:lnTo>
                    <a:lnTo>
                      <a:pt x="308" y="604"/>
                    </a:lnTo>
                    <a:lnTo>
                      <a:pt x="322" y="588"/>
                    </a:lnTo>
                    <a:lnTo>
                      <a:pt x="336" y="572"/>
                    </a:lnTo>
                    <a:lnTo>
                      <a:pt x="348" y="554"/>
                    </a:lnTo>
                    <a:lnTo>
                      <a:pt x="358" y="534"/>
                    </a:lnTo>
                    <a:lnTo>
                      <a:pt x="368" y="512"/>
                    </a:lnTo>
                    <a:lnTo>
                      <a:pt x="376" y="490"/>
                    </a:lnTo>
                    <a:lnTo>
                      <a:pt x="382" y="466"/>
                    </a:lnTo>
                    <a:lnTo>
                      <a:pt x="386" y="442"/>
                    </a:lnTo>
                    <a:lnTo>
                      <a:pt x="390" y="416"/>
                    </a:lnTo>
                    <a:lnTo>
                      <a:pt x="390" y="390"/>
                    </a:lnTo>
                    <a:lnTo>
                      <a:pt x="390" y="390"/>
                    </a:lnTo>
                    <a:lnTo>
                      <a:pt x="390" y="366"/>
                    </a:lnTo>
                    <a:lnTo>
                      <a:pt x="384" y="340"/>
                    </a:lnTo>
                    <a:lnTo>
                      <a:pt x="376" y="314"/>
                    </a:lnTo>
                    <a:lnTo>
                      <a:pt x="366" y="286"/>
                    </a:lnTo>
                    <a:lnTo>
                      <a:pt x="354" y="258"/>
                    </a:lnTo>
                    <a:lnTo>
                      <a:pt x="340" y="232"/>
                    </a:lnTo>
                    <a:lnTo>
                      <a:pt x="310" y="178"/>
                    </a:lnTo>
                    <a:lnTo>
                      <a:pt x="278" y="128"/>
                    </a:lnTo>
                    <a:lnTo>
                      <a:pt x="248" y="84"/>
                    </a:lnTo>
                    <a:lnTo>
                      <a:pt x="204" y="28"/>
                    </a:lnTo>
                    <a:lnTo>
                      <a:pt x="204" y="28"/>
                    </a:lnTo>
                    <a:close/>
                  </a:path>
                </a:pathLst>
              </a:custGeom>
              <a:grpFill/>
              <a:ln>
                <a:solidFill>
                  <a:schemeClr val="bg2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noProof="0"/>
              </a:p>
            </p:txBody>
          </p:sp>
          <p:sp>
            <p:nvSpPr>
              <p:cNvPr id="89" name="Rectangle 76">
                <a:extLst>
                  <a:ext uri="{FF2B5EF4-FFF2-40B4-BE49-F238E27FC236}">
                    <a16:creationId xmlns:a16="http://schemas.microsoft.com/office/drawing/2014/main" id="{7B594084-FA76-431B-956A-DAD7069F6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247" y="3044821"/>
                <a:ext cx="28576" cy="1308098"/>
              </a:xfrm>
              <a:prstGeom prst="rect">
                <a:avLst/>
              </a:prstGeom>
              <a:grpFill/>
              <a:ln>
                <a:solidFill>
                  <a:schemeClr val="bg2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noProof="0"/>
              </a:p>
            </p:txBody>
          </p:sp>
          <p:sp>
            <p:nvSpPr>
              <p:cNvPr id="90" name="Freeform 77">
                <a:extLst>
                  <a:ext uri="{FF2B5EF4-FFF2-40B4-BE49-F238E27FC236}">
                    <a16:creationId xmlns:a16="http://schemas.microsoft.com/office/drawing/2014/main" id="{20C6E0A9-80B1-46A9-A639-725175A87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272" y="3279769"/>
                <a:ext cx="393700" cy="219074"/>
              </a:xfrm>
              <a:custGeom>
                <a:avLst/>
                <a:gdLst>
                  <a:gd name="T0" fmla="*/ 124 w 248"/>
                  <a:gd name="T1" fmla="*/ 138 h 138"/>
                  <a:gd name="T2" fmla="*/ 0 w 248"/>
                  <a:gd name="T3" fmla="*/ 14 h 138"/>
                  <a:gd name="T4" fmla="*/ 12 w 248"/>
                  <a:gd name="T5" fmla="*/ 0 h 138"/>
                  <a:gd name="T6" fmla="*/ 124 w 248"/>
                  <a:gd name="T7" fmla="*/ 112 h 138"/>
                  <a:gd name="T8" fmla="*/ 236 w 248"/>
                  <a:gd name="T9" fmla="*/ 0 h 138"/>
                  <a:gd name="T10" fmla="*/ 248 w 248"/>
                  <a:gd name="T11" fmla="*/ 14 h 138"/>
                  <a:gd name="T12" fmla="*/ 124 w 248"/>
                  <a:gd name="T13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8" h="138">
                    <a:moveTo>
                      <a:pt x="124" y="138"/>
                    </a:moveTo>
                    <a:lnTo>
                      <a:pt x="0" y="14"/>
                    </a:lnTo>
                    <a:lnTo>
                      <a:pt x="12" y="0"/>
                    </a:lnTo>
                    <a:lnTo>
                      <a:pt x="124" y="112"/>
                    </a:lnTo>
                    <a:lnTo>
                      <a:pt x="236" y="0"/>
                    </a:lnTo>
                    <a:lnTo>
                      <a:pt x="248" y="14"/>
                    </a:lnTo>
                    <a:lnTo>
                      <a:pt x="124" y="138"/>
                    </a:lnTo>
                    <a:close/>
                  </a:path>
                </a:pathLst>
              </a:custGeom>
              <a:grpFill/>
              <a:ln>
                <a:solidFill>
                  <a:schemeClr val="bg2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noProof="0"/>
              </a:p>
            </p:txBody>
          </p:sp>
          <p:sp>
            <p:nvSpPr>
              <p:cNvPr id="91" name="Freeform 78">
                <a:extLst>
                  <a:ext uri="{FF2B5EF4-FFF2-40B4-BE49-F238E27FC236}">
                    <a16:creationId xmlns:a16="http://schemas.microsoft.com/office/drawing/2014/main" id="{20C9B778-F056-4F70-BAE3-846AAF727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324" y="3514724"/>
                <a:ext cx="609599" cy="327025"/>
              </a:xfrm>
              <a:custGeom>
                <a:avLst/>
                <a:gdLst>
                  <a:gd name="T0" fmla="*/ 192 w 384"/>
                  <a:gd name="T1" fmla="*/ 206 h 206"/>
                  <a:gd name="T2" fmla="*/ 0 w 384"/>
                  <a:gd name="T3" fmla="*/ 14 h 206"/>
                  <a:gd name="T4" fmla="*/ 12 w 384"/>
                  <a:gd name="T5" fmla="*/ 0 h 206"/>
                  <a:gd name="T6" fmla="*/ 192 w 384"/>
                  <a:gd name="T7" fmla="*/ 180 h 206"/>
                  <a:gd name="T8" fmla="*/ 372 w 384"/>
                  <a:gd name="T9" fmla="*/ 0 h 206"/>
                  <a:gd name="T10" fmla="*/ 384 w 384"/>
                  <a:gd name="T11" fmla="*/ 14 h 206"/>
                  <a:gd name="T12" fmla="*/ 192 w 384"/>
                  <a:gd name="T1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4" h="206">
                    <a:moveTo>
                      <a:pt x="192" y="206"/>
                    </a:moveTo>
                    <a:lnTo>
                      <a:pt x="0" y="14"/>
                    </a:lnTo>
                    <a:lnTo>
                      <a:pt x="12" y="0"/>
                    </a:lnTo>
                    <a:lnTo>
                      <a:pt x="192" y="180"/>
                    </a:lnTo>
                    <a:lnTo>
                      <a:pt x="372" y="0"/>
                    </a:lnTo>
                    <a:lnTo>
                      <a:pt x="384" y="14"/>
                    </a:lnTo>
                    <a:lnTo>
                      <a:pt x="192" y="206"/>
                    </a:lnTo>
                    <a:close/>
                  </a:path>
                </a:pathLst>
              </a:custGeom>
              <a:grpFill/>
              <a:ln>
                <a:solidFill>
                  <a:schemeClr val="bg2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noProof="0"/>
              </a:p>
            </p:txBody>
          </p:sp>
        </p:grp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624D4FFA-B464-8FDB-7EF4-A0658409BF39}"/>
              </a:ext>
            </a:extLst>
          </p:cNvPr>
          <p:cNvGrpSpPr/>
          <p:nvPr/>
        </p:nvGrpSpPr>
        <p:grpSpPr>
          <a:xfrm>
            <a:off x="6127246" y="3722649"/>
            <a:ext cx="2473434" cy="2302515"/>
            <a:chOff x="6257783" y="3722649"/>
            <a:chExt cx="2473434" cy="2302515"/>
          </a:xfrm>
        </p:grpSpPr>
        <p:sp>
          <p:nvSpPr>
            <p:cNvPr id="67" name="Rectangle: Rounded Corners 66">
              <a:extLst>
                <a:ext uri="{FF2B5EF4-FFF2-40B4-BE49-F238E27FC236}">
                  <a16:creationId xmlns:a16="http://schemas.microsoft.com/office/drawing/2014/main" id="{79E9712D-A1BE-FFDC-6F92-02FF831C2095}"/>
                </a:ext>
              </a:extLst>
            </p:cNvPr>
            <p:cNvSpPr/>
            <p:nvPr/>
          </p:nvSpPr>
          <p:spPr>
            <a:xfrm rot="16200000">
              <a:off x="7152554" y="3660912"/>
              <a:ext cx="683892" cy="807366"/>
            </a:xfrm>
            <a:prstGeom prst="roundRect">
              <a:avLst/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pt-PT" sz="1400" noProof="0">
                <a:solidFill>
                  <a:schemeClr val="tx1"/>
                </a:solidFill>
              </a:endParaRPr>
            </a:p>
          </p:txBody>
        </p:sp>
        <p:sp>
          <p:nvSpPr>
            <p:cNvPr id="68" name="Rectangle: Rounded Corners 67">
              <a:extLst>
                <a:ext uri="{FF2B5EF4-FFF2-40B4-BE49-F238E27FC236}">
                  <a16:creationId xmlns:a16="http://schemas.microsoft.com/office/drawing/2014/main" id="{1CA46657-273A-6339-D018-FA6E2CCBE923}"/>
                </a:ext>
              </a:extLst>
            </p:cNvPr>
            <p:cNvSpPr/>
            <p:nvPr/>
          </p:nvSpPr>
          <p:spPr bwMode="auto">
            <a:xfrm>
              <a:off x="6712776" y="4583216"/>
              <a:ext cx="1563449" cy="612934"/>
            </a:xfrm>
            <a:prstGeom prst="roundRect">
              <a:avLst/>
            </a:prstGeom>
            <a:solidFill>
              <a:schemeClr val="bg2"/>
            </a:solidFill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sz="3600" b="1" kern="600" spc="-200" noProof="0">
                  <a:solidFill>
                    <a:schemeClr val="tx2"/>
                  </a:solidFill>
                  <a:cs typeface="Segoe UI" pitchFamily="34" charset="0"/>
                </a:rPr>
                <a:t>7.600 </a:t>
              </a:r>
              <a:r>
                <a:rPr lang="pt-PT" sz="2400" b="1" kern="600" spc="-200" noProof="0">
                  <a:solidFill>
                    <a:schemeClr val="tx2"/>
                  </a:solidFill>
                  <a:cs typeface="Segoe UI" pitchFamily="34" charset="0"/>
                </a:rPr>
                <a:t>M€</a:t>
              </a:r>
              <a:endParaRPr lang="pt-PT" sz="3600" b="1" kern="600" spc="-200" noProof="0">
                <a:solidFill>
                  <a:schemeClr val="tx2"/>
                </a:solidFill>
                <a:cs typeface="Segoe UI" pitchFamily="34" charset="0"/>
              </a:endParaRPr>
            </a:p>
          </p:txBody>
        </p:sp>
        <p:sp>
          <p:nvSpPr>
            <p:cNvPr id="69" name="Rectangle: Rounded Corners 68">
              <a:extLst>
                <a:ext uri="{FF2B5EF4-FFF2-40B4-BE49-F238E27FC236}">
                  <a16:creationId xmlns:a16="http://schemas.microsoft.com/office/drawing/2014/main" id="{97B5D520-6E8D-5455-720F-452E6748A9A2}"/>
                </a:ext>
              </a:extLst>
            </p:cNvPr>
            <p:cNvSpPr/>
            <p:nvPr/>
          </p:nvSpPr>
          <p:spPr bwMode="auto">
            <a:xfrm>
              <a:off x="6257783" y="5166009"/>
              <a:ext cx="2473434" cy="246221"/>
            </a:xfrm>
            <a:prstGeom prst="roundRect">
              <a:avLst>
                <a:gd name="adj" fmla="val 0"/>
              </a:avLst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b="1" i="0" u="none" strike="noStrike" kern="6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Indústria descarbonizada</a:t>
              </a:r>
            </a:p>
          </p:txBody>
        </p:sp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B7ADC32A-C5AB-569C-45B9-EFBC11A1885D}"/>
                </a:ext>
              </a:extLst>
            </p:cNvPr>
            <p:cNvSpPr/>
            <p:nvPr/>
          </p:nvSpPr>
          <p:spPr bwMode="auto">
            <a:xfrm>
              <a:off x="6491822" y="5778943"/>
              <a:ext cx="2005357" cy="246221"/>
            </a:xfrm>
            <a:prstGeom prst="roundRect">
              <a:avLst>
                <a:gd name="adj" fmla="val 0"/>
              </a:avLst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i="0" u="none" strike="noStrike" kern="60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Stegra</a:t>
              </a:r>
              <a:r>
                <a:rPr kumimoji="0" lang="pt-PT" sz="1600" i="0" u="none" strike="noStrike" kern="6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ea typeface="Segoe UI" pitchFamily="34" charset="0"/>
                  <a:cs typeface="Segoe UI" pitchFamily="34" charset="0"/>
                </a:rPr>
                <a:t>, CALB, Repsol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2EC70D4D-8356-2CB7-2796-01BA694B5BA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236414" y="3767327"/>
              <a:ext cx="516173" cy="594535"/>
              <a:chOff x="2606675" y="2482850"/>
              <a:chExt cx="481013" cy="554038"/>
            </a:xfrm>
          </p:grpSpPr>
          <p:sp>
            <p:nvSpPr>
              <p:cNvPr id="128" name="Rectangle 121">
                <a:extLst>
                  <a:ext uri="{FF2B5EF4-FFF2-40B4-BE49-F238E27FC236}">
                    <a16:creationId xmlns:a16="http://schemas.microsoft.com/office/drawing/2014/main" id="{3DF31D85-E2C5-88D5-88D0-C1B7AC9AE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700" y="2808288"/>
                <a:ext cx="263525" cy="228600"/>
              </a:xfrm>
              <a:prstGeom prst="rect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29" name="Freeform 122">
                <a:extLst>
                  <a:ext uri="{FF2B5EF4-FFF2-40B4-BE49-F238E27FC236}">
                    <a16:creationId xmlns:a16="http://schemas.microsoft.com/office/drawing/2014/main" id="{1B9810C4-70E0-3D1F-FEA7-75AE65B8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225" y="2903538"/>
                <a:ext cx="144463" cy="133350"/>
              </a:xfrm>
              <a:custGeom>
                <a:avLst/>
                <a:gdLst>
                  <a:gd name="T0" fmla="*/ 15 w 91"/>
                  <a:gd name="T1" fmla="*/ 0 h 84"/>
                  <a:gd name="T2" fmla="*/ 91 w 91"/>
                  <a:gd name="T3" fmla="*/ 0 h 84"/>
                  <a:gd name="T4" fmla="*/ 91 w 91"/>
                  <a:gd name="T5" fmla="*/ 84 h 84"/>
                  <a:gd name="T6" fmla="*/ 0 w 91"/>
                  <a:gd name="T7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84">
                    <a:moveTo>
                      <a:pt x="15" y="0"/>
                    </a:moveTo>
                    <a:lnTo>
                      <a:pt x="91" y="0"/>
                    </a:lnTo>
                    <a:lnTo>
                      <a:pt x="91" y="84"/>
                    </a:lnTo>
                    <a:lnTo>
                      <a:pt x="0" y="84"/>
                    </a:lnTo>
                  </a:path>
                </a:pathLst>
              </a:cu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30" name="Rectangle 123">
                <a:extLst>
                  <a:ext uri="{FF2B5EF4-FFF2-40B4-BE49-F238E27FC236}">
                    <a16:creationId xmlns:a16="http://schemas.microsoft.com/office/drawing/2014/main" id="{76830510-0E61-3ED9-D21B-5F9F9EBE6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6675" y="2663825"/>
                <a:ext cx="73025" cy="373063"/>
              </a:xfrm>
              <a:prstGeom prst="rect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31" name="Freeform 124">
                <a:extLst>
                  <a:ext uri="{FF2B5EF4-FFF2-40B4-BE49-F238E27FC236}">
                    <a16:creationId xmlns:a16="http://schemas.microsoft.com/office/drawing/2014/main" id="{4EF205BE-FE60-6E2F-9A70-4CCB43B67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325" y="2735263"/>
                <a:ext cx="71438" cy="47625"/>
              </a:xfrm>
              <a:custGeom>
                <a:avLst/>
                <a:gdLst>
                  <a:gd name="T0" fmla="*/ 0 w 45"/>
                  <a:gd name="T1" fmla="*/ 30 h 30"/>
                  <a:gd name="T2" fmla="*/ 0 w 45"/>
                  <a:gd name="T3" fmla="*/ 0 h 30"/>
                  <a:gd name="T4" fmla="*/ 45 w 45"/>
                  <a:gd name="T5" fmla="*/ 0 h 30"/>
                  <a:gd name="T6" fmla="*/ 45 w 45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30">
                    <a:moveTo>
                      <a:pt x="0" y="30"/>
                    </a:moveTo>
                    <a:lnTo>
                      <a:pt x="0" y="0"/>
                    </a:lnTo>
                    <a:lnTo>
                      <a:pt x="45" y="0"/>
                    </a:lnTo>
                    <a:lnTo>
                      <a:pt x="45" y="30"/>
                    </a:lnTo>
                  </a:path>
                </a:pathLst>
              </a:cu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32" name="Line 125">
                <a:extLst>
                  <a:ext uri="{FF2B5EF4-FFF2-40B4-BE49-F238E27FC236}">
                    <a16:creationId xmlns:a16="http://schemas.microsoft.com/office/drawing/2014/main" id="{DCD4EBC9-8D52-FC58-B85C-D0CC7F644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8438" y="2940050"/>
                <a:ext cx="0" cy="60325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33" name="Line 126">
                <a:extLst>
                  <a:ext uri="{FF2B5EF4-FFF2-40B4-BE49-F238E27FC236}">
                    <a16:creationId xmlns:a16="http://schemas.microsoft.com/office/drawing/2014/main" id="{9B1AC415-D92A-FEA8-CD26-144E5BC686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7650" y="2940050"/>
                <a:ext cx="0" cy="60325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34" name="Line 127">
                <a:extLst>
                  <a:ext uri="{FF2B5EF4-FFF2-40B4-BE49-F238E27FC236}">
                    <a16:creationId xmlns:a16="http://schemas.microsoft.com/office/drawing/2014/main" id="{18859600-43A0-F365-8483-8B4C5ABDB9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35275" y="2940050"/>
                <a:ext cx="0" cy="60325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35" name="Line 128">
                <a:extLst>
                  <a:ext uri="{FF2B5EF4-FFF2-40B4-BE49-F238E27FC236}">
                    <a16:creationId xmlns:a16="http://schemas.microsoft.com/office/drawing/2014/main" id="{CB9634B3-1E70-2577-253C-2A5B86D253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82900" y="2940050"/>
                <a:ext cx="0" cy="60325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36" name="Line 129">
                <a:extLst>
                  <a:ext uri="{FF2B5EF4-FFF2-40B4-BE49-F238E27FC236}">
                    <a16:creationId xmlns:a16="http://schemas.microsoft.com/office/drawing/2014/main" id="{E917FD2D-EFF9-A47A-1054-AD1A1E5028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0850" y="2940050"/>
                <a:ext cx="0" cy="60325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37" name="Line 130">
                <a:extLst>
                  <a:ext uri="{FF2B5EF4-FFF2-40B4-BE49-F238E27FC236}">
                    <a16:creationId xmlns:a16="http://schemas.microsoft.com/office/drawing/2014/main" id="{F385CB11-7DC9-B635-472F-10CB71071B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0063" y="2940050"/>
                <a:ext cx="0" cy="60325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38" name="Freeform 131">
                <a:extLst>
                  <a:ext uri="{FF2B5EF4-FFF2-40B4-BE49-F238E27FC236}">
                    <a16:creationId xmlns:a16="http://schemas.microsoft.com/office/drawing/2014/main" id="{5BB2A392-9256-9579-FD20-4DE5395C1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375" y="2519363"/>
                <a:ext cx="107950" cy="120650"/>
              </a:xfrm>
              <a:custGeom>
                <a:avLst/>
                <a:gdLst>
                  <a:gd name="T0" fmla="*/ 0 w 36"/>
                  <a:gd name="T1" fmla="*/ 40 h 40"/>
                  <a:gd name="T2" fmla="*/ 32 w 36"/>
                  <a:gd name="T3" fmla="*/ 0 h 40"/>
                  <a:gd name="T4" fmla="*/ 36 w 36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0">
                    <a:moveTo>
                      <a:pt x="0" y="40"/>
                    </a:moveTo>
                    <a:cubicBezTo>
                      <a:pt x="0" y="18"/>
                      <a:pt x="6" y="0"/>
                      <a:pt x="32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39" name="Freeform 132">
                <a:extLst>
                  <a:ext uri="{FF2B5EF4-FFF2-40B4-BE49-F238E27FC236}">
                    <a16:creationId xmlns:a16="http://schemas.microsoft.com/office/drawing/2014/main" id="{A3782741-2B68-E1A9-977C-8136E49DB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625" y="2495550"/>
                <a:ext cx="114300" cy="58738"/>
              </a:xfrm>
              <a:custGeom>
                <a:avLst/>
                <a:gdLst>
                  <a:gd name="T0" fmla="*/ 0 w 38"/>
                  <a:gd name="T1" fmla="*/ 20 h 20"/>
                  <a:gd name="T2" fmla="*/ 20 w 38"/>
                  <a:gd name="T3" fmla="*/ 0 h 20"/>
                  <a:gd name="T4" fmla="*/ 38 w 38"/>
                  <a:gd name="T5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20">
                    <a:moveTo>
                      <a:pt x="0" y="20"/>
                    </a:moveTo>
                    <a:cubicBezTo>
                      <a:pt x="0" y="9"/>
                      <a:pt x="9" y="0"/>
                      <a:pt x="20" y="0"/>
                    </a:cubicBezTo>
                    <a:cubicBezTo>
                      <a:pt x="28" y="0"/>
                      <a:pt x="35" y="5"/>
                      <a:pt x="38" y="12"/>
                    </a:cubicBezTo>
                  </a:path>
                </a:pathLst>
              </a:cu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40" name="Freeform 133">
                <a:extLst>
                  <a:ext uri="{FF2B5EF4-FFF2-40B4-BE49-F238E27FC236}">
                    <a16:creationId xmlns:a16="http://schemas.microsoft.com/office/drawing/2014/main" id="{B66C77E0-D930-2594-53E4-41EEA781C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000" y="2482850"/>
                <a:ext cx="300038" cy="157163"/>
              </a:xfrm>
              <a:custGeom>
                <a:avLst/>
                <a:gdLst>
                  <a:gd name="T0" fmla="*/ 0 w 100"/>
                  <a:gd name="T1" fmla="*/ 52 h 52"/>
                  <a:gd name="T2" fmla="*/ 24 w 100"/>
                  <a:gd name="T3" fmla="*/ 40 h 52"/>
                  <a:gd name="T4" fmla="*/ 84 w 100"/>
                  <a:gd name="T5" fmla="*/ 40 h 52"/>
                  <a:gd name="T6" fmla="*/ 100 w 100"/>
                  <a:gd name="T7" fmla="*/ 24 h 52"/>
                  <a:gd name="T8" fmla="*/ 76 w 100"/>
                  <a:gd name="T9" fmla="*/ 0 h 52"/>
                  <a:gd name="T10" fmla="*/ 52 w 100"/>
                  <a:gd name="T11" fmla="*/ 2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" h="52">
                    <a:moveTo>
                      <a:pt x="0" y="52"/>
                    </a:moveTo>
                    <a:cubicBezTo>
                      <a:pt x="0" y="45"/>
                      <a:pt x="11" y="40"/>
                      <a:pt x="24" y="40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93" y="40"/>
                      <a:pt x="100" y="33"/>
                      <a:pt x="100" y="24"/>
                    </a:cubicBezTo>
                    <a:cubicBezTo>
                      <a:pt x="100" y="9"/>
                      <a:pt x="89" y="0"/>
                      <a:pt x="76" y="0"/>
                    </a:cubicBezTo>
                    <a:cubicBezTo>
                      <a:pt x="63" y="0"/>
                      <a:pt x="52" y="11"/>
                      <a:pt x="52" y="24"/>
                    </a:cubicBezTo>
                  </a:path>
                </a:pathLst>
              </a:cu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41" name="Freeform 134">
                <a:extLst>
                  <a:ext uri="{FF2B5EF4-FFF2-40B4-BE49-F238E27FC236}">
                    <a16:creationId xmlns:a16="http://schemas.microsoft.com/office/drawing/2014/main" id="{A807B6A5-3D42-E930-EB0C-EC8CB1DBB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438" y="2627313"/>
                <a:ext cx="19050" cy="84138"/>
              </a:xfrm>
              <a:custGeom>
                <a:avLst/>
                <a:gdLst>
                  <a:gd name="T0" fmla="*/ 0 w 6"/>
                  <a:gd name="T1" fmla="*/ 28 h 28"/>
                  <a:gd name="T2" fmla="*/ 6 w 6"/>
                  <a:gd name="T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" h="28">
                    <a:moveTo>
                      <a:pt x="0" y="28"/>
                    </a:moveTo>
                    <a:cubicBezTo>
                      <a:pt x="0" y="17"/>
                      <a:pt x="1" y="7"/>
                      <a:pt x="6" y="0"/>
                    </a:cubicBezTo>
                  </a:path>
                </a:pathLst>
              </a:cu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142" name="Freeform 135">
                <a:extLst>
                  <a:ext uri="{FF2B5EF4-FFF2-40B4-BE49-F238E27FC236}">
                    <a16:creationId xmlns:a16="http://schemas.microsoft.com/office/drawing/2014/main" id="{430838F7-A727-CE47-9349-A65E45A8D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650" y="2554288"/>
                <a:ext cx="300038" cy="157163"/>
              </a:xfrm>
              <a:custGeom>
                <a:avLst/>
                <a:gdLst>
                  <a:gd name="T0" fmla="*/ 0 w 100"/>
                  <a:gd name="T1" fmla="*/ 52 h 52"/>
                  <a:gd name="T2" fmla="*/ 24 w 100"/>
                  <a:gd name="T3" fmla="*/ 40 h 52"/>
                  <a:gd name="T4" fmla="*/ 84 w 100"/>
                  <a:gd name="T5" fmla="*/ 40 h 52"/>
                  <a:gd name="T6" fmla="*/ 100 w 100"/>
                  <a:gd name="T7" fmla="*/ 24 h 52"/>
                  <a:gd name="T8" fmla="*/ 76 w 100"/>
                  <a:gd name="T9" fmla="*/ 0 h 52"/>
                  <a:gd name="T10" fmla="*/ 68 w 100"/>
                  <a:gd name="T1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" h="52">
                    <a:moveTo>
                      <a:pt x="0" y="52"/>
                    </a:moveTo>
                    <a:cubicBezTo>
                      <a:pt x="0" y="45"/>
                      <a:pt x="11" y="40"/>
                      <a:pt x="24" y="40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93" y="40"/>
                      <a:pt x="100" y="33"/>
                      <a:pt x="100" y="24"/>
                    </a:cubicBezTo>
                    <a:cubicBezTo>
                      <a:pt x="100" y="9"/>
                      <a:pt x="89" y="0"/>
                      <a:pt x="76" y="0"/>
                    </a:cubicBezTo>
                    <a:cubicBezTo>
                      <a:pt x="73" y="0"/>
                      <a:pt x="71" y="0"/>
                      <a:pt x="68" y="1"/>
                    </a:cubicBezTo>
                  </a:path>
                </a:pathLst>
              </a:cu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</p:grpSp>
      </p:grpSp>
      <p:sp>
        <p:nvSpPr>
          <p:cNvPr id="5" name="source_6391426005643967261" descr="Source">
            <a:extLst>
              <a:ext uri="{FF2B5EF4-FFF2-40B4-BE49-F238E27FC236}">
                <a16:creationId xmlns:a16="http://schemas.microsoft.com/office/drawing/2014/main" id="{A463AF25-8B61-B24A-E2FF-E8BFB8BCCABC}"/>
              </a:ext>
            </a:extLst>
          </p:cNvPr>
          <p:cNvSpPr txBox="1"/>
          <p:nvPr/>
        </p:nvSpPr>
        <p:spPr>
          <a:xfrm>
            <a:off x="484380" y="6591300"/>
            <a:ext cx="971420" cy="104644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Parthenon</a:t>
            </a:r>
            <a:endParaRPr lang="pt-PT" sz="800" noProof="0">
              <a:solidFill>
                <a:srgbClr val="1A1A2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62488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0" name="think-cell data - do not delete" hidden="1">
            <a:extLst>
              <a:ext uri="{FF2B5EF4-FFF2-40B4-BE49-F238E27FC236}">
                <a16:creationId xmlns:a16="http://schemas.microsoft.com/office/drawing/2014/main" id="{83240AC7-40B2-2AFC-BB1F-C43101B52270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3116976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395" imgH="394" progId="TCLayout.ActiveDocument.1">
                  <p:embed/>
                </p:oleObj>
              </mc:Choice>
              <mc:Fallback>
                <p:oleObj name="think-cell Slide" r:id="rId19" imgW="395" imgH="394" progId="TCLayout.ActiveDocument.1">
                  <p:embed/>
                  <p:pic>
                    <p:nvPicPr>
                      <p:cNvPr id="4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3240AC7-40B2-2AFC-BB1F-C43101B5227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1284EFBA-3F05-2C7B-7832-9C9FE1C30F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/>
              <a:t>O investimento previsto até 2032 varia entre 13,5 e 20,5 mil M€, consoante a maturação do pipeline e a diversificação setorial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BBC0F420-353F-33E0-1DFC-2451D91350A4}"/>
              </a:ext>
            </a:extLst>
          </p:cNvPr>
          <p:cNvSpPr/>
          <p:nvPr/>
        </p:nvSpPr>
        <p:spPr>
          <a:xfrm>
            <a:off x="4330420" y="1314247"/>
            <a:ext cx="3531159" cy="720000"/>
          </a:xfrm>
          <a:prstGeom prst="roundRect">
            <a:avLst/>
          </a:prstGeom>
          <a:solidFill>
            <a:schemeClr val="accent1"/>
          </a:solidFill>
          <a:ln w="28575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pic>
        <p:nvPicPr>
          <p:cNvPr id="8" name="Graphic 7" descr="Chevron arrows with solid fill">
            <a:extLst>
              <a:ext uri="{FF2B5EF4-FFF2-40B4-BE49-F238E27FC236}">
                <a16:creationId xmlns:a16="http://schemas.microsoft.com/office/drawing/2014/main" id="{704194DB-9AF1-CC43-72AF-817DA0E1BF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4366487" y="1314247"/>
            <a:ext cx="720000" cy="7200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5D5699C-B48C-62C6-578F-1D2A6D196297}"/>
              </a:ext>
            </a:extLst>
          </p:cNvPr>
          <p:cNvSpPr txBox="1"/>
          <p:nvPr/>
        </p:nvSpPr>
        <p:spPr>
          <a:xfrm>
            <a:off x="5292588" y="1535746"/>
            <a:ext cx="1615827" cy="276999"/>
          </a:xfrm>
          <a:prstGeom prst="rect">
            <a:avLst/>
          </a:prstGeom>
          <a:solidFill>
            <a:schemeClr val="accent1"/>
          </a:solidFill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pt-PT" noProof="0">
                <a:solidFill>
                  <a:schemeClr val="bg1"/>
                </a:solidFill>
              </a:rPr>
              <a:t>Cenário Central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58D8167F-4F4B-884C-FD91-4553FABB5CE1}"/>
              </a:ext>
            </a:extLst>
          </p:cNvPr>
          <p:cNvSpPr/>
          <p:nvPr/>
        </p:nvSpPr>
        <p:spPr>
          <a:xfrm>
            <a:off x="481584" y="1314247"/>
            <a:ext cx="3531159" cy="720000"/>
          </a:xfrm>
          <a:prstGeom prst="roundRect">
            <a:avLst/>
          </a:prstGeom>
          <a:noFill/>
          <a:ln w="28575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9904C86D-C16D-4F24-07A0-180F130E0690}"/>
              </a:ext>
            </a:extLst>
          </p:cNvPr>
          <p:cNvSpPr txBox="1">
            <a:spLocks/>
          </p:cNvSpPr>
          <p:nvPr/>
        </p:nvSpPr>
        <p:spPr>
          <a:xfrm>
            <a:off x="521335" y="2122196"/>
            <a:ext cx="3429000" cy="166687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6000" indent="-126000">
              <a:lnSpc>
                <a:spcPct val="80000"/>
              </a:lnSpc>
              <a:spcBef>
                <a:spcPct val="40000"/>
              </a:spcBef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500"/>
              <a:t>Pipeline executado quase na totalidade</a:t>
            </a:r>
          </a:p>
          <a:p>
            <a:pPr marL="126000" indent="-126000">
              <a:lnSpc>
                <a:spcPct val="80000"/>
              </a:lnSpc>
              <a:spcBef>
                <a:spcPct val="40000"/>
              </a:spcBef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500"/>
              <a:t>Integração via diversificação setorial</a:t>
            </a:r>
          </a:p>
          <a:p>
            <a:pPr marL="126000" indent="-126000">
              <a:lnSpc>
                <a:spcPct val="80000"/>
              </a:lnSpc>
              <a:spcBef>
                <a:spcPct val="40000"/>
              </a:spcBef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500"/>
              <a:t>Dependência de inputs internacionais</a:t>
            </a:r>
          </a:p>
          <a:p>
            <a:pPr marL="126000" indent="-126000">
              <a:lnSpc>
                <a:spcPct val="80000"/>
              </a:lnSpc>
              <a:spcBef>
                <a:spcPct val="40000"/>
              </a:spcBef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500"/>
              <a:t>Execução exigente, potencial elevado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7789E285-1526-609A-1FEF-840CA942FA6B}"/>
              </a:ext>
            </a:extLst>
          </p:cNvPr>
          <p:cNvSpPr/>
          <p:nvPr/>
        </p:nvSpPr>
        <p:spPr>
          <a:xfrm>
            <a:off x="481584" y="3856134"/>
            <a:ext cx="3508502" cy="613490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tx2">
                    <a:lumMod val="50000"/>
                  </a:schemeClr>
                </a:solidFill>
              </a:rPr>
              <a:t>20,5 mil M€</a:t>
            </a:r>
          </a:p>
          <a:p>
            <a:pPr algn="ctr"/>
            <a:r>
              <a:rPr lang="pt-PT" noProof="0">
                <a:solidFill>
                  <a:schemeClr val="tx2">
                    <a:lumMod val="50000"/>
                  </a:schemeClr>
                </a:solidFill>
              </a:rPr>
              <a:t>Até 2032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3633E1F4-166C-C960-C04E-FD1EFE52F6AA}"/>
              </a:ext>
            </a:extLst>
          </p:cNvPr>
          <p:cNvSpPr/>
          <p:nvPr/>
        </p:nvSpPr>
        <p:spPr>
          <a:xfrm>
            <a:off x="4345141" y="3856134"/>
            <a:ext cx="3508502" cy="613490"/>
          </a:xfrm>
          <a:prstGeom prst="roundRect">
            <a:avLst/>
          </a:prstGeom>
          <a:solidFill>
            <a:schemeClr val="accent1"/>
          </a:solidFill>
          <a:ln w="28575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bg2"/>
                </a:solidFill>
              </a:rPr>
              <a:t>17,1 mil M€</a:t>
            </a:r>
          </a:p>
          <a:p>
            <a:pPr algn="ctr"/>
            <a:r>
              <a:rPr lang="pt-PT" noProof="0">
                <a:solidFill>
                  <a:schemeClr val="bg2"/>
                </a:solidFill>
              </a:rPr>
              <a:t>Até 2032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535A4C5B-4E09-BA94-7FD9-BD4AC0C40EAC}"/>
              </a:ext>
            </a:extLst>
          </p:cNvPr>
          <p:cNvSpPr/>
          <p:nvPr/>
        </p:nvSpPr>
        <p:spPr>
          <a:xfrm>
            <a:off x="8208698" y="3856132"/>
            <a:ext cx="3508502" cy="613491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tx2"/>
                </a:solidFill>
              </a:rPr>
              <a:t>13,5 mil M€</a:t>
            </a:r>
          </a:p>
          <a:p>
            <a:pPr algn="ctr"/>
            <a:r>
              <a:rPr lang="pt-PT" noProof="0">
                <a:solidFill>
                  <a:schemeClr val="tx2"/>
                </a:solidFill>
              </a:rPr>
              <a:t>Até 2032</a:t>
            </a:r>
          </a:p>
        </p:txBody>
      </p:sp>
      <p:graphicFrame>
        <p:nvGraphicFramePr>
          <p:cNvPr id="52" name="Chart 51" descr="Chart">
            <a:extLst>
              <a:ext uri="{FF2B5EF4-FFF2-40B4-BE49-F238E27FC236}">
                <a16:creationId xmlns:a16="http://schemas.microsoft.com/office/drawing/2014/main" id="{BE05EDE7-7267-4CF7-C486-77312DDBF64C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875673454"/>
              </p:ext>
            </p:extLst>
          </p:nvPr>
        </p:nvGraphicFramePr>
        <p:xfrm>
          <a:off x="1179513" y="4241800"/>
          <a:ext cx="2165350" cy="2165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2"/>
          </a:graphicData>
        </a:graphic>
      </p:graphicFrame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3D2F842B-9691-2E89-DE71-485DA3451394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3078163" y="5407025"/>
            <a:ext cx="744538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56E77613-76D3-4B3C-B089-C3CD1104DD44}" type="datetime'''D''''''''a''ta'''''''' ''''''''''''''''Cen''te''''''rs'''">
              <a:rPr lang="pt-PT" altLang="en-US" sz="1000" smtClean="0"/>
              <a:pPr>
                <a:spcBef>
                  <a:spcPct val="0"/>
                </a:spcBef>
                <a:spcAft>
                  <a:spcPct val="0"/>
                </a:spcAft>
              </a:pPr>
              <a:t>Data Centers</a:t>
            </a:fld>
            <a:endParaRPr lang="pt-PT" sz="1000" noProof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DFC68EB3-46EB-686D-EA28-66DCF47E47D6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1055688" y="5853113"/>
            <a:ext cx="588963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F3641D11-CA72-4A3B-B1FD-18326CAFC4C2}" type="datetime'''''''''''A''''''''''''''''''''''ço'''''''''''' V''''e''rd''e'">
              <a:rPr lang="pt-PT" altLang="en-US" sz="1000" smtClean="0"/>
              <a:pPr algn="r">
                <a:spcBef>
                  <a:spcPct val="0"/>
                </a:spcBef>
                <a:spcAft>
                  <a:spcPct val="0"/>
                </a:spcAft>
              </a:pPr>
              <a:t>Aço Verde</a:t>
            </a:fld>
            <a:endParaRPr lang="pt-PT" sz="1000" noProof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3429265E-31B1-19AF-D0B7-B538D1F99BA9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455613" y="5130800"/>
            <a:ext cx="982663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ACA9F3C2-A23F-4619-A9DF-AB709B21FC7C}" type="datetime'''''''''''H''i''d''r''o''''''g''éni''''o Verd''''''''''e'''">
              <a:rPr lang="pt-PT" altLang="en-US" sz="1000" smtClean="0"/>
              <a:pPr algn="r">
                <a:spcBef>
                  <a:spcPct val="0"/>
                </a:spcBef>
                <a:spcAft>
                  <a:spcPct val="0"/>
                </a:spcAft>
              </a:pPr>
              <a:t>Hidrogénio Verde</a:t>
            </a:fld>
            <a:endParaRPr lang="pt-PT" sz="1000" noProof="0"/>
          </a:p>
        </p:txBody>
      </p:sp>
      <p:sp>
        <p:nvSpPr>
          <p:cNvPr id="19" name="Text Placeholder 2">
            <a:extLst>
              <a:ext uri="{FF2B5EF4-FFF2-40B4-BE49-F238E27FC236}">
                <a16:creationId xmlns:a16="http://schemas.microsoft.com/office/drawing/2014/main" id="{248267F3-099F-49A8-9C0D-676B58C6899E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1268413" y="4657725"/>
            <a:ext cx="379413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DC188435-67DE-4D65-958F-6CEC6AD9CC43}" type="datetime'''''''''''''''''''''''O''u''''''''''''''tr''o''''''''''''''s'">
              <a:rPr lang="pt-PT" altLang="en-US" sz="1000" smtClean="0"/>
              <a:pPr algn="r">
                <a:spcBef>
                  <a:spcPct val="0"/>
                </a:spcBef>
                <a:spcAft>
                  <a:spcPct val="0"/>
                </a:spcAft>
              </a:pPr>
              <a:t>Outros</a:t>
            </a:fld>
            <a:endParaRPr lang="pt-PT" sz="1000" noProof="0"/>
          </a:p>
        </p:txBody>
      </p:sp>
      <p:graphicFrame>
        <p:nvGraphicFramePr>
          <p:cNvPr id="42" name="Chart 41" descr="Chart">
            <a:extLst>
              <a:ext uri="{FF2B5EF4-FFF2-40B4-BE49-F238E27FC236}">
                <a16:creationId xmlns:a16="http://schemas.microsoft.com/office/drawing/2014/main" id="{B6AA3902-E1E5-0804-CD0C-54FAA8D144A4}"/>
              </a:ext>
            </a:extLst>
          </p:cNvPr>
          <p:cNvGraphicFramePr/>
          <p:nvPr>
            <p:custDataLst>
              <p:tags r:id="rId7"/>
            </p:custDataLst>
            <p:extLst>
              <p:ext uri="{D42A27DB-BD31-4B8C-83A1-F6EECF244321}">
                <p14:modId xmlns:p14="http://schemas.microsoft.com/office/powerpoint/2010/main" val="3851076176"/>
              </p:ext>
            </p:extLst>
          </p:nvPr>
        </p:nvGraphicFramePr>
        <p:xfrm>
          <a:off x="5160963" y="4241800"/>
          <a:ext cx="2165350" cy="2165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3"/>
          </a:graphicData>
        </a:graphic>
      </p:graphicFrame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D9371E83-C606-EBDD-A5DF-C6EDBC915C49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7061200" y="5334000"/>
            <a:ext cx="744538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41751D94-4684-4E00-9FAC-E870B935357A}" type="datetime'''D''''''''a''ta'''''' ''''Ce''''n''''''''''t''''e''rs'">
              <a:rPr lang="pt-PT" altLang="en-US" sz="1000" smtClean="0"/>
              <a:pPr>
                <a:spcBef>
                  <a:spcPct val="0"/>
                </a:spcBef>
                <a:spcAft>
                  <a:spcPct val="0"/>
                </a:spcAft>
              </a:pPr>
              <a:t>Data Centers</a:t>
            </a:fld>
            <a:endParaRPr lang="pt-PT" sz="1000" noProof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843404F8-D27D-08C6-E9AC-B028ADECEC4D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5075238" y="5895975"/>
            <a:ext cx="588963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08FAA1B9-2976-4CEE-87B5-F8825A828A90}" type="datetime'''''A''''''ço'' ''''''''''''''V''''''''e''''''r''''''''''d''e'">
              <a:rPr lang="pt-PT" altLang="en-US" sz="1000" smtClean="0"/>
              <a:pPr algn="r">
                <a:spcBef>
                  <a:spcPct val="0"/>
                </a:spcBef>
                <a:spcAft>
                  <a:spcPct val="0"/>
                </a:spcAft>
              </a:pPr>
              <a:t>Aço Verde</a:t>
            </a:fld>
            <a:endParaRPr lang="pt-PT" sz="1000" noProof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3C2C6793-7BE3-B587-D8B7-3C517DFD882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4438650" y="5065713"/>
            <a:ext cx="982663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448E6ACA-AB36-422C-A98B-ADD454B1B672}" type="datetime'''''''H''''idr''o''''g''''é''''''''''''n''i''''o V''''e''rde'">
              <a:rPr lang="pt-PT" altLang="en-US" sz="1000" smtClean="0"/>
              <a:pPr algn="r">
                <a:spcBef>
                  <a:spcPct val="0"/>
                </a:spcBef>
                <a:spcAft>
                  <a:spcPct val="0"/>
                </a:spcAft>
              </a:pPr>
              <a:t>Hidrogénio Verde</a:t>
            </a:fld>
            <a:endParaRPr lang="pt-PT" sz="1000" noProof="0"/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83B950DA-E2F6-14AD-AD01-6AF1E7C72345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5337175" y="4572000"/>
            <a:ext cx="379413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17183F5F-15E9-473A-93D6-B6E00B463227}" type="datetime'''''O''''''u''''''''''''''t''''r''''''o''''''s'''''''">
              <a:rPr lang="pt-PT" altLang="en-US" sz="1000" smtClean="0"/>
              <a:pPr algn="r">
                <a:spcBef>
                  <a:spcPct val="0"/>
                </a:spcBef>
                <a:spcAft>
                  <a:spcPct val="0"/>
                </a:spcAft>
              </a:pPr>
              <a:t>Outros</a:t>
            </a:fld>
            <a:endParaRPr lang="pt-PT" sz="1000" noProof="0"/>
          </a:p>
        </p:txBody>
      </p:sp>
      <p:graphicFrame>
        <p:nvGraphicFramePr>
          <p:cNvPr id="50" name="Chart 49" descr="Chart">
            <a:extLst>
              <a:ext uri="{FF2B5EF4-FFF2-40B4-BE49-F238E27FC236}">
                <a16:creationId xmlns:a16="http://schemas.microsoft.com/office/drawing/2014/main" id="{6609C90B-116A-3F5C-A887-B4F233288212}"/>
              </a:ext>
            </a:extLst>
          </p:cNvPr>
          <p:cNvGraphicFramePr/>
          <p:nvPr>
            <p:custDataLst>
              <p:tags r:id="rId12"/>
            </p:custDataLst>
            <p:extLst>
              <p:ext uri="{D42A27DB-BD31-4B8C-83A1-F6EECF244321}">
                <p14:modId xmlns:p14="http://schemas.microsoft.com/office/powerpoint/2010/main" val="1801381828"/>
              </p:ext>
            </p:extLst>
          </p:nvPr>
        </p:nvGraphicFramePr>
        <p:xfrm>
          <a:off x="9043988" y="4241800"/>
          <a:ext cx="2165350" cy="2165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4"/>
          </a:graphicData>
        </a:graphic>
      </p:graphicFrame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BD2BE8-5512-DBFE-9472-4AFE33C62D73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10855325" y="5699125"/>
            <a:ext cx="744538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fld id="{6FBCD539-4661-49E7-B3EB-5F4C50086B05}" type="datetime'''''D''at''''''a'''''''''''''' Ce''''n''t''e''''''r''''''s'">
              <a:rPr lang="pt-PT" altLang="en-US" sz="1000" smtClean="0"/>
              <a:pPr>
                <a:spcBef>
                  <a:spcPct val="0"/>
                </a:spcBef>
                <a:spcAft>
                  <a:spcPct val="0"/>
                </a:spcAft>
              </a:pPr>
              <a:t>Data Centers</a:t>
            </a:fld>
            <a:endParaRPr lang="pt-PT" sz="1000" noProof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5BD0E1BE-A034-D890-0CF8-36CD3F034DFA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8335963" y="5472113"/>
            <a:ext cx="982663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3CE1424C-FEC0-48E6-B936-C3B95FF02290}" type="datetime'Hidr''og''''''énio'' V''''''''''e''''''r''d''''e'''">
              <a:rPr lang="pt-PT" altLang="en-US" sz="1000" smtClean="0"/>
              <a:pPr algn="r">
                <a:spcBef>
                  <a:spcPct val="0"/>
                </a:spcBef>
                <a:spcAft>
                  <a:spcPct val="0"/>
                </a:spcAft>
              </a:pPr>
              <a:t>Hidrogénio Verde</a:t>
            </a:fld>
            <a:endParaRPr lang="pt-PT" sz="1000" noProof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5C3D859C-AD53-B022-E2F8-40AD5FE4BECF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auto">
          <a:xfrm>
            <a:off x="8958263" y="4964113"/>
            <a:ext cx="379413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F1A18F4C-1D2D-4A42-95D1-8E93236AB14C}" type="datetime'''''O''''u''''''''''''t''''''''r''''''o''s'''''''''">
              <a:rPr lang="pt-PT" altLang="en-US" sz="1000" smtClean="0"/>
              <a:pPr algn="r">
                <a:spcBef>
                  <a:spcPct val="0"/>
                </a:spcBef>
                <a:spcAft>
                  <a:spcPct val="0"/>
                </a:spcAft>
              </a:pPr>
              <a:t>Outros</a:t>
            </a:fld>
            <a:endParaRPr lang="pt-PT" sz="1000" noProof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9FC5F3A3-9579-BB23-4D80-17E6034F9EF2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9115425" y="4595813"/>
            <a:ext cx="463550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13323A12-AF62-45B2-B25E-B67B2284E9E4}" type="datetime'Bat''er''''''''i''a''''''''''''s'''''''''''''''''''''''''''''">
              <a:rPr lang="pt-PT" altLang="en-US" sz="1000" smtClean="0"/>
              <a:pPr algn="r">
                <a:spcBef>
                  <a:spcPct val="0"/>
                </a:spcBef>
                <a:spcAft>
                  <a:spcPct val="0"/>
                </a:spcAft>
              </a:pPr>
              <a:t>Baterias</a:t>
            </a:fld>
            <a:endParaRPr lang="pt-PT" sz="1000" noProof="0"/>
          </a:p>
        </p:txBody>
      </p:sp>
      <p:pic>
        <p:nvPicPr>
          <p:cNvPr id="30" name="Graphic 29" descr="Upward trend with solid fill">
            <a:extLst>
              <a:ext uri="{FF2B5EF4-FFF2-40B4-BE49-F238E27FC236}">
                <a16:creationId xmlns:a16="http://schemas.microsoft.com/office/drawing/2014/main" id="{DFAB177A-CA92-B635-4DD3-902E5A57DAA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481584" y="1314247"/>
            <a:ext cx="720000" cy="720000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743DC953-F895-F016-0785-D6C01B21825C}"/>
              </a:ext>
            </a:extLst>
          </p:cNvPr>
          <p:cNvSpPr txBox="1"/>
          <p:nvPr/>
        </p:nvSpPr>
        <p:spPr>
          <a:xfrm>
            <a:off x="1350344" y="1535747"/>
            <a:ext cx="174406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pt-PT" noProof="0">
                <a:solidFill>
                  <a:schemeClr val="tx2">
                    <a:lumMod val="50000"/>
                  </a:schemeClr>
                </a:solidFill>
              </a:rPr>
              <a:t>Cenário Superior</a:t>
            </a: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64635D37-A49D-85BA-2430-4935AF17C821}"/>
              </a:ext>
            </a:extLst>
          </p:cNvPr>
          <p:cNvGrpSpPr/>
          <p:nvPr/>
        </p:nvGrpSpPr>
        <p:grpSpPr>
          <a:xfrm>
            <a:off x="8184227" y="1314247"/>
            <a:ext cx="3531159" cy="720000"/>
            <a:chOff x="8184227" y="1314247"/>
            <a:chExt cx="3531159" cy="720000"/>
          </a:xfrm>
        </p:grpSpPr>
        <p:sp>
          <p:nvSpPr>
            <p:cNvPr id="33" name="Rectangle: Rounded Corners 32">
              <a:extLst>
                <a:ext uri="{FF2B5EF4-FFF2-40B4-BE49-F238E27FC236}">
                  <a16:creationId xmlns:a16="http://schemas.microsoft.com/office/drawing/2014/main" id="{C2FFAE2B-50DA-949C-599D-FF20ADC31AB3}"/>
                </a:ext>
              </a:extLst>
            </p:cNvPr>
            <p:cNvSpPr/>
            <p:nvPr/>
          </p:nvSpPr>
          <p:spPr>
            <a:xfrm>
              <a:off x="8184227" y="1314247"/>
              <a:ext cx="3531159" cy="720000"/>
            </a:xfrm>
            <a:prstGeom prst="roundRect">
              <a:avLst/>
            </a:prstGeom>
            <a:solidFill>
              <a:schemeClr val="bg2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pt-PT" sz="1400" noProof="0">
                <a:solidFill>
                  <a:schemeClr val="tx2"/>
                </a:solidFill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28403FB-4AE3-5E6E-C0EA-901EB805B755}"/>
                </a:ext>
              </a:extLst>
            </p:cNvPr>
            <p:cNvSpPr txBox="1"/>
            <p:nvPr/>
          </p:nvSpPr>
          <p:spPr>
            <a:xfrm>
              <a:off x="9117786" y="1535745"/>
              <a:ext cx="1590179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pt-PT" noProof="0">
                  <a:solidFill>
                    <a:schemeClr val="tx2"/>
                  </a:solidFill>
                </a:rPr>
                <a:t>Cenário Inferior</a:t>
              </a:r>
            </a:p>
          </p:txBody>
        </p:sp>
        <p:pic>
          <p:nvPicPr>
            <p:cNvPr id="35" name="Graphic 34" descr="Downward trend graph with solid fill">
              <a:extLst>
                <a:ext uri="{FF2B5EF4-FFF2-40B4-BE49-F238E27FC236}">
                  <a16:creationId xmlns:a16="http://schemas.microsoft.com/office/drawing/2014/main" id="{EE8E2F0C-C576-8B79-E548-DAD2FEE56942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p:blipFill>
          <p:spPr>
            <a:xfrm>
              <a:off x="8218731" y="1314247"/>
              <a:ext cx="720000" cy="720000"/>
            </a:xfrm>
            <a:prstGeom prst="rect">
              <a:avLst/>
            </a:prstGeom>
          </p:spPr>
        </p:pic>
      </p:grp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9A736006-EFFB-CC80-9CB9-A58BF9E907D2}"/>
              </a:ext>
            </a:extLst>
          </p:cNvPr>
          <p:cNvSpPr txBox="1">
            <a:spLocks/>
          </p:cNvSpPr>
          <p:nvPr/>
        </p:nvSpPr>
        <p:spPr>
          <a:xfrm>
            <a:off x="4381500" y="2101038"/>
            <a:ext cx="3429000" cy="16654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6000" indent="-126000">
              <a:lnSpc>
                <a:spcPct val="80000"/>
              </a:lnSpc>
              <a:spcBef>
                <a:spcPct val="0"/>
              </a:spcBef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500" noProof="0"/>
              <a:t>Projetos maduros, financiamento garantido</a:t>
            </a:r>
          </a:p>
          <a:p>
            <a:pPr marL="126000" indent="-126000">
              <a:lnSpc>
                <a:spcPct val="80000"/>
              </a:lnSpc>
              <a:spcBef>
                <a:spcPct val="0"/>
              </a:spcBef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500" noProof="0" err="1"/>
              <a:t>Mix</a:t>
            </a:r>
            <a:r>
              <a:rPr lang="pt-PT" sz="1500" noProof="0"/>
              <a:t> equilibrado: data centres + indústria/energia</a:t>
            </a:r>
          </a:p>
          <a:p>
            <a:pPr marL="126000" indent="-126000">
              <a:lnSpc>
                <a:spcPct val="80000"/>
              </a:lnSpc>
              <a:spcBef>
                <a:spcPct val="0"/>
              </a:spcBef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500" noProof="0"/>
              <a:t>Consolidação credível do cluster, risco controlado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4BF59F8-FF1F-0D33-DFE6-334BD8AA4AF8}"/>
              </a:ext>
            </a:extLst>
          </p:cNvPr>
          <p:cNvSpPr txBox="1">
            <a:spLocks/>
          </p:cNvSpPr>
          <p:nvPr/>
        </p:nvSpPr>
        <p:spPr>
          <a:xfrm>
            <a:off x="8235307" y="2101038"/>
            <a:ext cx="3429000" cy="16654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6000" indent="-126000">
              <a:lnSpc>
                <a:spcPct val="80000"/>
              </a:lnSpc>
              <a:spcBef>
                <a:spcPct val="20000"/>
              </a:spcBef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500" noProof="0"/>
              <a:t>Execução parcial: só projetos avançados </a:t>
            </a:r>
          </a:p>
          <a:p>
            <a:pPr marL="126000" indent="-126000">
              <a:lnSpc>
                <a:spcPct val="80000"/>
              </a:lnSpc>
              <a:spcBef>
                <a:spcPct val="20000"/>
              </a:spcBef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500" noProof="0"/>
              <a:t>Baixa diversificação; cadeias industriais pouco desenvolvidas</a:t>
            </a:r>
          </a:p>
          <a:p>
            <a:pPr marL="126000" indent="-126000">
              <a:lnSpc>
                <a:spcPct val="80000"/>
              </a:lnSpc>
              <a:spcBef>
                <a:spcPct val="20000"/>
              </a:spcBef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500" noProof="0"/>
              <a:t>Cluster lento, efeito estruturante reduzido</a:t>
            </a:r>
          </a:p>
        </p:txBody>
      </p:sp>
      <p:sp>
        <p:nvSpPr>
          <p:cNvPr id="38" name="source_6391426259094909680" descr="Source">
            <a:extLst>
              <a:ext uri="{FF2B5EF4-FFF2-40B4-BE49-F238E27FC236}">
                <a16:creationId xmlns:a16="http://schemas.microsoft.com/office/drawing/2014/main" id="{7BDFE5CA-A25B-3BB8-3626-CD3FB83EFB4F}"/>
              </a:ext>
            </a:extLst>
          </p:cNvPr>
          <p:cNvSpPr txBox="1"/>
          <p:nvPr/>
        </p:nvSpPr>
        <p:spPr>
          <a:xfrm>
            <a:off x="484380" y="6409712"/>
            <a:ext cx="4817024" cy="286232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Nota: Devido a arredondamentos, a soma das parcelas pode não coincidir com o valor total apresentado.</a:t>
            </a:r>
          </a:p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Parthenon</a:t>
            </a: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, com base </a:t>
            </a:r>
            <a:r>
              <a:rPr lang="pt-PT" sz="800">
                <a:solidFill>
                  <a:srgbClr val="1A1A24"/>
                </a:solidFill>
                <a:cs typeface="Arial" panose="020B0604020202020204" pitchFamily="34" charset="0"/>
              </a:rPr>
              <a:t>em dados da </a:t>
            </a:r>
            <a:r>
              <a:rPr lang="pt-PT" sz="800" err="1">
                <a:solidFill>
                  <a:srgbClr val="1A1A24"/>
                </a:solidFill>
                <a:cs typeface="Arial" panose="020B0604020202020204" pitchFamily="34" charset="0"/>
              </a:rPr>
              <a:t>aicep</a:t>
            </a:r>
            <a:r>
              <a:rPr lang="pt-PT" sz="800">
                <a:solidFill>
                  <a:srgbClr val="1A1A24"/>
                </a:solidFill>
                <a:cs typeface="Arial" panose="020B0604020202020204" pitchFamily="34" charset="0"/>
              </a:rPr>
              <a:t> Global Parques</a:t>
            </a:r>
            <a:endParaRPr lang="pt-PT" sz="800" noProof="0">
              <a:solidFill>
                <a:srgbClr val="1A1A2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5137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8D1823-E7D4-4DEF-DF03-78A8B00813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CB913570-D3CE-984E-4C3F-6BF6A230CC1D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9058743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95" imgH="394" progId="TCLayout.ActiveDocument.1">
                  <p:embed/>
                </p:oleObj>
              </mc:Choice>
              <mc:Fallback>
                <p:oleObj name="think-cell Slide" r:id="rId4" imgW="395" imgH="394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B913570-D3CE-984E-4C3F-6BF6A230CC1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45E7E1A1-A8C9-FF17-A212-A685D585D00A}"/>
              </a:ext>
            </a:extLst>
          </p:cNvPr>
          <p:cNvSpPr/>
          <p:nvPr/>
        </p:nvSpPr>
        <p:spPr>
          <a:xfrm>
            <a:off x="4877626" y="1191059"/>
            <a:ext cx="3923792" cy="1817234"/>
          </a:xfrm>
          <a:prstGeom prst="roundRect">
            <a:avLst/>
          </a:prstGeom>
          <a:solidFill>
            <a:schemeClr val="tx2"/>
          </a:solidFill>
          <a:ln w="28575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pic>
        <p:nvPicPr>
          <p:cNvPr id="30" name="Graphic 29" descr="Chevron arrows with solid fill">
            <a:extLst>
              <a:ext uri="{FF2B5EF4-FFF2-40B4-BE49-F238E27FC236}">
                <a16:creationId xmlns:a16="http://schemas.microsoft.com/office/drawing/2014/main" id="{C5293844-0E00-9D7E-4D25-9223ABFCB18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343613" y="1207971"/>
            <a:ext cx="616591" cy="616591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6A2C22D4-3B7B-5316-A740-204D7A376071}"/>
              </a:ext>
            </a:extLst>
          </p:cNvPr>
          <p:cNvSpPr txBox="1"/>
          <p:nvPr/>
        </p:nvSpPr>
        <p:spPr>
          <a:xfrm>
            <a:off x="6136704" y="1423944"/>
            <a:ext cx="161582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pt-PT" noProof="0">
                <a:solidFill>
                  <a:schemeClr val="bg1"/>
                </a:solidFill>
              </a:rPr>
              <a:t>Cenário Central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047924B-DBA1-5BE8-9DD8-021E206010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1584" y="201168"/>
            <a:ext cx="9201912" cy="630936"/>
          </a:xfrm>
        </p:spPr>
        <p:txBody>
          <a:bodyPr vert="horz" rIns="0"/>
          <a:lstStyle/>
          <a:p>
            <a:r>
              <a:rPr lang="pt-PT" noProof="0"/>
              <a:t>Cenários divergem sobretudo na profundidade da execução e na retenção de </a:t>
            </a:r>
            <a:r>
              <a:rPr lang="pt-PT" noProof="0" err="1"/>
              <a:t>CapEx</a:t>
            </a:r>
            <a:r>
              <a:rPr lang="pt-PT" noProof="0"/>
              <a:t> em Portugal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629D01A2-A81F-DDB1-7653-51CB14311CA3}"/>
              </a:ext>
            </a:extLst>
          </p:cNvPr>
          <p:cNvSpPr/>
          <p:nvPr/>
        </p:nvSpPr>
        <p:spPr>
          <a:xfrm>
            <a:off x="1967488" y="5038273"/>
            <a:ext cx="2736000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accent1">
                    <a:lumMod val="50000"/>
                  </a:schemeClr>
                </a:solidFill>
              </a:rPr>
              <a:t>4,3 mil M€</a:t>
            </a:r>
          </a:p>
          <a:p>
            <a:pPr algn="ctr"/>
            <a:r>
              <a:rPr lang="pt-PT" noProof="0">
                <a:solidFill>
                  <a:schemeClr val="accent1">
                    <a:lumMod val="50000"/>
                  </a:schemeClr>
                </a:solidFill>
              </a:rPr>
              <a:t>1,8 mil M€ Direto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3721E7CF-55F6-CF24-3011-42EBC445B798}"/>
              </a:ext>
            </a:extLst>
          </p:cNvPr>
          <p:cNvSpPr/>
          <p:nvPr/>
        </p:nvSpPr>
        <p:spPr>
          <a:xfrm>
            <a:off x="4877626" y="5038273"/>
            <a:ext cx="3923792" cy="830003"/>
          </a:xfrm>
          <a:prstGeom prst="roundRect">
            <a:avLst/>
          </a:prstGeom>
          <a:solidFill>
            <a:schemeClr val="tx2"/>
          </a:solidFill>
          <a:ln w="28575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bg1"/>
                </a:solidFill>
              </a:rPr>
              <a:t>3,7 mil M€</a:t>
            </a:r>
          </a:p>
          <a:p>
            <a:pPr algn="ctr"/>
            <a:r>
              <a:rPr lang="pt-PT" noProof="0">
                <a:solidFill>
                  <a:schemeClr val="bg1"/>
                </a:solidFill>
              </a:rPr>
              <a:t>1,6 mil M€ Direto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75914CA0-E00E-02EA-B378-BD11BB901EC6}"/>
              </a:ext>
            </a:extLst>
          </p:cNvPr>
          <p:cNvSpPr/>
          <p:nvPr/>
        </p:nvSpPr>
        <p:spPr>
          <a:xfrm>
            <a:off x="8955134" y="5041703"/>
            <a:ext cx="2740917" cy="82657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>
                <a:solidFill>
                  <a:schemeClr val="accent1"/>
                </a:solidFill>
              </a:rPr>
              <a:t>2,3 mil M€</a:t>
            </a:r>
          </a:p>
          <a:p>
            <a:pPr algn="ctr"/>
            <a:r>
              <a:rPr lang="pt-PT">
                <a:solidFill>
                  <a:schemeClr val="accent1"/>
                </a:solidFill>
              </a:rPr>
              <a:t>1,0 mil M€ Direto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28725A47-800F-9EB2-82D1-35983B10717F}"/>
              </a:ext>
            </a:extLst>
          </p:cNvPr>
          <p:cNvSpPr/>
          <p:nvPr/>
        </p:nvSpPr>
        <p:spPr>
          <a:xfrm>
            <a:off x="1962571" y="4089457"/>
            <a:ext cx="2736000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accent1">
                    <a:lumMod val="50000"/>
                  </a:schemeClr>
                </a:solidFill>
              </a:rPr>
              <a:t>212,6 mil ETC</a:t>
            </a:r>
          </a:p>
          <a:p>
            <a:pPr algn="ctr"/>
            <a:r>
              <a:rPr lang="pt-PT" noProof="0">
                <a:solidFill>
                  <a:schemeClr val="accent1">
                    <a:lumMod val="50000"/>
                  </a:schemeClr>
                </a:solidFill>
              </a:rPr>
              <a:t>101,8 mil ETC Direto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7BDDBE76-8227-AD32-A0CA-E72701C89E00}"/>
              </a:ext>
            </a:extLst>
          </p:cNvPr>
          <p:cNvSpPr/>
          <p:nvPr/>
        </p:nvSpPr>
        <p:spPr>
          <a:xfrm>
            <a:off x="4877626" y="4089457"/>
            <a:ext cx="3923792" cy="830003"/>
          </a:xfrm>
          <a:prstGeom prst="roundRect">
            <a:avLst/>
          </a:prstGeom>
          <a:solidFill>
            <a:schemeClr val="tx2"/>
          </a:solidFill>
          <a:ln w="28575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bg1"/>
                </a:solidFill>
              </a:rPr>
              <a:t>186,3 mil ETC</a:t>
            </a:r>
          </a:p>
          <a:p>
            <a:pPr algn="ctr"/>
            <a:r>
              <a:rPr lang="pt-PT" noProof="0">
                <a:solidFill>
                  <a:schemeClr val="bg1"/>
                </a:solidFill>
              </a:rPr>
              <a:t>89,2 mil ETC Direto</a:t>
            </a:r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168D6EDA-8D1E-D5CB-A8B2-FC9080720E22}"/>
              </a:ext>
            </a:extLst>
          </p:cNvPr>
          <p:cNvSpPr/>
          <p:nvPr/>
        </p:nvSpPr>
        <p:spPr>
          <a:xfrm>
            <a:off x="8955135" y="4092887"/>
            <a:ext cx="2736000" cy="82657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>
                <a:solidFill>
                  <a:schemeClr val="accent1"/>
                </a:solidFill>
              </a:rPr>
              <a:t>116,0 mil ETC</a:t>
            </a:r>
          </a:p>
          <a:p>
            <a:pPr algn="ctr"/>
            <a:r>
              <a:rPr lang="pt-PT">
                <a:solidFill>
                  <a:schemeClr val="accent1"/>
                </a:solidFill>
              </a:rPr>
              <a:t>55,5 mil ETC Direto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2DF146B-0603-380B-8E8B-EAEF9725A15E}"/>
              </a:ext>
            </a:extLst>
          </p:cNvPr>
          <p:cNvSpPr/>
          <p:nvPr/>
        </p:nvSpPr>
        <p:spPr>
          <a:xfrm>
            <a:off x="1962572" y="3183462"/>
            <a:ext cx="2736000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accent1">
                    <a:lumMod val="50000"/>
                  </a:schemeClr>
                </a:solidFill>
              </a:rPr>
              <a:t>7,9 mil M€</a:t>
            </a:r>
          </a:p>
          <a:p>
            <a:pPr algn="ctr"/>
            <a:r>
              <a:rPr lang="pt-PT" noProof="0">
                <a:solidFill>
                  <a:schemeClr val="accent1">
                    <a:lumMod val="50000"/>
                  </a:schemeClr>
                </a:solidFill>
              </a:rPr>
              <a:t>2,6 mil M€ Direto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D21EFB3E-BC5C-BFFD-9E7B-5EE2E1EA5A5B}"/>
              </a:ext>
            </a:extLst>
          </p:cNvPr>
          <p:cNvSpPr/>
          <p:nvPr/>
        </p:nvSpPr>
        <p:spPr>
          <a:xfrm>
            <a:off x="4877626" y="3183462"/>
            <a:ext cx="3923792" cy="830003"/>
          </a:xfrm>
          <a:prstGeom prst="roundRect">
            <a:avLst/>
          </a:prstGeom>
          <a:solidFill>
            <a:schemeClr val="tx2"/>
          </a:solidFill>
          <a:ln w="28575">
            <a:solidFill>
              <a:schemeClr val="bg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bg1"/>
                </a:solidFill>
              </a:rPr>
              <a:t>6,9 mil M€</a:t>
            </a:r>
          </a:p>
          <a:p>
            <a:pPr algn="ctr"/>
            <a:r>
              <a:rPr lang="pt-PT" noProof="0">
                <a:solidFill>
                  <a:schemeClr val="bg1"/>
                </a:solidFill>
              </a:rPr>
              <a:t>2,3 mil M€ Direto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043C3B1C-1F7F-B745-9E0D-FA57F7FD0A67}"/>
              </a:ext>
            </a:extLst>
          </p:cNvPr>
          <p:cNvSpPr/>
          <p:nvPr/>
        </p:nvSpPr>
        <p:spPr>
          <a:xfrm>
            <a:off x="8955135" y="3186892"/>
            <a:ext cx="2736000" cy="82657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>
                <a:solidFill>
                  <a:schemeClr val="accent1"/>
                </a:solidFill>
              </a:rPr>
              <a:t>4,3 mil M€</a:t>
            </a:r>
          </a:p>
          <a:p>
            <a:pPr algn="ctr"/>
            <a:r>
              <a:rPr lang="pt-PT">
                <a:solidFill>
                  <a:schemeClr val="accent1"/>
                </a:solidFill>
              </a:rPr>
              <a:t>1,4 mil M€ Direto</a:t>
            </a:r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D70A3739-897D-DDF3-B263-CCCAC29C9A62}"/>
              </a:ext>
            </a:extLst>
          </p:cNvPr>
          <p:cNvSpPr/>
          <p:nvPr/>
        </p:nvSpPr>
        <p:spPr>
          <a:xfrm>
            <a:off x="1964582" y="1191058"/>
            <a:ext cx="2733989" cy="1787811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accent1">
                  <a:lumMod val="50000"/>
                </a:schemeClr>
              </a:solidFill>
            </a:endParaRPr>
          </a:p>
        </p:txBody>
      </p:sp>
      <p:pic>
        <p:nvPicPr>
          <p:cNvPr id="26" name="Graphic 25" descr="Upward trend with solid fill">
            <a:extLst>
              <a:ext uri="{FF2B5EF4-FFF2-40B4-BE49-F238E27FC236}">
                <a16:creationId xmlns:a16="http://schemas.microsoft.com/office/drawing/2014/main" id="{4403A417-8D80-ED48-BAB7-CB2BC7AB7D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964582" y="1196160"/>
            <a:ext cx="650950" cy="650950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C5E2AC27-056D-93FC-EAAF-3C4F414CFEB6}"/>
              </a:ext>
            </a:extLst>
          </p:cNvPr>
          <p:cNvSpPr txBox="1"/>
          <p:nvPr/>
        </p:nvSpPr>
        <p:spPr>
          <a:xfrm>
            <a:off x="2750025" y="1395057"/>
            <a:ext cx="1744067" cy="276999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pt-PT" noProof="0">
                <a:solidFill>
                  <a:schemeClr val="accent1">
                    <a:lumMod val="50000"/>
                  </a:schemeClr>
                </a:solidFill>
              </a:rPr>
              <a:t>Cenário Superior</a:t>
            </a: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3C40AD9D-049E-D3A9-D513-F3725E2CE4C8}"/>
              </a:ext>
            </a:extLst>
          </p:cNvPr>
          <p:cNvSpPr/>
          <p:nvPr/>
        </p:nvSpPr>
        <p:spPr>
          <a:xfrm>
            <a:off x="8950217" y="1191057"/>
            <a:ext cx="2740918" cy="1817234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31E4CBA-53ED-3A33-AF77-B47B24F0DA2E}"/>
              </a:ext>
            </a:extLst>
          </p:cNvPr>
          <p:cNvSpPr txBox="1"/>
          <p:nvPr/>
        </p:nvSpPr>
        <p:spPr>
          <a:xfrm>
            <a:off x="9952157" y="1386660"/>
            <a:ext cx="1590179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pt-PT" noProof="0">
                <a:solidFill>
                  <a:schemeClr val="tx2"/>
                </a:solidFill>
              </a:rPr>
              <a:t>Cenário Inferior</a:t>
            </a:r>
          </a:p>
        </p:txBody>
      </p:sp>
      <p:pic>
        <p:nvPicPr>
          <p:cNvPr id="36" name="Graphic 35" descr="Downward trend graph with solid fill">
            <a:extLst>
              <a:ext uri="{FF2B5EF4-FFF2-40B4-BE49-F238E27FC236}">
                <a16:creationId xmlns:a16="http://schemas.microsoft.com/office/drawing/2014/main" id="{EFD0E164-13D9-4CA4-9B02-86BAC7CAB4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996608" y="1165160"/>
            <a:ext cx="720000" cy="720000"/>
          </a:xfrm>
          <a:prstGeom prst="rect">
            <a:avLst/>
          </a:prstGeom>
        </p:spPr>
      </p:pic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ABF66F8E-DDEB-0314-DED3-C5C8C7732C3B}"/>
              </a:ext>
            </a:extLst>
          </p:cNvPr>
          <p:cNvSpPr/>
          <p:nvPr/>
        </p:nvSpPr>
        <p:spPr>
          <a:xfrm>
            <a:off x="481584" y="3186892"/>
            <a:ext cx="1388313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1400" b="1" noProof="0">
                <a:solidFill>
                  <a:schemeClr val="accent2"/>
                </a:solidFill>
              </a:rPr>
              <a:t>VAB</a:t>
            </a: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C896E60D-53CD-0CB4-8AEF-8AC8C7CD71B1}"/>
              </a:ext>
            </a:extLst>
          </p:cNvPr>
          <p:cNvSpPr/>
          <p:nvPr/>
        </p:nvSpPr>
        <p:spPr>
          <a:xfrm>
            <a:off x="481583" y="4089457"/>
            <a:ext cx="1388313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1400" b="1" noProof="0">
                <a:solidFill>
                  <a:schemeClr val="accent2"/>
                </a:solidFill>
              </a:rPr>
              <a:t>Emprego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D8BC7EDA-497F-CD76-3556-E5F5BE6F3EB4}"/>
              </a:ext>
            </a:extLst>
          </p:cNvPr>
          <p:cNvSpPr/>
          <p:nvPr/>
        </p:nvSpPr>
        <p:spPr>
          <a:xfrm>
            <a:off x="481582" y="5038272"/>
            <a:ext cx="1388313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1400" b="1" noProof="0">
                <a:solidFill>
                  <a:schemeClr val="accent2"/>
                </a:solidFill>
              </a:rPr>
              <a:t>Remunerações</a:t>
            </a:r>
            <a:endParaRPr lang="pt-PT" sz="1400" noProof="0">
              <a:solidFill>
                <a:schemeClr val="accent2"/>
              </a:solidFill>
            </a:endParaRPr>
          </a:p>
        </p:txBody>
      </p:sp>
      <p:sp>
        <p:nvSpPr>
          <p:cNvPr id="7" name="source_6391426259094909680" descr="Source">
            <a:extLst>
              <a:ext uri="{FF2B5EF4-FFF2-40B4-BE49-F238E27FC236}">
                <a16:creationId xmlns:a16="http://schemas.microsoft.com/office/drawing/2014/main" id="{B1923828-462F-FDC7-B7CF-6373ABBCE19E}"/>
              </a:ext>
            </a:extLst>
          </p:cNvPr>
          <p:cNvSpPr txBox="1"/>
          <p:nvPr/>
        </p:nvSpPr>
        <p:spPr>
          <a:xfrm>
            <a:off x="484380" y="6409712"/>
            <a:ext cx="4817024" cy="286232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Nota: Devido a arredondamentos, a soma das parcelas pode não coincidir com o valor total apresentado.</a:t>
            </a:r>
          </a:p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Parthenon</a:t>
            </a: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, com base em dados da 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aicep</a:t>
            </a: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 Global Parques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219ACBC6-6577-7744-3676-B3FDA372F554}"/>
              </a:ext>
            </a:extLst>
          </p:cNvPr>
          <p:cNvSpPr/>
          <p:nvPr/>
        </p:nvSpPr>
        <p:spPr>
          <a:xfrm>
            <a:off x="2011681" y="1939364"/>
            <a:ext cx="2641170" cy="830003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3200" b="1" noProof="0">
                <a:solidFill>
                  <a:schemeClr val="accent1">
                    <a:lumMod val="50000"/>
                  </a:schemeClr>
                </a:solidFill>
              </a:rPr>
              <a:t>20,5 mil M€</a:t>
            </a:r>
          </a:p>
          <a:p>
            <a:pPr algn="ctr"/>
            <a:r>
              <a:rPr lang="pt-PT" sz="2400">
                <a:solidFill>
                  <a:schemeClr val="accent1">
                    <a:lumMod val="50000"/>
                  </a:schemeClr>
                </a:solidFill>
              </a:rPr>
              <a:t>investimento</a:t>
            </a:r>
            <a:endParaRPr lang="pt-PT" sz="2400" noProof="0">
              <a:solidFill>
                <a:schemeClr val="accent1">
                  <a:lumMod val="50000"/>
                </a:schemeClr>
              </a:solidFill>
            </a:endParaRP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BB77EB4B-1BD8-6349-96DE-245CB987D014}"/>
              </a:ext>
            </a:extLst>
          </p:cNvPr>
          <p:cNvSpPr/>
          <p:nvPr/>
        </p:nvSpPr>
        <p:spPr>
          <a:xfrm>
            <a:off x="5343612" y="1940179"/>
            <a:ext cx="2995241" cy="830003"/>
          </a:xfrm>
          <a:prstGeom prst="roundRect">
            <a:avLst/>
          </a:prstGeom>
          <a:solidFill>
            <a:schemeClr val="tx2"/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3200" b="1" noProof="0">
                <a:solidFill>
                  <a:schemeClr val="bg1"/>
                </a:solidFill>
              </a:rPr>
              <a:t>17,1 mil M€</a:t>
            </a:r>
          </a:p>
          <a:p>
            <a:pPr algn="ctr"/>
            <a:r>
              <a:rPr lang="pt-PT" sz="2400">
                <a:solidFill>
                  <a:schemeClr val="bg1"/>
                </a:solidFill>
              </a:rPr>
              <a:t>investimento</a:t>
            </a:r>
            <a:endParaRPr lang="pt-PT" sz="2400" noProof="0">
              <a:solidFill>
                <a:schemeClr val="bg1"/>
              </a:solidFill>
            </a:endParaRP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47050AAD-4B65-E295-6CE7-3E53FF359E7C}"/>
              </a:ext>
            </a:extLst>
          </p:cNvPr>
          <p:cNvSpPr/>
          <p:nvPr/>
        </p:nvSpPr>
        <p:spPr>
          <a:xfrm>
            <a:off x="8996609" y="1939364"/>
            <a:ext cx="2625416" cy="830003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3200" b="1" noProof="0">
                <a:solidFill>
                  <a:schemeClr val="tx2"/>
                </a:solidFill>
              </a:rPr>
              <a:t>13,5 mil M€</a:t>
            </a:r>
          </a:p>
          <a:p>
            <a:pPr algn="ctr"/>
            <a:r>
              <a:rPr lang="pt-PT" sz="2400">
                <a:solidFill>
                  <a:schemeClr val="tx2"/>
                </a:solidFill>
              </a:rPr>
              <a:t>investimento</a:t>
            </a:r>
            <a:endParaRPr lang="pt-PT" sz="2400" noProof="0">
              <a:solidFill>
                <a:schemeClr val="tx2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7C4A672-7CAC-4803-71BD-CA31551AAFBC}"/>
              </a:ext>
            </a:extLst>
          </p:cNvPr>
          <p:cNvSpPr/>
          <p:nvPr/>
        </p:nvSpPr>
        <p:spPr>
          <a:xfrm>
            <a:off x="9784080" y="201169"/>
            <a:ext cx="1926334" cy="274320"/>
          </a:xfrm>
          <a:prstGeom prst="rect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1400" b="1" noProof="0" err="1">
                <a:solidFill>
                  <a:schemeClr val="bg1"/>
                </a:solidFill>
              </a:rPr>
              <a:t>CapEx</a:t>
            </a:r>
            <a:endParaRPr lang="pt-PT" sz="1400" b="1" noProof="0">
              <a:solidFill>
                <a:schemeClr val="bg1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95FBA3C0-8257-07D5-E638-627E3C892E96}"/>
              </a:ext>
            </a:extLst>
          </p:cNvPr>
          <p:cNvSpPr/>
          <p:nvPr/>
        </p:nvSpPr>
        <p:spPr>
          <a:xfrm>
            <a:off x="9784080" y="549275"/>
            <a:ext cx="1926334" cy="274320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1400" noProof="0" err="1">
                <a:solidFill>
                  <a:schemeClr val="tx1"/>
                </a:solidFill>
              </a:rPr>
              <a:t>OpEx</a:t>
            </a:r>
            <a:endParaRPr lang="pt-PT" sz="1400" noProof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61204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2" grpId="0"/>
      <p:bldP spid="8" grpId="0" animBg="1"/>
      <p:bldP spid="9" grpId="0" animBg="1"/>
      <p:bldP spid="10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7" grpId="0" animBg="1"/>
      <p:bldP spid="28" grpId="0" animBg="1"/>
      <p:bldP spid="34" grpId="0" animBg="1"/>
      <p:bldP spid="35" grpId="0"/>
      <p:bldP spid="40" grpId="0" animBg="1"/>
      <p:bldP spid="41" grpId="0" animBg="1"/>
      <p:bldP spid="42" grpId="0" animBg="1"/>
      <p:bldP spid="14" grpId="0" animBg="1"/>
      <p:bldP spid="16" grpId="0" animBg="1"/>
      <p:bldP spid="25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D6F8D6-DB8B-B81C-89AA-49D2B2BDE5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CBD6C42C-FB57-7D75-FC75-593E83CF6C6C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4003516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95" imgH="394" progId="TCLayout.ActiveDocument.1">
                  <p:embed/>
                </p:oleObj>
              </mc:Choice>
              <mc:Fallback>
                <p:oleObj name="think-cell Slide" r:id="rId4" imgW="395" imgH="394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BD6C42C-FB57-7D75-FC75-593E83CF6C6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8753E3B5-3A4B-BC56-8C2E-85634EA4BD5F}"/>
              </a:ext>
            </a:extLst>
          </p:cNvPr>
          <p:cNvSpPr/>
          <p:nvPr/>
        </p:nvSpPr>
        <p:spPr>
          <a:xfrm>
            <a:off x="4877626" y="1191059"/>
            <a:ext cx="3923792" cy="1817234"/>
          </a:xfrm>
          <a:prstGeom prst="round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pic>
        <p:nvPicPr>
          <p:cNvPr id="30" name="Graphic 29" descr="Chevron arrows with solid fill">
            <a:extLst>
              <a:ext uri="{FF2B5EF4-FFF2-40B4-BE49-F238E27FC236}">
                <a16:creationId xmlns:a16="http://schemas.microsoft.com/office/drawing/2014/main" id="{8B296349-9918-9E3F-B285-7C5B228D63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343613" y="1207971"/>
            <a:ext cx="616591" cy="616591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B5AA56F2-F731-5250-7BA4-E821F1085A69}"/>
              </a:ext>
            </a:extLst>
          </p:cNvPr>
          <p:cNvSpPr txBox="1"/>
          <p:nvPr/>
        </p:nvSpPr>
        <p:spPr>
          <a:xfrm>
            <a:off x="6136704" y="1423944"/>
            <a:ext cx="161582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pt-PT" noProof="0">
                <a:solidFill>
                  <a:schemeClr val="bg2"/>
                </a:solidFill>
              </a:rPr>
              <a:t>Cenário Central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F12FEA7-61C9-C05F-7768-CB312D0E1F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1584" y="201168"/>
            <a:ext cx="9183624" cy="630936"/>
          </a:xfrm>
          <a:ln>
            <a:noFill/>
          </a:ln>
        </p:spPr>
        <p:txBody>
          <a:bodyPr vert="horz" rIns="0"/>
          <a:lstStyle/>
          <a:p>
            <a:r>
              <a:rPr lang="pt-PT" noProof="0"/>
              <a:t>Em</a:t>
            </a:r>
            <a:r>
              <a:rPr lang="pt-PT"/>
              <a:t> </a:t>
            </a:r>
            <a:r>
              <a:rPr lang="pt-PT" noProof="0"/>
              <a:t>operação plena (</a:t>
            </a:r>
            <a:r>
              <a:rPr lang="pt-PT" noProof="0" err="1"/>
              <a:t>OpEx</a:t>
            </a:r>
            <a:r>
              <a:rPr lang="pt-PT" noProof="0"/>
              <a:t>, 2040), o VAB pode atingir 7,9 mil M€ no cenário central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6911C8D-F20C-5DAF-B03C-E14CC1E0AE86}"/>
              </a:ext>
            </a:extLst>
          </p:cNvPr>
          <p:cNvSpPr/>
          <p:nvPr/>
        </p:nvSpPr>
        <p:spPr>
          <a:xfrm>
            <a:off x="1967490" y="5038273"/>
            <a:ext cx="2733989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accent1">
                    <a:lumMod val="50000"/>
                  </a:schemeClr>
                </a:solidFill>
              </a:rPr>
              <a:t>2,0 mil M€</a:t>
            </a:r>
          </a:p>
          <a:p>
            <a:pPr algn="ctr"/>
            <a:r>
              <a:rPr lang="pt-PT" noProof="0">
                <a:solidFill>
                  <a:schemeClr val="accent1">
                    <a:lumMod val="50000"/>
                  </a:schemeClr>
                </a:solidFill>
              </a:rPr>
              <a:t>208 M€ Direto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CC3FEF76-E06F-4FA3-0F1F-33645B5FA6DE}"/>
              </a:ext>
            </a:extLst>
          </p:cNvPr>
          <p:cNvSpPr/>
          <p:nvPr/>
        </p:nvSpPr>
        <p:spPr>
          <a:xfrm>
            <a:off x="4877626" y="5038273"/>
            <a:ext cx="3923792" cy="830003"/>
          </a:xfrm>
          <a:prstGeom prst="round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bg2"/>
                </a:solidFill>
              </a:rPr>
              <a:t>1,6 mil M€</a:t>
            </a:r>
          </a:p>
          <a:p>
            <a:pPr algn="ctr"/>
            <a:r>
              <a:rPr lang="pt-PT" noProof="0">
                <a:solidFill>
                  <a:schemeClr val="bg2"/>
                </a:solidFill>
              </a:rPr>
              <a:t>175 M€ Direto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A732A0C8-58A5-ED2E-9325-25DCBFFBF3A4}"/>
              </a:ext>
            </a:extLst>
          </p:cNvPr>
          <p:cNvSpPr/>
          <p:nvPr/>
        </p:nvSpPr>
        <p:spPr>
          <a:xfrm>
            <a:off x="8976852" y="5041703"/>
            <a:ext cx="2733989" cy="82657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accent1"/>
                </a:solidFill>
              </a:rPr>
              <a:t>1,2 mil M€</a:t>
            </a:r>
          </a:p>
          <a:p>
            <a:pPr algn="ctr"/>
            <a:r>
              <a:rPr lang="pt-PT" noProof="0">
                <a:solidFill>
                  <a:schemeClr val="accent1"/>
                </a:solidFill>
              </a:rPr>
              <a:t>112 M€ Direto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144301F2-08B2-E21A-ECA5-DFA75B336D29}"/>
              </a:ext>
            </a:extLst>
          </p:cNvPr>
          <p:cNvSpPr/>
          <p:nvPr/>
        </p:nvSpPr>
        <p:spPr>
          <a:xfrm>
            <a:off x="1962573" y="4089457"/>
            <a:ext cx="2733989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accent1">
                    <a:lumMod val="50000"/>
                  </a:schemeClr>
                </a:solidFill>
              </a:rPr>
              <a:t>69,8 mil ETC</a:t>
            </a:r>
          </a:p>
          <a:p>
            <a:pPr algn="ctr"/>
            <a:r>
              <a:rPr lang="pt-PT" noProof="0">
                <a:solidFill>
                  <a:schemeClr val="accent1">
                    <a:lumMod val="50000"/>
                  </a:schemeClr>
                </a:solidFill>
              </a:rPr>
              <a:t>4,5 mil ETC Direto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929291EC-6A67-23F6-1943-33349E93103D}"/>
              </a:ext>
            </a:extLst>
          </p:cNvPr>
          <p:cNvSpPr/>
          <p:nvPr/>
        </p:nvSpPr>
        <p:spPr>
          <a:xfrm>
            <a:off x="4877626" y="4089457"/>
            <a:ext cx="3923792" cy="830003"/>
          </a:xfrm>
          <a:prstGeom prst="round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bg2"/>
                </a:solidFill>
              </a:rPr>
              <a:t>57,5 mil ETC</a:t>
            </a:r>
          </a:p>
          <a:p>
            <a:pPr algn="ctr"/>
            <a:r>
              <a:rPr lang="pt-PT" noProof="0">
                <a:solidFill>
                  <a:schemeClr val="bg2"/>
                </a:solidFill>
              </a:rPr>
              <a:t>3,9 mil ETC Direto</a:t>
            </a:r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D7436564-063B-192A-E885-61E3585B58FE}"/>
              </a:ext>
            </a:extLst>
          </p:cNvPr>
          <p:cNvSpPr/>
          <p:nvPr/>
        </p:nvSpPr>
        <p:spPr>
          <a:xfrm>
            <a:off x="8971935" y="4092887"/>
            <a:ext cx="2733989" cy="82657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accent1"/>
                </a:solidFill>
              </a:rPr>
              <a:t>41,5 mil ETC</a:t>
            </a:r>
          </a:p>
          <a:p>
            <a:pPr algn="ctr"/>
            <a:r>
              <a:rPr lang="pt-PT" noProof="0">
                <a:solidFill>
                  <a:schemeClr val="accent1"/>
                </a:solidFill>
              </a:rPr>
              <a:t>2,6 mil ETC Direto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D5A51A6-17ED-DDBA-FC91-13BD7AAA9C55}"/>
              </a:ext>
            </a:extLst>
          </p:cNvPr>
          <p:cNvSpPr/>
          <p:nvPr/>
        </p:nvSpPr>
        <p:spPr>
          <a:xfrm>
            <a:off x="1962573" y="3183462"/>
            <a:ext cx="2733989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accent1">
                    <a:lumMod val="50000"/>
                  </a:schemeClr>
                </a:solidFill>
              </a:rPr>
              <a:t>10,3 mil M€</a:t>
            </a:r>
          </a:p>
          <a:p>
            <a:pPr algn="ctr"/>
            <a:r>
              <a:rPr lang="pt-PT" noProof="0">
                <a:solidFill>
                  <a:schemeClr val="accent1">
                    <a:lumMod val="50000"/>
                  </a:schemeClr>
                </a:solidFill>
              </a:rPr>
              <a:t>5,9 mil M€ Direto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D48176DB-CDD2-1CE4-1DF7-7D623F93CA14}"/>
              </a:ext>
            </a:extLst>
          </p:cNvPr>
          <p:cNvSpPr/>
          <p:nvPr/>
        </p:nvSpPr>
        <p:spPr>
          <a:xfrm>
            <a:off x="4877626" y="3183462"/>
            <a:ext cx="3923792" cy="830003"/>
          </a:xfrm>
          <a:prstGeom prst="round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bg2"/>
                </a:solidFill>
              </a:rPr>
              <a:t>7,9 mil M€</a:t>
            </a:r>
          </a:p>
          <a:p>
            <a:pPr algn="ctr"/>
            <a:r>
              <a:rPr lang="pt-PT" noProof="0">
                <a:solidFill>
                  <a:schemeClr val="bg2"/>
                </a:solidFill>
              </a:rPr>
              <a:t>4,4 mil M€ Direto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8AE4FE05-C1CF-A86E-F99E-6BEA75D4588F}"/>
              </a:ext>
            </a:extLst>
          </p:cNvPr>
          <p:cNvSpPr/>
          <p:nvPr/>
        </p:nvSpPr>
        <p:spPr>
          <a:xfrm>
            <a:off x="8971935" y="3186892"/>
            <a:ext cx="2733989" cy="82657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2400" b="1" noProof="0">
                <a:solidFill>
                  <a:schemeClr val="accent1"/>
                </a:solidFill>
              </a:rPr>
              <a:t>5,7 mil M€</a:t>
            </a:r>
          </a:p>
          <a:p>
            <a:pPr algn="ctr"/>
            <a:r>
              <a:rPr lang="pt-PT" noProof="0">
                <a:solidFill>
                  <a:schemeClr val="accent1"/>
                </a:solidFill>
              </a:rPr>
              <a:t>3,1 mil M€ Direto</a:t>
            </a:r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EB671DBA-4282-6822-ACE0-23397396831A}"/>
              </a:ext>
            </a:extLst>
          </p:cNvPr>
          <p:cNvSpPr/>
          <p:nvPr/>
        </p:nvSpPr>
        <p:spPr>
          <a:xfrm>
            <a:off x="1964583" y="1191058"/>
            <a:ext cx="2733989" cy="1787811"/>
          </a:xfrm>
          <a:prstGeom prst="roundRect">
            <a:avLst/>
          </a:prstGeom>
          <a:solidFill>
            <a:schemeClr val="bg2"/>
          </a:solidFill>
          <a:ln w="28575"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accent1">
                  <a:lumMod val="50000"/>
                </a:schemeClr>
              </a:solidFill>
            </a:endParaRPr>
          </a:p>
        </p:txBody>
      </p:sp>
      <p:pic>
        <p:nvPicPr>
          <p:cNvPr id="26" name="Graphic 25" descr="Upward trend with solid fill">
            <a:extLst>
              <a:ext uri="{FF2B5EF4-FFF2-40B4-BE49-F238E27FC236}">
                <a16:creationId xmlns:a16="http://schemas.microsoft.com/office/drawing/2014/main" id="{DD62DE7B-35E5-394E-5B65-CF0C8DC820C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964582" y="1161635"/>
            <a:ext cx="720000" cy="720000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C1C94CBC-0DA7-1B01-2556-3B6A17B6A7E6}"/>
              </a:ext>
            </a:extLst>
          </p:cNvPr>
          <p:cNvSpPr txBox="1"/>
          <p:nvPr/>
        </p:nvSpPr>
        <p:spPr>
          <a:xfrm>
            <a:off x="2833342" y="1395057"/>
            <a:ext cx="1744067" cy="27699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algn="l"/>
            <a:r>
              <a:rPr lang="pt-PT" noProof="0">
                <a:solidFill>
                  <a:schemeClr val="accent1">
                    <a:lumMod val="50000"/>
                  </a:schemeClr>
                </a:solidFill>
              </a:rPr>
              <a:t>Cenário Superior</a:t>
            </a:r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5BE33033-75D2-49B6-0BBE-D1691BD248AC}"/>
              </a:ext>
            </a:extLst>
          </p:cNvPr>
          <p:cNvSpPr/>
          <p:nvPr/>
        </p:nvSpPr>
        <p:spPr>
          <a:xfrm>
            <a:off x="8956007" y="1191057"/>
            <a:ext cx="2733989" cy="1817234"/>
          </a:xfrm>
          <a:prstGeom prst="roundRect">
            <a:avLst/>
          </a:prstGeom>
          <a:noFill/>
          <a:ln w="28575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EF9EBB3-23F0-3983-24BE-72B2141BFDB0}"/>
              </a:ext>
            </a:extLst>
          </p:cNvPr>
          <p:cNvSpPr txBox="1"/>
          <p:nvPr/>
        </p:nvSpPr>
        <p:spPr>
          <a:xfrm>
            <a:off x="9889566" y="1395894"/>
            <a:ext cx="1590179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pt-PT" noProof="0">
                <a:solidFill>
                  <a:schemeClr val="accent1"/>
                </a:solidFill>
              </a:rPr>
              <a:t>Cenário Inferior</a:t>
            </a:r>
          </a:p>
        </p:txBody>
      </p:sp>
      <p:pic>
        <p:nvPicPr>
          <p:cNvPr id="36" name="Graphic 35" descr="Downward trend graph with solid fill">
            <a:extLst>
              <a:ext uri="{FF2B5EF4-FFF2-40B4-BE49-F238E27FC236}">
                <a16:creationId xmlns:a16="http://schemas.microsoft.com/office/drawing/2014/main" id="{C20E6869-2767-B033-3CFA-4F0C38335C9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990511" y="1165160"/>
            <a:ext cx="720000" cy="720000"/>
          </a:xfrm>
          <a:prstGeom prst="rect">
            <a:avLst/>
          </a:prstGeom>
        </p:spPr>
      </p:pic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C479DDC6-E66D-BEE5-8E06-BA7BD08DA270}"/>
              </a:ext>
            </a:extLst>
          </p:cNvPr>
          <p:cNvSpPr/>
          <p:nvPr/>
        </p:nvSpPr>
        <p:spPr>
          <a:xfrm>
            <a:off x="481584" y="3186892"/>
            <a:ext cx="1388313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1400" b="1" noProof="0">
                <a:solidFill>
                  <a:schemeClr val="accent2"/>
                </a:solidFill>
              </a:rPr>
              <a:t>VAB</a:t>
            </a: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D32FE045-29E8-9ADC-CE53-8CE65157FAC8}"/>
              </a:ext>
            </a:extLst>
          </p:cNvPr>
          <p:cNvSpPr/>
          <p:nvPr/>
        </p:nvSpPr>
        <p:spPr>
          <a:xfrm>
            <a:off x="481583" y="4089457"/>
            <a:ext cx="1388313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1400" b="1" noProof="0">
                <a:solidFill>
                  <a:schemeClr val="accent2"/>
                </a:solidFill>
              </a:rPr>
              <a:t>Emprego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624D06A1-F593-F2A2-BB43-4422CAABC1A4}"/>
              </a:ext>
            </a:extLst>
          </p:cNvPr>
          <p:cNvSpPr/>
          <p:nvPr/>
        </p:nvSpPr>
        <p:spPr>
          <a:xfrm>
            <a:off x="481582" y="5038272"/>
            <a:ext cx="1388313" cy="830003"/>
          </a:xfrm>
          <a:prstGeom prst="roundRect">
            <a:avLst/>
          </a:prstGeom>
          <a:solidFill>
            <a:schemeClr val="bg1"/>
          </a:solidFill>
          <a:ln w="28575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1400" b="1" noProof="0">
                <a:solidFill>
                  <a:schemeClr val="accent2"/>
                </a:solidFill>
              </a:rPr>
              <a:t>Remunerações</a:t>
            </a:r>
            <a:endParaRPr lang="pt-PT" sz="1400" noProof="0">
              <a:solidFill>
                <a:schemeClr val="accent2"/>
              </a:solidFill>
            </a:endParaRPr>
          </a:p>
        </p:txBody>
      </p:sp>
      <p:sp>
        <p:nvSpPr>
          <p:cNvPr id="7" name="source_6391426259094909680" descr="Source">
            <a:extLst>
              <a:ext uri="{FF2B5EF4-FFF2-40B4-BE49-F238E27FC236}">
                <a16:creationId xmlns:a16="http://schemas.microsoft.com/office/drawing/2014/main" id="{7D829219-AC03-7C21-A54B-FB2BC89E0219}"/>
              </a:ext>
            </a:extLst>
          </p:cNvPr>
          <p:cNvSpPr txBox="1"/>
          <p:nvPr/>
        </p:nvSpPr>
        <p:spPr>
          <a:xfrm>
            <a:off x="484380" y="6409712"/>
            <a:ext cx="4817024" cy="286232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Nota: Devido a arredondamentos, a soma das parcelas pode não coincidir com o valor total apresentado.</a:t>
            </a:r>
          </a:p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Parthenon</a:t>
            </a: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, com base em dados da 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aicep</a:t>
            </a: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 Global Parques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DD422E2E-C843-9F0D-1CCE-F6C69F3AB32E}"/>
              </a:ext>
            </a:extLst>
          </p:cNvPr>
          <p:cNvSpPr/>
          <p:nvPr/>
        </p:nvSpPr>
        <p:spPr>
          <a:xfrm>
            <a:off x="1964582" y="1939364"/>
            <a:ext cx="3024000" cy="830003"/>
          </a:xfrm>
          <a:prstGeom prst="round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3200" b="1" noProof="0">
                <a:solidFill>
                  <a:schemeClr val="accent1">
                    <a:lumMod val="50000"/>
                  </a:schemeClr>
                </a:solidFill>
              </a:rPr>
              <a:t>27,3 mil M€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765C2682-0F72-7849-3AE1-83062CEB65B2}"/>
              </a:ext>
            </a:extLst>
          </p:cNvPr>
          <p:cNvSpPr/>
          <p:nvPr/>
        </p:nvSpPr>
        <p:spPr>
          <a:xfrm>
            <a:off x="5300935" y="1940179"/>
            <a:ext cx="3024000" cy="830003"/>
          </a:xfrm>
          <a:prstGeom prst="roundRect">
            <a:avLst/>
          </a:prstGeom>
          <a:solidFill>
            <a:schemeClr val="accent1"/>
          </a:solidFill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3200" b="1" noProof="0">
                <a:solidFill>
                  <a:schemeClr val="bg2"/>
                </a:solidFill>
              </a:rPr>
              <a:t>21,7 mil M€</a:t>
            </a: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0DCF448D-EF98-B7BF-8D77-E759D2955354}"/>
              </a:ext>
            </a:extLst>
          </p:cNvPr>
          <p:cNvSpPr/>
          <p:nvPr/>
        </p:nvSpPr>
        <p:spPr>
          <a:xfrm>
            <a:off x="8976851" y="1939364"/>
            <a:ext cx="3024000" cy="830003"/>
          </a:xfrm>
          <a:prstGeom prst="roundRect">
            <a:avLst/>
          </a:prstGeom>
          <a:noFill/>
          <a:ln w="285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3200" b="1" noProof="0">
                <a:solidFill>
                  <a:schemeClr val="accent1"/>
                </a:solidFill>
              </a:rPr>
              <a:t>15,5 mil M€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ADB1D88-718F-C94E-B8EF-B0A1A51C8562}"/>
              </a:ext>
            </a:extLst>
          </p:cNvPr>
          <p:cNvSpPr/>
          <p:nvPr/>
        </p:nvSpPr>
        <p:spPr>
          <a:xfrm>
            <a:off x="9784080" y="201169"/>
            <a:ext cx="1926334" cy="274320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1400" noProof="0" err="1">
                <a:solidFill>
                  <a:schemeClr val="tx1"/>
                </a:solidFill>
              </a:rPr>
              <a:t>CapEx</a:t>
            </a:r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878779C-0DB8-01C3-B458-72C5361C3139}"/>
              </a:ext>
            </a:extLst>
          </p:cNvPr>
          <p:cNvSpPr/>
          <p:nvPr/>
        </p:nvSpPr>
        <p:spPr>
          <a:xfrm>
            <a:off x="9784080" y="549275"/>
            <a:ext cx="1926334" cy="274320"/>
          </a:xfrm>
          <a:prstGeom prst="rect">
            <a:avLst/>
          </a:prstGeom>
          <a:solidFill>
            <a:schemeClr val="tx2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pt-PT" sz="1400" b="1" noProof="0" err="1">
                <a:solidFill>
                  <a:schemeClr val="bg1"/>
                </a:solidFill>
              </a:rPr>
              <a:t>OpEx</a:t>
            </a:r>
            <a:endParaRPr lang="pt-PT" sz="1400" b="1" noProof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8015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2" grpId="0"/>
      <p:bldP spid="8" grpId="0" animBg="1"/>
      <p:bldP spid="9" grpId="0" animBg="1"/>
      <p:bldP spid="10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7" grpId="0" animBg="1"/>
      <p:bldP spid="28" grpId="0" animBg="1"/>
      <p:bldP spid="34" grpId="0" animBg="1"/>
      <p:bldP spid="35" grpId="0"/>
      <p:bldP spid="40" grpId="0" animBg="1"/>
      <p:bldP spid="41" grpId="0" animBg="1"/>
      <p:bldP spid="42" grpId="0" animBg="1"/>
      <p:bldP spid="16" grpId="0" animBg="1"/>
      <p:bldP spid="2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F504FF-C3FE-4BD1-00C4-00AF93187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2B84005C-DB13-5537-A8FE-C88B3C6F71F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0133549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" imgW="395" imgH="394" progId="TCLayout.ActiveDocument.1">
                  <p:embed/>
                </p:oleObj>
              </mc:Choice>
              <mc:Fallback>
                <p:oleObj name="think-cell Slide" r:id="rId7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B84005C-DB13-5537-A8FE-C88B3C6F71F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92099A4D-B1CC-79EA-7A3F-6016524D39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A escassez de competências críticas é o principal risco à execução do pipeline de</a:t>
            </a:r>
            <a:br>
              <a:rPr lang="pt-PT" noProof="0"/>
            </a:br>
            <a:r>
              <a:rPr lang="pt-PT" noProof="0"/>
              <a:t>investimento​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CDBEA8E-F5B6-EDC7-E1C0-72249CFE84C5}"/>
              </a:ext>
            </a:extLst>
          </p:cNvPr>
          <p:cNvGrpSpPr/>
          <p:nvPr/>
        </p:nvGrpSpPr>
        <p:grpSpPr>
          <a:xfrm>
            <a:off x="2008027" y="2174916"/>
            <a:ext cx="931454" cy="987142"/>
            <a:chOff x="7487057" y="1913467"/>
            <a:chExt cx="1477326" cy="1515533"/>
          </a:xfrm>
        </p:grpSpPr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4802472E-48C9-3755-4F10-057815B3763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303901" y="2074795"/>
              <a:ext cx="420996" cy="416114"/>
              <a:chOff x="3538538" y="3448051"/>
              <a:chExt cx="547688" cy="541338"/>
            </a:xfrm>
          </p:grpSpPr>
          <p:sp>
            <p:nvSpPr>
              <p:cNvPr id="55" name="Freeform 142">
                <a:extLst>
                  <a:ext uri="{FF2B5EF4-FFF2-40B4-BE49-F238E27FC236}">
                    <a16:creationId xmlns:a16="http://schemas.microsoft.com/office/drawing/2014/main" id="{38A13EAC-6BE8-FCF2-3AAC-D758C932A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926" y="3635376"/>
                <a:ext cx="241300" cy="239713"/>
              </a:xfrm>
              <a:custGeom>
                <a:avLst/>
                <a:gdLst>
                  <a:gd name="T0" fmla="*/ 62 w 80"/>
                  <a:gd name="T1" fmla="*/ 1 h 80"/>
                  <a:gd name="T2" fmla="*/ 6 w 80"/>
                  <a:gd name="T3" fmla="*/ 58 h 80"/>
                  <a:gd name="T4" fmla="*/ 0 w 80"/>
                  <a:gd name="T5" fmla="*/ 80 h 80"/>
                  <a:gd name="T6" fmla="*/ 22 w 80"/>
                  <a:gd name="T7" fmla="*/ 74 h 80"/>
                  <a:gd name="T8" fmla="*/ 78 w 80"/>
                  <a:gd name="T9" fmla="*/ 18 h 80"/>
                  <a:gd name="T10" fmla="*/ 77 w 80"/>
                  <a:gd name="T11" fmla="*/ 11 h 80"/>
                  <a:gd name="T12" fmla="*/ 69 w 80"/>
                  <a:gd name="T13" fmla="*/ 3 h 80"/>
                  <a:gd name="T14" fmla="*/ 62 w 80"/>
                  <a:gd name="T15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0" h="80">
                    <a:moveTo>
                      <a:pt x="62" y="1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22" y="74"/>
                      <a:pt x="22" y="74"/>
                      <a:pt x="22" y="74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80" y="16"/>
                      <a:pt x="80" y="13"/>
                      <a:pt x="77" y="11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7" y="0"/>
                      <a:pt x="64" y="0"/>
                      <a:pt x="62" y="1"/>
                    </a:cubicBezTo>
                    <a:close/>
                  </a:path>
                </a:pathLst>
              </a:cu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6" name="Line 143">
                <a:extLst>
                  <a:ext uri="{FF2B5EF4-FFF2-40B4-BE49-F238E27FC236}">
                    <a16:creationId xmlns:a16="http://schemas.microsoft.com/office/drawing/2014/main" id="{F629BC0C-FD5A-794C-70B5-B08B121D77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008438" y="3665538"/>
                <a:ext cx="47625" cy="47625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7" name="Freeform 144">
                <a:extLst>
                  <a:ext uri="{FF2B5EF4-FFF2-40B4-BE49-F238E27FC236}">
                    <a16:creationId xmlns:a16="http://schemas.microsoft.com/office/drawing/2014/main" id="{518C2BEE-175C-2211-66D8-370492F93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538" y="3448051"/>
                <a:ext cx="420688" cy="541338"/>
              </a:xfrm>
              <a:custGeom>
                <a:avLst/>
                <a:gdLst>
                  <a:gd name="T0" fmla="*/ 140 w 140"/>
                  <a:gd name="T1" fmla="*/ 136 h 180"/>
                  <a:gd name="T2" fmla="*/ 140 w 140"/>
                  <a:gd name="T3" fmla="*/ 180 h 180"/>
                  <a:gd name="T4" fmla="*/ 32 w 140"/>
                  <a:gd name="T5" fmla="*/ 180 h 180"/>
                  <a:gd name="T6" fmla="*/ 32 w 140"/>
                  <a:gd name="T7" fmla="*/ 16 h 180"/>
                  <a:gd name="T8" fmla="*/ 16 w 140"/>
                  <a:gd name="T9" fmla="*/ 0 h 180"/>
                  <a:gd name="T10" fmla="*/ 0 w 140"/>
                  <a:gd name="T11" fmla="*/ 16 h 180"/>
                  <a:gd name="T12" fmla="*/ 0 w 140"/>
                  <a:gd name="T13" fmla="*/ 28 h 180"/>
                  <a:gd name="T14" fmla="*/ 24 w 140"/>
                  <a:gd name="T15" fmla="*/ 28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180">
                    <a:moveTo>
                      <a:pt x="140" y="136"/>
                    </a:moveTo>
                    <a:cubicBezTo>
                      <a:pt x="140" y="180"/>
                      <a:pt x="140" y="180"/>
                      <a:pt x="140" y="180"/>
                    </a:cubicBezTo>
                    <a:cubicBezTo>
                      <a:pt x="32" y="180"/>
                      <a:pt x="32" y="180"/>
                      <a:pt x="32" y="180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7"/>
                      <a:pt x="25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4" y="28"/>
                      <a:pt x="24" y="28"/>
                      <a:pt x="24" y="28"/>
                    </a:cubicBezTo>
                  </a:path>
                </a:pathLst>
              </a:cu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8" name="Freeform 145">
                <a:extLst>
                  <a:ext uri="{FF2B5EF4-FFF2-40B4-BE49-F238E27FC236}">
                    <a16:creationId xmlns:a16="http://schemas.microsoft.com/office/drawing/2014/main" id="{6A55ADDC-231B-827D-C447-66BA0224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163" y="3448051"/>
                <a:ext cx="373063" cy="228600"/>
              </a:xfrm>
              <a:custGeom>
                <a:avLst/>
                <a:gdLst>
                  <a:gd name="T0" fmla="*/ 0 w 124"/>
                  <a:gd name="T1" fmla="*/ 0 h 76"/>
                  <a:gd name="T2" fmla="*/ 108 w 124"/>
                  <a:gd name="T3" fmla="*/ 0 h 76"/>
                  <a:gd name="T4" fmla="*/ 124 w 124"/>
                  <a:gd name="T5" fmla="*/ 16 h 76"/>
                  <a:gd name="T6" fmla="*/ 124 w 124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4" h="76">
                    <a:moveTo>
                      <a:pt x="0" y="0"/>
                    </a:moveTo>
                    <a:cubicBezTo>
                      <a:pt x="108" y="0"/>
                      <a:pt x="108" y="0"/>
                      <a:pt x="108" y="0"/>
                    </a:cubicBezTo>
                    <a:cubicBezTo>
                      <a:pt x="117" y="0"/>
                      <a:pt x="124" y="7"/>
                      <a:pt x="124" y="16"/>
                    </a:cubicBezTo>
                    <a:cubicBezTo>
                      <a:pt x="124" y="76"/>
                      <a:pt x="124" y="76"/>
                      <a:pt x="124" y="76"/>
                    </a:cubicBezTo>
                  </a:path>
                </a:pathLst>
              </a:cu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9" name="Line 146">
                <a:extLst>
                  <a:ext uri="{FF2B5EF4-FFF2-40B4-BE49-F238E27FC236}">
                    <a16:creationId xmlns:a16="http://schemas.microsoft.com/office/drawing/2014/main" id="{5EAEE3DB-441D-65AF-521A-8F4DAE49DB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03651" y="3544888"/>
                <a:ext cx="107950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60" name="Freeform 147">
                <a:extLst>
                  <a:ext uri="{FF2B5EF4-FFF2-40B4-BE49-F238E27FC236}">
                    <a16:creationId xmlns:a16="http://schemas.microsoft.com/office/drawing/2014/main" id="{02C6CD5E-2265-D41A-401C-DC88E9C1F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701" y="3532188"/>
                <a:ext cx="71438" cy="60325"/>
              </a:xfrm>
              <a:custGeom>
                <a:avLst/>
                <a:gdLst>
                  <a:gd name="T0" fmla="*/ 45 w 45"/>
                  <a:gd name="T1" fmla="*/ 0 h 38"/>
                  <a:gd name="T2" fmla="*/ 15 w 45"/>
                  <a:gd name="T3" fmla="*/ 38 h 38"/>
                  <a:gd name="T4" fmla="*/ 0 w 45"/>
                  <a:gd name="T5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38">
                    <a:moveTo>
                      <a:pt x="45" y="0"/>
                    </a:moveTo>
                    <a:lnTo>
                      <a:pt x="15" y="38"/>
                    </a:lnTo>
                    <a:lnTo>
                      <a:pt x="0" y="16"/>
                    </a:lnTo>
                  </a:path>
                </a:pathLst>
              </a:cu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61" name="Line 148">
                <a:extLst>
                  <a:ext uri="{FF2B5EF4-FFF2-40B4-BE49-F238E27FC236}">
                    <a16:creationId xmlns:a16="http://schemas.microsoft.com/office/drawing/2014/main" id="{0E87FC64-EF10-C9A8-6876-9206E9C7F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03651" y="3652838"/>
                <a:ext cx="107950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62" name="Line 149">
                <a:extLst>
                  <a:ext uri="{FF2B5EF4-FFF2-40B4-BE49-F238E27FC236}">
                    <a16:creationId xmlns:a16="http://schemas.microsoft.com/office/drawing/2014/main" id="{76665C7D-BFE8-97FD-9AD9-F983CE1CF4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03651" y="3592513"/>
                <a:ext cx="84138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63" name="Line 150">
                <a:extLst>
                  <a:ext uri="{FF2B5EF4-FFF2-40B4-BE49-F238E27FC236}">
                    <a16:creationId xmlns:a16="http://schemas.microsoft.com/office/drawing/2014/main" id="{B23A0946-4FF9-5557-FC15-57D3D7D14E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03651" y="3700463"/>
                <a:ext cx="71438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64" name="Freeform 151">
                <a:extLst>
                  <a:ext uri="{FF2B5EF4-FFF2-40B4-BE49-F238E27FC236}">
                    <a16:creationId xmlns:a16="http://schemas.microsoft.com/office/drawing/2014/main" id="{810BCDF2-8033-92DB-9148-4F1A0EB67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701" y="3641726"/>
                <a:ext cx="71438" cy="58738"/>
              </a:xfrm>
              <a:custGeom>
                <a:avLst/>
                <a:gdLst>
                  <a:gd name="T0" fmla="*/ 45 w 45"/>
                  <a:gd name="T1" fmla="*/ 0 h 37"/>
                  <a:gd name="T2" fmla="*/ 15 w 45"/>
                  <a:gd name="T3" fmla="*/ 37 h 37"/>
                  <a:gd name="T4" fmla="*/ 0 w 45"/>
                  <a:gd name="T5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37">
                    <a:moveTo>
                      <a:pt x="45" y="0"/>
                    </a:moveTo>
                    <a:lnTo>
                      <a:pt x="15" y="37"/>
                    </a:lnTo>
                    <a:lnTo>
                      <a:pt x="0" y="15"/>
                    </a:lnTo>
                  </a:path>
                </a:pathLst>
              </a:cu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65" name="Freeform 152">
                <a:extLst>
                  <a:ext uri="{FF2B5EF4-FFF2-40B4-BE49-F238E27FC236}">
                    <a16:creationId xmlns:a16="http://schemas.microsoft.com/office/drawing/2014/main" id="{6E5C839D-178A-FA23-8358-539B02E94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701" y="3749676"/>
                <a:ext cx="71438" cy="60325"/>
              </a:xfrm>
              <a:custGeom>
                <a:avLst/>
                <a:gdLst>
                  <a:gd name="T0" fmla="*/ 45 w 45"/>
                  <a:gd name="T1" fmla="*/ 0 h 38"/>
                  <a:gd name="T2" fmla="*/ 15 w 45"/>
                  <a:gd name="T3" fmla="*/ 38 h 38"/>
                  <a:gd name="T4" fmla="*/ 0 w 45"/>
                  <a:gd name="T5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38">
                    <a:moveTo>
                      <a:pt x="45" y="0"/>
                    </a:moveTo>
                    <a:lnTo>
                      <a:pt x="15" y="38"/>
                    </a:lnTo>
                    <a:lnTo>
                      <a:pt x="0" y="15"/>
                    </a:lnTo>
                  </a:path>
                </a:pathLst>
              </a:custGeom>
              <a:noFill/>
              <a:ln w="19050" cap="flat" cmpd="sng" algn="ctr">
                <a:solidFill>
                  <a:schemeClr val="tx2">
                    <a:lumMod val="5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</p:grpSp>
        <p:sp>
          <p:nvSpPr>
            <p:cNvPr id="46" name="Freeform 86">
              <a:extLst>
                <a:ext uri="{FF2B5EF4-FFF2-40B4-BE49-F238E27FC236}">
                  <a16:creationId xmlns:a16="http://schemas.microsoft.com/office/drawing/2014/main" id="{D10914B6-2344-D2C8-8677-7EB539D1B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4128" y="2363458"/>
              <a:ext cx="258955" cy="322635"/>
            </a:xfrm>
            <a:custGeom>
              <a:avLst/>
              <a:gdLst>
                <a:gd name="T0" fmla="*/ 16 w 32"/>
                <a:gd name="T1" fmla="*/ 40 h 40"/>
                <a:gd name="T2" fmla="*/ 32 w 32"/>
                <a:gd name="T3" fmla="*/ 23 h 40"/>
                <a:gd name="T4" fmla="*/ 32 w 32"/>
                <a:gd name="T5" fmla="*/ 17 h 40"/>
                <a:gd name="T6" fmla="*/ 16 w 32"/>
                <a:gd name="T7" fmla="*/ 0 h 40"/>
                <a:gd name="T8" fmla="*/ 0 w 32"/>
                <a:gd name="T9" fmla="*/ 17 h 40"/>
                <a:gd name="T10" fmla="*/ 0 w 32"/>
                <a:gd name="T11" fmla="*/ 23 h 40"/>
                <a:gd name="T12" fmla="*/ 16 w 3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40">
                  <a:moveTo>
                    <a:pt x="16" y="40"/>
                  </a:moveTo>
                  <a:cubicBezTo>
                    <a:pt x="25" y="40"/>
                    <a:pt x="32" y="32"/>
                    <a:pt x="32" y="23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8"/>
                    <a:pt x="25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2"/>
                    <a:pt x="7" y="40"/>
                    <a:pt x="16" y="40"/>
                  </a:cubicBezTo>
                  <a:close/>
                </a:path>
              </a:pathLst>
            </a:custGeom>
            <a:noFill/>
            <a:ln w="19050" cap="flat" cmpd="sng" algn="ctr">
              <a:solidFill>
                <a:schemeClr val="tx2">
                  <a:lumMod val="5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47" name="Freeform 87">
              <a:extLst>
                <a:ext uri="{FF2B5EF4-FFF2-40B4-BE49-F238E27FC236}">
                  <a16:creationId xmlns:a16="http://schemas.microsoft.com/office/drawing/2014/main" id="{AE264F24-1903-B8B7-F1CC-B0A29CF9A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7057" y="2783730"/>
              <a:ext cx="543384" cy="483952"/>
            </a:xfrm>
            <a:custGeom>
              <a:avLst/>
              <a:gdLst>
                <a:gd name="T0" fmla="*/ 68 w 68"/>
                <a:gd name="T1" fmla="*/ 8 h 60"/>
                <a:gd name="T2" fmla="*/ 44 w 68"/>
                <a:gd name="T3" fmla="*/ 0 h 60"/>
                <a:gd name="T4" fmla="*/ 24 w 68"/>
                <a:gd name="T5" fmla="*/ 0 h 60"/>
                <a:gd name="T6" fmla="*/ 0 w 68"/>
                <a:gd name="T7" fmla="*/ 24 h 60"/>
                <a:gd name="T8" fmla="*/ 0 w 68"/>
                <a:gd name="T9" fmla="*/ 40 h 60"/>
                <a:gd name="T10" fmla="*/ 24 w 68"/>
                <a:gd name="T11" fmla="*/ 60 h 60"/>
                <a:gd name="T12" fmla="*/ 40 w 68"/>
                <a:gd name="T1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60">
                  <a:moveTo>
                    <a:pt x="68" y="8"/>
                  </a:moveTo>
                  <a:cubicBezTo>
                    <a:pt x="63" y="5"/>
                    <a:pt x="52" y="0"/>
                    <a:pt x="44" y="0"/>
                  </a:cubicBezTo>
                  <a:cubicBezTo>
                    <a:pt x="31" y="0"/>
                    <a:pt x="27" y="0"/>
                    <a:pt x="24" y="0"/>
                  </a:cubicBezTo>
                  <a:cubicBezTo>
                    <a:pt x="10" y="0"/>
                    <a:pt x="0" y="6"/>
                    <a:pt x="0" y="2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56"/>
                    <a:pt x="13" y="60"/>
                    <a:pt x="24" y="60"/>
                  </a:cubicBezTo>
                  <a:cubicBezTo>
                    <a:pt x="40" y="60"/>
                    <a:pt x="40" y="60"/>
                    <a:pt x="40" y="60"/>
                  </a:cubicBezTo>
                </a:path>
              </a:pathLst>
            </a:custGeom>
            <a:noFill/>
            <a:ln w="19050" cap="flat" cmpd="sng" algn="ctr">
              <a:solidFill>
                <a:schemeClr val="tx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48" name="Freeform 88">
              <a:extLst>
                <a:ext uri="{FF2B5EF4-FFF2-40B4-BE49-F238E27FC236}">
                  <a16:creationId xmlns:a16="http://schemas.microsoft.com/office/drawing/2014/main" id="{F295F2A4-C0CC-0071-F39B-5971704B2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4128" y="2945048"/>
              <a:ext cx="224994" cy="161317"/>
            </a:xfrm>
            <a:custGeom>
              <a:avLst/>
              <a:gdLst>
                <a:gd name="T0" fmla="*/ 0 w 28"/>
                <a:gd name="T1" fmla="*/ 0 h 20"/>
                <a:gd name="T2" fmla="*/ 0 w 28"/>
                <a:gd name="T3" fmla="*/ 16 h 20"/>
                <a:gd name="T4" fmla="*/ 4 w 28"/>
                <a:gd name="T5" fmla="*/ 20 h 20"/>
                <a:gd name="T6" fmla="*/ 28 w 28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0">
                  <a:moveTo>
                    <a:pt x="0" y="0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18"/>
                    <a:pt x="2" y="20"/>
                    <a:pt x="4" y="20"/>
                  </a:cubicBezTo>
                  <a:cubicBezTo>
                    <a:pt x="28" y="20"/>
                    <a:pt x="28" y="20"/>
                    <a:pt x="28" y="20"/>
                  </a:cubicBezTo>
                </a:path>
              </a:pathLst>
            </a:custGeom>
            <a:noFill/>
            <a:ln w="19050" cap="flat" cmpd="sng" algn="ctr">
              <a:solidFill>
                <a:schemeClr val="tx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49" name="Line 89">
              <a:extLst>
                <a:ext uri="{FF2B5EF4-FFF2-40B4-BE49-F238E27FC236}">
                  <a16:creationId xmlns:a16="http://schemas.microsoft.com/office/drawing/2014/main" id="{71AEA68D-2BF0-E86E-0774-3236254723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14413" y="3267683"/>
              <a:ext cx="0" cy="161317"/>
            </a:xfrm>
            <a:prstGeom prst="line">
              <a:avLst/>
            </a:prstGeom>
            <a:noFill/>
            <a:ln w="19050" cap="flat" cmpd="sng" algn="ctr">
              <a:solidFill>
                <a:schemeClr val="tx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50" name="Line 90">
              <a:extLst>
                <a:ext uri="{FF2B5EF4-FFF2-40B4-BE49-F238E27FC236}">
                  <a16:creationId xmlns:a16="http://schemas.microsoft.com/office/drawing/2014/main" id="{4A63988F-44D0-077F-922E-156E6AD9A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6762" y="3331362"/>
              <a:ext cx="0" cy="97638"/>
            </a:xfrm>
            <a:prstGeom prst="line">
              <a:avLst/>
            </a:prstGeom>
            <a:noFill/>
            <a:ln w="19050" cap="flat" cmpd="sng" algn="ctr">
              <a:solidFill>
                <a:schemeClr val="tx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51" name="Freeform 91">
              <a:extLst>
                <a:ext uri="{FF2B5EF4-FFF2-40B4-BE49-F238E27FC236}">
                  <a16:creationId xmlns:a16="http://schemas.microsoft.com/office/drawing/2014/main" id="{4A0DB165-440A-B047-E360-631BFC2B4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4403" y="3072404"/>
              <a:ext cx="208013" cy="131600"/>
            </a:xfrm>
            <a:custGeom>
              <a:avLst/>
              <a:gdLst>
                <a:gd name="T0" fmla="*/ 15 w 26"/>
                <a:gd name="T1" fmla="*/ 16 h 16"/>
                <a:gd name="T2" fmla="*/ 0 w 26"/>
                <a:gd name="T3" fmla="*/ 16 h 16"/>
                <a:gd name="T4" fmla="*/ 8 w 26"/>
                <a:gd name="T5" fmla="*/ 0 h 16"/>
                <a:gd name="T6" fmla="*/ 22 w 26"/>
                <a:gd name="T7" fmla="*/ 0 h 16"/>
                <a:gd name="T8" fmla="*/ 25 w 26"/>
                <a:gd name="T9" fmla="*/ 6 h 16"/>
                <a:gd name="T10" fmla="*/ 22 w 26"/>
                <a:gd name="T11" fmla="*/ 12 h 16"/>
                <a:gd name="T12" fmla="*/ 15 w 26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6">
                  <a:moveTo>
                    <a:pt x="15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5" y="0"/>
                    <a:pt x="26" y="3"/>
                    <a:pt x="25" y="6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1" y="14"/>
                    <a:pt x="18" y="16"/>
                    <a:pt x="15" y="16"/>
                  </a:cubicBezTo>
                  <a:close/>
                </a:path>
              </a:pathLst>
            </a:custGeom>
            <a:noFill/>
            <a:ln w="19050" cap="flat" cmpd="sng" algn="ctr">
              <a:solidFill>
                <a:schemeClr val="tx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52" name="Line 92">
              <a:extLst>
                <a:ext uri="{FF2B5EF4-FFF2-40B4-BE49-F238E27FC236}">
                  <a16:creationId xmlns:a16="http://schemas.microsoft.com/office/drawing/2014/main" id="{C3D100D5-EA0A-7FE7-D5AD-032FD5ADC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75730" y="2945048"/>
              <a:ext cx="161317" cy="97638"/>
            </a:xfrm>
            <a:prstGeom prst="line">
              <a:avLst/>
            </a:prstGeom>
            <a:noFill/>
            <a:ln w="19050" cap="flat" cmpd="sng" algn="ctr">
              <a:solidFill>
                <a:schemeClr val="tx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53" name="Freeform 93">
              <a:extLst>
                <a:ext uri="{FF2B5EF4-FFF2-40B4-BE49-F238E27FC236}">
                  <a16:creationId xmlns:a16="http://schemas.microsoft.com/office/drawing/2014/main" id="{4270C8E5-84A6-B06E-4409-6E047E35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730" y="2945048"/>
              <a:ext cx="513667" cy="386311"/>
            </a:xfrm>
            <a:custGeom>
              <a:avLst/>
              <a:gdLst>
                <a:gd name="T0" fmla="*/ 106 w 121"/>
                <a:gd name="T1" fmla="*/ 30 h 91"/>
                <a:gd name="T2" fmla="*/ 121 w 121"/>
                <a:gd name="T3" fmla="*/ 0 h 91"/>
                <a:gd name="T4" fmla="*/ 45 w 121"/>
                <a:gd name="T5" fmla="*/ 0 h 91"/>
                <a:gd name="T6" fmla="*/ 0 w 121"/>
                <a:gd name="T7" fmla="*/ 91 h 91"/>
                <a:gd name="T8" fmla="*/ 76 w 121"/>
                <a:gd name="T9" fmla="*/ 91 h 91"/>
                <a:gd name="T10" fmla="*/ 91 w 121"/>
                <a:gd name="T11" fmla="*/ 6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91">
                  <a:moveTo>
                    <a:pt x="106" y="30"/>
                  </a:moveTo>
                  <a:lnTo>
                    <a:pt x="121" y="0"/>
                  </a:lnTo>
                  <a:lnTo>
                    <a:pt x="45" y="0"/>
                  </a:lnTo>
                  <a:lnTo>
                    <a:pt x="0" y="91"/>
                  </a:lnTo>
                  <a:lnTo>
                    <a:pt x="76" y="91"/>
                  </a:lnTo>
                  <a:lnTo>
                    <a:pt x="91" y="61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54" name="Freeform 94">
              <a:extLst>
                <a:ext uri="{FF2B5EF4-FFF2-40B4-BE49-F238E27FC236}">
                  <a16:creationId xmlns:a16="http://schemas.microsoft.com/office/drawing/2014/main" id="{3E62C459-AA5B-27A6-B49B-57BC6B546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4403" y="1913467"/>
              <a:ext cx="899980" cy="912715"/>
            </a:xfrm>
            <a:custGeom>
              <a:avLst/>
              <a:gdLst>
                <a:gd name="T0" fmla="*/ 12 w 112"/>
                <a:gd name="T1" fmla="*/ 0 h 113"/>
                <a:gd name="T2" fmla="*/ 100 w 112"/>
                <a:gd name="T3" fmla="*/ 0 h 113"/>
                <a:gd name="T4" fmla="*/ 112 w 112"/>
                <a:gd name="T5" fmla="*/ 12 h 113"/>
                <a:gd name="T6" fmla="*/ 112 w 112"/>
                <a:gd name="T7" fmla="*/ 72 h 113"/>
                <a:gd name="T8" fmla="*/ 96 w 112"/>
                <a:gd name="T9" fmla="*/ 88 h 113"/>
                <a:gd name="T10" fmla="*/ 44 w 112"/>
                <a:gd name="T11" fmla="*/ 88 h 113"/>
                <a:gd name="T12" fmla="*/ 27 w 112"/>
                <a:gd name="T13" fmla="*/ 110 h 113"/>
                <a:gd name="T14" fmla="*/ 20 w 112"/>
                <a:gd name="T15" fmla="*/ 108 h 113"/>
                <a:gd name="T16" fmla="*/ 20 w 112"/>
                <a:gd name="T17" fmla="*/ 88 h 113"/>
                <a:gd name="T18" fmla="*/ 12 w 112"/>
                <a:gd name="T19" fmla="*/ 88 h 113"/>
                <a:gd name="T20" fmla="*/ 0 w 112"/>
                <a:gd name="T21" fmla="*/ 76 h 113"/>
                <a:gd name="T22" fmla="*/ 0 w 112"/>
                <a:gd name="T23" fmla="*/ 12 h 113"/>
                <a:gd name="T24" fmla="*/ 12 w 112"/>
                <a:gd name="T2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2" h="113">
                  <a:moveTo>
                    <a:pt x="12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7" y="0"/>
                    <a:pt x="112" y="5"/>
                    <a:pt x="112" y="12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2" y="81"/>
                    <a:pt x="105" y="88"/>
                    <a:pt x="96" y="88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5" y="113"/>
                    <a:pt x="20" y="112"/>
                    <a:pt x="20" y="108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5" y="88"/>
                    <a:pt x="0" y="83"/>
                    <a:pt x="0" y="7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lose/>
                </a:path>
              </a:pathLst>
            </a:custGeom>
            <a:noFill/>
            <a:ln w="19050" cap="flat" cmpd="sng" algn="ctr">
              <a:solidFill>
                <a:schemeClr val="tx2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07E80501-9092-88B2-B18F-2890F2FD7855}"/>
              </a:ext>
            </a:extLst>
          </p:cNvPr>
          <p:cNvGrpSpPr>
            <a:grpSpLocks noChangeAspect="1"/>
          </p:cNvGrpSpPr>
          <p:nvPr/>
        </p:nvGrpSpPr>
        <p:grpSpPr>
          <a:xfrm>
            <a:off x="9674359" y="2152696"/>
            <a:ext cx="880403" cy="937465"/>
            <a:chOff x="1631156" y="2465388"/>
            <a:chExt cx="514350" cy="547687"/>
          </a:xfrm>
        </p:grpSpPr>
        <p:sp>
          <p:nvSpPr>
            <p:cNvPr id="67" name="Freeform 99">
              <a:extLst>
                <a:ext uri="{FF2B5EF4-FFF2-40B4-BE49-F238E27FC236}">
                  <a16:creationId xmlns:a16="http://schemas.microsoft.com/office/drawing/2014/main" id="{D5B177EB-FF1D-73BB-C221-CD85371D8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156" y="2465388"/>
              <a:ext cx="514350" cy="544512"/>
            </a:xfrm>
            <a:custGeom>
              <a:avLst/>
              <a:gdLst>
                <a:gd name="T0" fmla="*/ 140 w 171"/>
                <a:gd name="T1" fmla="*/ 129 h 181"/>
                <a:gd name="T2" fmla="*/ 159 w 171"/>
                <a:gd name="T3" fmla="*/ 129 h 181"/>
                <a:gd name="T4" fmla="*/ 162 w 171"/>
                <a:gd name="T5" fmla="*/ 125 h 181"/>
                <a:gd name="T6" fmla="*/ 159 w 171"/>
                <a:gd name="T7" fmla="*/ 118 h 181"/>
                <a:gd name="T8" fmla="*/ 166 w 171"/>
                <a:gd name="T9" fmla="*/ 114 h 181"/>
                <a:gd name="T10" fmla="*/ 168 w 171"/>
                <a:gd name="T11" fmla="*/ 104 h 181"/>
                <a:gd name="T12" fmla="*/ 153 w 171"/>
                <a:gd name="T13" fmla="*/ 79 h 181"/>
                <a:gd name="T14" fmla="*/ 154 w 171"/>
                <a:gd name="T15" fmla="*/ 55 h 181"/>
                <a:gd name="T16" fmla="*/ 80 w 171"/>
                <a:gd name="T17" fmla="*/ 1 h 181"/>
                <a:gd name="T18" fmla="*/ 0 w 171"/>
                <a:gd name="T19" fmla="*/ 67 h 181"/>
                <a:gd name="T20" fmla="*/ 18 w 171"/>
                <a:gd name="T21" fmla="*/ 121 h 181"/>
                <a:gd name="T22" fmla="*/ 16 w 171"/>
                <a:gd name="T23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1" h="181">
                  <a:moveTo>
                    <a:pt x="140" y="129"/>
                  </a:moveTo>
                  <a:cubicBezTo>
                    <a:pt x="159" y="129"/>
                    <a:pt x="159" y="129"/>
                    <a:pt x="159" y="129"/>
                  </a:cubicBezTo>
                  <a:cubicBezTo>
                    <a:pt x="161" y="129"/>
                    <a:pt x="163" y="127"/>
                    <a:pt x="162" y="125"/>
                  </a:cubicBezTo>
                  <a:cubicBezTo>
                    <a:pt x="160" y="122"/>
                    <a:pt x="159" y="119"/>
                    <a:pt x="159" y="118"/>
                  </a:cubicBezTo>
                  <a:cubicBezTo>
                    <a:pt x="159" y="117"/>
                    <a:pt x="161" y="117"/>
                    <a:pt x="166" y="114"/>
                  </a:cubicBezTo>
                  <a:cubicBezTo>
                    <a:pt x="171" y="111"/>
                    <a:pt x="170" y="107"/>
                    <a:pt x="168" y="104"/>
                  </a:cubicBezTo>
                  <a:cubicBezTo>
                    <a:pt x="166" y="101"/>
                    <a:pt x="154" y="85"/>
                    <a:pt x="153" y="79"/>
                  </a:cubicBezTo>
                  <a:cubicBezTo>
                    <a:pt x="153" y="76"/>
                    <a:pt x="157" y="68"/>
                    <a:pt x="154" y="55"/>
                  </a:cubicBezTo>
                  <a:cubicBezTo>
                    <a:pt x="151" y="42"/>
                    <a:pt x="136" y="0"/>
                    <a:pt x="80" y="1"/>
                  </a:cubicBezTo>
                  <a:cubicBezTo>
                    <a:pt x="24" y="2"/>
                    <a:pt x="0" y="40"/>
                    <a:pt x="0" y="67"/>
                  </a:cubicBezTo>
                  <a:cubicBezTo>
                    <a:pt x="0" y="94"/>
                    <a:pt x="14" y="108"/>
                    <a:pt x="18" y="121"/>
                  </a:cubicBezTo>
                  <a:cubicBezTo>
                    <a:pt x="24" y="138"/>
                    <a:pt x="27" y="158"/>
                    <a:pt x="16" y="181"/>
                  </a:cubicBez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68" name="Freeform 100">
              <a:extLst>
                <a:ext uri="{FF2B5EF4-FFF2-40B4-BE49-F238E27FC236}">
                  <a16:creationId xmlns:a16="http://schemas.microsoft.com/office/drawing/2014/main" id="{8E18A39C-026E-CFF9-C86C-8B2759F24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894" y="2949575"/>
              <a:ext cx="34925" cy="63500"/>
            </a:xfrm>
            <a:custGeom>
              <a:avLst/>
              <a:gdLst>
                <a:gd name="T0" fmla="*/ 0 w 12"/>
                <a:gd name="T1" fmla="*/ 21 h 21"/>
                <a:gd name="T2" fmla="*/ 12 w 12"/>
                <a:gd name="T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" h="21">
                  <a:moveTo>
                    <a:pt x="0" y="21"/>
                  </a:moveTo>
                  <a:cubicBezTo>
                    <a:pt x="3" y="10"/>
                    <a:pt x="7" y="1"/>
                    <a:pt x="12" y="0"/>
                  </a:cubicBez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69" name="Freeform 101">
              <a:extLst>
                <a:ext uri="{FF2B5EF4-FFF2-40B4-BE49-F238E27FC236}">
                  <a16:creationId xmlns:a16="http://schemas.microsoft.com/office/drawing/2014/main" id="{0400E69F-AFDE-AD70-25F1-F107A6F3C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081" y="2878138"/>
              <a:ext cx="169863" cy="87312"/>
            </a:xfrm>
            <a:custGeom>
              <a:avLst/>
              <a:gdLst>
                <a:gd name="T0" fmla="*/ 0 w 57"/>
                <a:gd name="T1" fmla="*/ 0 h 29"/>
                <a:gd name="T2" fmla="*/ 10 w 57"/>
                <a:gd name="T3" fmla="*/ 21 h 29"/>
                <a:gd name="T4" fmla="*/ 45 w 57"/>
                <a:gd name="T5" fmla="*/ 26 h 29"/>
                <a:gd name="T6" fmla="*/ 51 w 57"/>
                <a:gd name="T7" fmla="*/ 13 h 29"/>
                <a:gd name="T8" fmla="*/ 56 w 57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29">
                  <a:moveTo>
                    <a:pt x="0" y="0"/>
                  </a:moveTo>
                  <a:cubicBezTo>
                    <a:pt x="4" y="11"/>
                    <a:pt x="7" y="20"/>
                    <a:pt x="10" y="21"/>
                  </a:cubicBezTo>
                  <a:cubicBezTo>
                    <a:pt x="15" y="23"/>
                    <a:pt x="37" y="29"/>
                    <a:pt x="45" y="26"/>
                  </a:cubicBezTo>
                  <a:cubicBezTo>
                    <a:pt x="53" y="23"/>
                    <a:pt x="51" y="15"/>
                    <a:pt x="51" y="13"/>
                  </a:cubicBezTo>
                  <a:cubicBezTo>
                    <a:pt x="52" y="8"/>
                    <a:pt x="57" y="7"/>
                    <a:pt x="56" y="0"/>
                  </a:cubicBez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70" name="Line 105">
              <a:extLst>
                <a:ext uri="{FF2B5EF4-FFF2-40B4-BE49-F238E27FC236}">
                  <a16:creationId xmlns:a16="http://schemas.microsoft.com/office/drawing/2014/main" id="{E43DA8F9-0105-F360-3905-CD40C0D4A6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0869" y="2589213"/>
              <a:ext cx="0" cy="349250"/>
            </a:xfrm>
            <a:prstGeom prst="line">
              <a:avLst/>
            </a:pr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71" name="Freeform 106">
              <a:extLst>
                <a:ext uri="{FF2B5EF4-FFF2-40B4-BE49-F238E27FC236}">
                  <a16:creationId xmlns:a16="http://schemas.microsoft.com/office/drawing/2014/main" id="{13606CE8-AA4A-A27E-2CAF-DC33A77D3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081" y="2636838"/>
              <a:ext cx="47625" cy="120650"/>
            </a:xfrm>
            <a:custGeom>
              <a:avLst/>
              <a:gdLst>
                <a:gd name="T0" fmla="*/ 30 w 30"/>
                <a:gd name="T1" fmla="*/ 0 h 76"/>
                <a:gd name="T2" fmla="*/ 0 w 30"/>
                <a:gd name="T3" fmla="*/ 30 h 76"/>
                <a:gd name="T4" fmla="*/ 0 w 30"/>
                <a:gd name="T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76">
                  <a:moveTo>
                    <a:pt x="30" y="0"/>
                  </a:moveTo>
                  <a:lnTo>
                    <a:pt x="0" y="30"/>
                  </a:lnTo>
                  <a:lnTo>
                    <a:pt x="0" y="76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72" name="Freeform 107">
              <a:extLst>
                <a:ext uri="{FF2B5EF4-FFF2-40B4-BE49-F238E27FC236}">
                  <a16:creationId xmlns:a16="http://schemas.microsoft.com/office/drawing/2014/main" id="{CB0DE7FB-07E9-560A-CAA3-09C6FE91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619" y="2636838"/>
              <a:ext cx="47625" cy="120650"/>
            </a:xfrm>
            <a:custGeom>
              <a:avLst/>
              <a:gdLst>
                <a:gd name="T0" fmla="*/ 0 w 30"/>
                <a:gd name="T1" fmla="*/ 0 h 76"/>
                <a:gd name="T2" fmla="*/ 30 w 30"/>
                <a:gd name="T3" fmla="*/ 30 h 76"/>
                <a:gd name="T4" fmla="*/ 30 w 30"/>
                <a:gd name="T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76">
                  <a:moveTo>
                    <a:pt x="0" y="0"/>
                  </a:moveTo>
                  <a:lnTo>
                    <a:pt x="30" y="30"/>
                  </a:lnTo>
                  <a:lnTo>
                    <a:pt x="30" y="76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73" name="Freeform 109">
              <a:extLst>
                <a:ext uri="{FF2B5EF4-FFF2-40B4-BE49-F238E27FC236}">
                  <a16:creationId xmlns:a16="http://schemas.microsoft.com/office/drawing/2014/main" id="{261DDB94-7775-56D7-4ADE-2220DEB79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919" y="2757488"/>
              <a:ext cx="47625" cy="252412"/>
            </a:xfrm>
            <a:custGeom>
              <a:avLst/>
              <a:gdLst>
                <a:gd name="T0" fmla="*/ 0 w 30"/>
                <a:gd name="T1" fmla="*/ 0 h 159"/>
                <a:gd name="T2" fmla="*/ 30 w 30"/>
                <a:gd name="T3" fmla="*/ 30 h 159"/>
                <a:gd name="T4" fmla="*/ 30 w 30"/>
                <a:gd name="T5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159">
                  <a:moveTo>
                    <a:pt x="0" y="0"/>
                  </a:moveTo>
                  <a:lnTo>
                    <a:pt x="30" y="30"/>
                  </a:lnTo>
                  <a:lnTo>
                    <a:pt x="30" y="159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74" name="Freeform 111">
              <a:extLst>
                <a:ext uri="{FF2B5EF4-FFF2-40B4-BE49-F238E27FC236}">
                  <a16:creationId xmlns:a16="http://schemas.microsoft.com/office/drawing/2014/main" id="{DD513E98-1F0F-7D6F-32FC-CC6B70EE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081" y="2757488"/>
              <a:ext cx="58738" cy="84137"/>
            </a:xfrm>
            <a:custGeom>
              <a:avLst/>
              <a:gdLst>
                <a:gd name="T0" fmla="*/ 37 w 37"/>
                <a:gd name="T1" fmla="*/ 0 h 53"/>
                <a:gd name="T2" fmla="*/ 0 w 37"/>
                <a:gd name="T3" fmla="*/ 38 h 53"/>
                <a:gd name="T4" fmla="*/ 0 w 37"/>
                <a:gd name="T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53">
                  <a:moveTo>
                    <a:pt x="37" y="0"/>
                  </a:moveTo>
                  <a:lnTo>
                    <a:pt x="0" y="38"/>
                  </a:lnTo>
                  <a:lnTo>
                    <a:pt x="0" y="53"/>
                  </a:lnTo>
                </a:path>
              </a:pathLst>
            </a:cu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75" name="Oval 102">
              <a:extLst>
                <a:ext uri="{FF2B5EF4-FFF2-40B4-BE49-F238E27FC236}">
                  <a16:creationId xmlns:a16="http://schemas.microsoft.com/office/drawing/2014/main" id="{12199B70-E349-7558-28EE-A50237FF1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5294" y="2576513"/>
              <a:ext cx="71438" cy="73025"/>
            </a:xfrm>
            <a:prstGeom prst="ellipse">
              <a:avLst/>
            </a:pr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76" name="Oval 103">
              <a:extLst>
                <a:ext uri="{FF2B5EF4-FFF2-40B4-BE49-F238E27FC236}">
                  <a16:creationId xmlns:a16="http://schemas.microsoft.com/office/drawing/2014/main" id="{1CC5DA67-BD6A-53C3-08ED-6C51400FB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006" y="2576513"/>
              <a:ext cx="73025" cy="73025"/>
            </a:xfrm>
            <a:prstGeom prst="ellipse">
              <a:avLst/>
            </a:pr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77" name="Oval 104">
              <a:extLst>
                <a:ext uri="{FF2B5EF4-FFF2-40B4-BE49-F238E27FC236}">
                  <a16:creationId xmlns:a16="http://schemas.microsoft.com/office/drawing/2014/main" id="{90C04E12-7563-4FD7-F4E1-C52DB960B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5944" y="2516188"/>
              <a:ext cx="71438" cy="73025"/>
            </a:xfrm>
            <a:prstGeom prst="ellipse">
              <a:avLst/>
            </a:pr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78" name="Oval 108">
              <a:extLst>
                <a:ext uri="{FF2B5EF4-FFF2-40B4-BE49-F238E27FC236}">
                  <a16:creationId xmlns:a16="http://schemas.microsoft.com/office/drawing/2014/main" id="{B6FA4671-E262-34CF-3781-B35851FF8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594" y="2697163"/>
              <a:ext cx="73025" cy="71437"/>
            </a:xfrm>
            <a:prstGeom prst="ellipse">
              <a:avLst/>
            </a:pr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  <p:sp>
          <p:nvSpPr>
            <p:cNvPr id="79" name="Oval 110">
              <a:extLst>
                <a:ext uri="{FF2B5EF4-FFF2-40B4-BE49-F238E27FC236}">
                  <a16:creationId xmlns:a16="http://schemas.microsoft.com/office/drawing/2014/main" id="{6228BC45-4749-6FD8-8CB8-5EC8ED28F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7706" y="2697163"/>
              <a:ext cx="71438" cy="71437"/>
            </a:xfrm>
            <a:prstGeom prst="ellipse">
              <a:avLst/>
            </a:prstGeom>
            <a:noFill/>
            <a:ln w="19050" cap="flat" cmpd="sng" algn="ctr">
              <a:solidFill>
                <a:schemeClr val="tx2">
                  <a:lumMod val="60000"/>
                  <a:lumOff val="4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095F521B-10B1-A48C-4522-8C5348ABDDCA}"/>
              </a:ext>
            </a:extLst>
          </p:cNvPr>
          <p:cNvGrpSpPr>
            <a:grpSpLocks noChangeAspect="1"/>
          </p:cNvGrpSpPr>
          <p:nvPr/>
        </p:nvGrpSpPr>
        <p:grpSpPr>
          <a:xfrm>
            <a:off x="5923603" y="2174918"/>
            <a:ext cx="884583" cy="937465"/>
            <a:chOff x="1052513" y="3132138"/>
            <a:chExt cx="1168400" cy="1238250"/>
          </a:xfrm>
          <a:solidFill>
            <a:schemeClr val="accent1"/>
          </a:solidFill>
        </p:grpSpPr>
        <p:sp>
          <p:nvSpPr>
            <p:cNvPr id="81" name="Freeform 5">
              <a:extLst>
                <a:ext uri="{FF2B5EF4-FFF2-40B4-BE49-F238E27FC236}">
                  <a16:creationId xmlns:a16="http://schemas.microsoft.com/office/drawing/2014/main" id="{B6AA09C2-12B2-BE3E-CABF-BDA7353E76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2513" y="3173413"/>
              <a:ext cx="746125" cy="746125"/>
            </a:xfrm>
            <a:custGeom>
              <a:avLst/>
              <a:gdLst>
                <a:gd name="T0" fmla="*/ 210 w 470"/>
                <a:gd name="T1" fmla="*/ 468 h 470"/>
                <a:gd name="T2" fmla="*/ 142 w 470"/>
                <a:gd name="T3" fmla="*/ 452 h 470"/>
                <a:gd name="T4" fmla="*/ 84 w 470"/>
                <a:gd name="T5" fmla="*/ 416 h 470"/>
                <a:gd name="T6" fmla="*/ 40 w 470"/>
                <a:gd name="T7" fmla="*/ 366 h 470"/>
                <a:gd name="T8" fmla="*/ 10 w 470"/>
                <a:gd name="T9" fmla="*/ 304 h 470"/>
                <a:gd name="T10" fmla="*/ 0 w 470"/>
                <a:gd name="T11" fmla="*/ 234 h 470"/>
                <a:gd name="T12" fmla="*/ 4 w 470"/>
                <a:gd name="T13" fmla="*/ 188 h 470"/>
                <a:gd name="T14" fmla="*/ 28 w 470"/>
                <a:gd name="T15" fmla="*/ 122 h 470"/>
                <a:gd name="T16" fmla="*/ 68 w 470"/>
                <a:gd name="T17" fmla="*/ 68 h 470"/>
                <a:gd name="T18" fmla="*/ 122 w 470"/>
                <a:gd name="T19" fmla="*/ 28 h 470"/>
                <a:gd name="T20" fmla="*/ 186 w 470"/>
                <a:gd name="T21" fmla="*/ 4 h 470"/>
                <a:gd name="T22" fmla="*/ 234 w 470"/>
                <a:gd name="T23" fmla="*/ 0 h 470"/>
                <a:gd name="T24" fmla="*/ 304 w 470"/>
                <a:gd name="T25" fmla="*/ 10 h 470"/>
                <a:gd name="T26" fmla="*/ 366 w 470"/>
                <a:gd name="T27" fmla="*/ 40 h 470"/>
                <a:gd name="T28" fmla="*/ 416 w 470"/>
                <a:gd name="T29" fmla="*/ 86 h 470"/>
                <a:gd name="T30" fmla="*/ 450 w 470"/>
                <a:gd name="T31" fmla="*/ 144 h 470"/>
                <a:gd name="T32" fmla="*/ 468 w 470"/>
                <a:gd name="T33" fmla="*/ 210 h 470"/>
                <a:gd name="T34" fmla="*/ 468 w 470"/>
                <a:gd name="T35" fmla="*/ 258 h 470"/>
                <a:gd name="T36" fmla="*/ 450 w 470"/>
                <a:gd name="T37" fmla="*/ 326 h 470"/>
                <a:gd name="T38" fmla="*/ 416 w 470"/>
                <a:gd name="T39" fmla="*/ 384 h 470"/>
                <a:gd name="T40" fmla="*/ 366 w 470"/>
                <a:gd name="T41" fmla="*/ 430 h 470"/>
                <a:gd name="T42" fmla="*/ 304 w 470"/>
                <a:gd name="T43" fmla="*/ 460 h 470"/>
                <a:gd name="T44" fmla="*/ 234 w 470"/>
                <a:gd name="T45" fmla="*/ 470 h 470"/>
                <a:gd name="T46" fmla="*/ 234 w 470"/>
                <a:gd name="T47" fmla="*/ 18 h 470"/>
                <a:gd name="T48" fmla="*/ 170 w 470"/>
                <a:gd name="T49" fmla="*/ 28 h 470"/>
                <a:gd name="T50" fmla="*/ 112 w 470"/>
                <a:gd name="T51" fmla="*/ 54 h 470"/>
                <a:gd name="T52" fmla="*/ 66 w 470"/>
                <a:gd name="T53" fmla="*/ 96 h 470"/>
                <a:gd name="T54" fmla="*/ 34 w 470"/>
                <a:gd name="T55" fmla="*/ 150 h 470"/>
                <a:gd name="T56" fmla="*/ 18 w 470"/>
                <a:gd name="T57" fmla="*/ 212 h 470"/>
                <a:gd name="T58" fmla="*/ 18 w 470"/>
                <a:gd name="T59" fmla="*/ 256 h 470"/>
                <a:gd name="T60" fmla="*/ 34 w 470"/>
                <a:gd name="T61" fmla="*/ 320 h 470"/>
                <a:gd name="T62" fmla="*/ 66 w 470"/>
                <a:gd name="T63" fmla="*/ 372 h 470"/>
                <a:gd name="T64" fmla="*/ 112 w 470"/>
                <a:gd name="T65" fmla="*/ 414 h 470"/>
                <a:gd name="T66" fmla="*/ 170 w 470"/>
                <a:gd name="T67" fmla="*/ 442 h 470"/>
                <a:gd name="T68" fmla="*/ 234 w 470"/>
                <a:gd name="T69" fmla="*/ 452 h 470"/>
                <a:gd name="T70" fmla="*/ 278 w 470"/>
                <a:gd name="T71" fmla="*/ 448 h 470"/>
                <a:gd name="T72" fmla="*/ 338 w 470"/>
                <a:gd name="T73" fmla="*/ 426 h 470"/>
                <a:gd name="T74" fmla="*/ 388 w 470"/>
                <a:gd name="T75" fmla="*/ 388 h 470"/>
                <a:gd name="T76" fmla="*/ 424 w 470"/>
                <a:gd name="T77" fmla="*/ 338 h 470"/>
                <a:gd name="T78" fmla="*/ 446 w 470"/>
                <a:gd name="T79" fmla="*/ 278 h 470"/>
                <a:gd name="T80" fmla="*/ 452 w 470"/>
                <a:gd name="T81" fmla="*/ 234 h 470"/>
                <a:gd name="T82" fmla="*/ 442 w 470"/>
                <a:gd name="T83" fmla="*/ 170 h 470"/>
                <a:gd name="T84" fmla="*/ 414 w 470"/>
                <a:gd name="T85" fmla="*/ 114 h 470"/>
                <a:gd name="T86" fmla="*/ 372 w 470"/>
                <a:gd name="T87" fmla="*/ 68 h 470"/>
                <a:gd name="T88" fmla="*/ 318 w 470"/>
                <a:gd name="T89" fmla="*/ 34 h 470"/>
                <a:gd name="T90" fmla="*/ 256 w 470"/>
                <a:gd name="T91" fmla="*/ 18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0" h="470">
                  <a:moveTo>
                    <a:pt x="234" y="470"/>
                  </a:moveTo>
                  <a:lnTo>
                    <a:pt x="234" y="470"/>
                  </a:lnTo>
                  <a:lnTo>
                    <a:pt x="210" y="468"/>
                  </a:lnTo>
                  <a:lnTo>
                    <a:pt x="186" y="466"/>
                  </a:lnTo>
                  <a:lnTo>
                    <a:pt x="164" y="460"/>
                  </a:lnTo>
                  <a:lnTo>
                    <a:pt x="142" y="452"/>
                  </a:lnTo>
                  <a:lnTo>
                    <a:pt x="122" y="442"/>
                  </a:lnTo>
                  <a:lnTo>
                    <a:pt x="102" y="430"/>
                  </a:lnTo>
                  <a:lnTo>
                    <a:pt x="84" y="416"/>
                  </a:lnTo>
                  <a:lnTo>
                    <a:pt x="68" y="400"/>
                  </a:lnTo>
                  <a:lnTo>
                    <a:pt x="52" y="384"/>
                  </a:lnTo>
                  <a:lnTo>
                    <a:pt x="40" y="366"/>
                  </a:lnTo>
                  <a:lnTo>
                    <a:pt x="28" y="346"/>
                  </a:lnTo>
                  <a:lnTo>
                    <a:pt x="18" y="326"/>
                  </a:lnTo>
                  <a:lnTo>
                    <a:pt x="10" y="304"/>
                  </a:lnTo>
                  <a:lnTo>
                    <a:pt x="4" y="282"/>
                  </a:lnTo>
                  <a:lnTo>
                    <a:pt x="0" y="258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4" y="188"/>
                  </a:lnTo>
                  <a:lnTo>
                    <a:pt x="10" y="166"/>
                  </a:lnTo>
                  <a:lnTo>
                    <a:pt x="18" y="144"/>
                  </a:lnTo>
                  <a:lnTo>
                    <a:pt x="28" y="122"/>
                  </a:lnTo>
                  <a:lnTo>
                    <a:pt x="40" y="104"/>
                  </a:lnTo>
                  <a:lnTo>
                    <a:pt x="52" y="86"/>
                  </a:lnTo>
                  <a:lnTo>
                    <a:pt x="68" y="68"/>
                  </a:lnTo>
                  <a:lnTo>
                    <a:pt x="84" y="54"/>
                  </a:lnTo>
                  <a:lnTo>
                    <a:pt x="102" y="40"/>
                  </a:lnTo>
                  <a:lnTo>
                    <a:pt x="122" y="28"/>
                  </a:lnTo>
                  <a:lnTo>
                    <a:pt x="142" y="18"/>
                  </a:lnTo>
                  <a:lnTo>
                    <a:pt x="164" y="10"/>
                  </a:lnTo>
                  <a:lnTo>
                    <a:pt x="186" y="4"/>
                  </a:lnTo>
                  <a:lnTo>
                    <a:pt x="210" y="2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58" y="2"/>
                  </a:lnTo>
                  <a:lnTo>
                    <a:pt x="282" y="4"/>
                  </a:lnTo>
                  <a:lnTo>
                    <a:pt x="304" y="10"/>
                  </a:lnTo>
                  <a:lnTo>
                    <a:pt x="326" y="18"/>
                  </a:lnTo>
                  <a:lnTo>
                    <a:pt x="346" y="28"/>
                  </a:lnTo>
                  <a:lnTo>
                    <a:pt x="366" y="40"/>
                  </a:lnTo>
                  <a:lnTo>
                    <a:pt x="384" y="54"/>
                  </a:lnTo>
                  <a:lnTo>
                    <a:pt x="400" y="68"/>
                  </a:lnTo>
                  <a:lnTo>
                    <a:pt x="416" y="86"/>
                  </a:lnTo>
                  <a:lnTo>
                    <a:pt x="428" y="104"/>
                  </a:lnTo>
                  <a:lnTo>
                    <a:pt x="440" y="122"/>
                  </a:lnTo>
                  <a:lnTo>
                    <a:pt x="450" y="144"/>
                  </a:lnTo>
                  <a:lnTo>
                    <a:pt x="458" y="166"/>
                  </a:lnTo>
                  <a:lnTo>
                    <a:pt x="464" y="188"/>
                  </a:lnTo>
                  <a:lnTo>
                    <a:pt x="468" y="210"/>
                  </a:lnTo>
                  <a:lnTo>
                    <a:pt x="470" y="234"/>
                  </a:lnTo>
                  <a:lnTo>
                    <a:pt x="470" y="234"/>
                  </a:lnTo>
                  <a:lnTo>
                    <a:pt x="468" y="258"/>
                  </a:lnTo>
                  <a:lnTo>
                    <a:pt x="464" y="282"/>
                  </a:lnTo>
                  <a:lnTo>
                    <a:pt x="458" y="304"/>
                  </a:lnTo>
                  <a:lnTo>
                    <a:pt x="450" y="326"/>
                  </a:lnTo>
                  <a:lnTo>
                    <a:pt x="440" y="346"/>
                  </a:lnTo>
                  <a:lnTo>
                    <a:pt x="428" y="366"/>
                  </a:lnTo>
                  <a:lnTo>
                    <a:pt x="416" y="384"/>
                  </a:lnTo>
                  <a:lnTo>
                    <a:pt x="400" y="400"/>
                  </a:lnTo>
                  <a:lnTo>
                    <a:pt x="384" y="416"/>
                  </a:lnTo>
                  <a:lnTo>
                    <a:pt x="366" y="430"/>
                  </a:lnTo>
                  <a:lnTo>
                    <a:pt x="346" y="442"/>
                  </a:lnTo>
                  <a:lnTo>
                    <a:pt x="326" y="452"/>
                  </a:lnTo>
                  <a:lnTo>
                    <a:pt x="304" y="460"/>
                  </a:lnTo>
                  <a:lnTo>
                    <a:pt x="282" y="466"/>
                  </a:lnTo>
                  <a:lnTo>
                    <a:pt x="258" y="468"/>
                  </a:lnTo>
                  <a:lnTo>
                    <a:pt x="234" y="470"/>
                  </a:lnTo>
                  <a:lnTo>
                    <a:pt x="234" y="470"/>
                  </a:lnTo>
                  <a:close/>
                  <a:moveTo>
                    <a:pt x="234" y="18"/>
                  </a:moveTo>
                  <a:lnTo>
                    <a:pt x="234" y="18"/>
                  </a:lnTo>
                  <a:lnTo>
                    <a:pt x="212" y="18"/>
                  </a:lnTo>
                  <a:lnTo>
                    <a:pt x="190" y="22"/>
                  </a:lnTo>
                  <a:lnTo>
                    <a:pt x="170" y="28"/>
                  </a:lnTo>
                  <a:lnTo>
                    <a:pt x="150" y="34"/>
                  </a:lnTo>
                  <a:lnTo>
                    <a:pt x="130" y="44"/>
                  </a:lnTo>
                  <a:lnTo>
                    <a:pt x="112" y="54"/>
                  </a:lnTo>
                  <a:lnTo>
                    <a:pt x="96" y="68"/>
                  </a:lnTo>
                  <a:lnTo>
                    <a:pt x="80" y="82"/>
                  </a:lnTo>
                  <a:lnTo>
                    <a:pt x="66" y="96"/>
                  </a:lnTo>
                  <a:lnTo>
                    <a:pt x="54" y="114"/>
                  </a:lnTo>
                  <a:lnTo>
                    <a:pt x="44" y="132"/>
                  </a:lnTo>
                  <a:lnTo>
                    <a:pt x="34" y="150"/>
                  </a:lnTo>
                  <a:lnTo>
                    <a:pt x="26" y="170"/>
                  </a:lnTo>
                  <a:lnTo>
                    <a:pt x="22" y="192"/>
                  </a:lnTo>
                  <a:lnTo>
                    <a:pt x="18" y="212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56"/>
                  </a:lnTo>
                  <a:lnTo>
                    <a:pt x="22" y="278"/>
                  </a:lnTo>
                  <a:lnTo>
                    <a:pt x="26" y="300"/>
                  </a:lnTo>
                  <a:lnTo>
                    <a:pt x="34" y="320"/>
                  </a:lnTo>
                  <a:lnTo>
                    <a:pt x="44" y="338"/>
                  </a:lnTo>
                  <a:lnTo>
                    <a:pt x="54" y="356"/>
                  </a:lnTo>
                  <a:lnTo>
                    <a:pt x="66" y="372"/>
                  </a:lnTo>
                  <a:lnTo>
                    <a:pt x="80" y="388"/>
                  </a:lnTo>
                  <a:lnTo>
                    <a:pt x="96" y="402"/>
                  </a:lnTo>
                  <a:lnTo>
                    <a:pt x="112" y="414"/>
                  </a:lnTo>
                  <a:lnTo>
                    <a:pt x="130" y="426"/>
                  </a:lnTo>
                  <a:lnTo>
                    <a:pt x="150" y="434"/>
                  </a:lnTo>
                  <a:lnTo>
                    <a:pt x="170" y="442"/>
                  </a:lnTo>
                  <a:lnTo>
                    <a:pt x="190" y="448"/>
                  </a:lnTo>
                  <a:lnTo>
                    <a:pt x="212" y="450"/>
                  </a:lnTo>
                  <a:lnTo>
                    <a:pt x="234" y="452"/>
                  </a:lnTo>
                  <a:lnTo>
                    <a:pt x="234" y="452"/>
                  </a:lnTo>
                  <a:lnTo>
                    <a:pt x="256" y="450"/>
                  </a:lnTo>
                  <a:lnTo>
                    <a:pt x="278" y="448"/>
                  </a:lnTo>
                  <a:lnTo>
                    <a:pt x="298" y="442"/>
                  </a:lnTo>
                  <a:lnTo>
                    <a:pt x="318" y="434"/>
                  </a:lnTo>
                  <a:lnTo>
                    <a:pt x="338" y="426"/>
                  </a:lnTo>
                  <a:lnTo>
                    <a:pt x="356" y="414"/>
                  </a:lnTo>
                  <a:lnTo>
                    <a:pt x="372" y="402"/>
                  </a:lnTo>
                  <a:lnTo>
                    <a:pt x="388" y="388"/>
                  </a:lnTo>
                  <a:lnTo>
                    <a:pt x="402" y="372"/>
                  </a:lnTo>
                  <a:lnTo>
                    <a:pt x="414" y="356"/>
                  </a:lnTo>
                  <a:lnTo>
                    <a:pt x="424" y="338"/>
                  </a:lnTo>
                  <a:lnTo>
                    <a:pt x="434" y="320"/>
                  </a:lnTo>
                  <a:lnTo>
                    <a:pt x="442" y="300"/>
                  </a:lnTo>
                  <a:lnTo>
                    <a:pt x="446" y="278"/>
                  </a:lnTo>
                  <a:lnTo>
                    <a:pt x="450" y="256"/>
                  </a:lnTo>
                  <a:lnTo>
                    <a:pt x="452" y="234"/>
                  </a:lnTo>
                  <a:lnTo>
                    <a:pt x="452" y="234"/>
                  </a:lnTo>
                  <a:lnTo>
                    <a:pt x="450" y="212"/>
                  </a:lnTo>
                  <a:lnTo>
                    <a:pt x="446" y="192"/>
                  </a:lnTo>
                  <a:lnTo>
                    <a:pt x="442" y="170"/>
                  </a:lnTo>
                  <a:lnTo>
                    <a:pt x="434" y="150"/>
                  </a:lnTo>
                  <a:lnTo>
                    <a:pt x="424" y="132"/>
                  </a:lnTo>
                  <a:lnTo>
                    <a:pt x="414" y="114"/>
                  </a:lnTo>
                  <a:lnTo>
                    <a:pt x="402" y="96"/>
                  </a:lnTo>
                  <a:lnTo>
                    <a:pt x="388" y="82"/>
                  </a:lnTo>
                  <a:lnTo>
                    <a:pt x="372" y="68"/>
                  </a:lnTo>
                  <a:lnTo>
                    <a:pt x="356" y="54"/>
                  </a:lnTo>
                  <a:lnTo>
                    <a:pt x="338" y="44"/>
                  </a:lnTo>
                  <a:lnTo>
                    <a:pt x="318" y="34"/>
                  </a:lnTo>
                  <a:lnTo>
                    <a:pt x="298" y="28"/>
                  </a:lnTo>
                  <a:lnTo>
                    <a:pt x="278" y="22"/>
                  </a:lnTo>
                  <a:lnTo>
                    <a:pt x="256" y="18"/>
                  </a:lnTo>
                  <a:lnTo>
                    <a:pt x="234" y="18"/>
                  </a:lnTo>
                  <a:lnTo>
                    <a:pt x="234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82" name="Freeform 6">
              <a:extLst>
                <a:ext uri="{FF2B5EF4-FFF2-40B4-BE49-F238E27FC236}">
                  <a16:creationId xmlns:a16="http://schemas.microsoft.com/office/drawing/2014/main" id="{723A4A9B-9E8F-DD13-2960-F041A7E19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388" y="3132138"/>
              <a:ext cx="771525" cy="1238250"/>
            </a:xfrm>
            <a:custGeom>
              <a:avLst/>
              <a:gdLst>
                <a:gd name="T0" fmla="*/ 234 w 486"/>
                <a:gd name="T1" fmla="*/ 780 h 780"/>
                <a:gd name="T2" fmla="*/ 334 w 486"/>
                <a:gd name="T3" fmla="*/ 642 h 780"/>
                <a:gd name="T4" fmla="*/ 342 w 486"/>
                <a:gd name="T5" fmla="*/ 642 h 780"/>
                <a:gd name="T6" fmla="*/ 356 w 486"/>
                <a:gd name="T7" fmla="*/ 636 h 780"/>
                <a:gd name="T8" fmla="*/ 366 w 486"/>
                <a:gd name="T9" fmla="*/ 626 h 780"/>
                <a:gd name="T10" fmla="*/ 372 w 486"/>
                <a:gd name="T11" fmla="*/ 612 h 780"/>
                <a:gd name="T12" fmla="*/ 374 w 486"/>
                <a:gd name="T13" fmla="*/ 500 h 780"/>
                <a:gd name="T14" fmla="*/ 454 w 486"/>
                <a:gd name="T15" fmla="*/ 500 h 780"/>
                <a:gd name="T16" fmla="*/ 466 w 486"/>
                <a:gd name="T17" fmla="*/ 494 h 780"/>
                <a:gd name="T18" fmla="*/ 468 w 486"/>
                <a:gd name="T19" fmla="*/ 488 h 780"/>
                <a:gd name="T20" fmla="*/ 398 w 486"/>
                <a:gd name="T21" fmla="*/ 310 h 780"/>
                <a:gd name="T22" fmla="*/ 390 w 486"/>
                <a:gd name="T23" fmla="*/ 272 h 780"/>
                <a:gd name="T24" fmla="*/ 386 w 486"/>
                <a:gd name="T25" fmla="*/ 220 h 780"/>
                <a:gd name="T26" fmla="*/ 370 w 486"/>
                <a:gd name="T27" fmla="*/ 172 h 780"/>
                <a:gd name="T28" fmla="*/ 346 w 486"/>
                <a:gd name="T29" fmla="*/ 128 h 780"/>
                <a:gd name="T30" fmla="*/ 314 w 486"/>
                <a:gd name="T31" fmla="*/ 92 h 780"/>
                <a:gd name="T32" fmla="*/ 274 w 486"/>
                <a:gd name="T33" fmla="*/ 60 h 780"/>
                <a:gd name="T34" fmla="*/ 230 w 486"/>
                <a:gd name="T35" fmla="*/ 38 h 780"/>
                <a:gd name="T36" fmla="*/ 178 w 486"/>
                <a:gd name="T37" fmla="*/ 24 h 780"/>
                <a:gd name="T38" fmla="*/ 124 w 486"/>
                <a:gd name="T39" fmla="*/ 18 h 780"/>
                <a:gd name="T40" fmla="*/ 94 w 486"/>
                <a:gd name="T41" fmla="*/ 20 h 780"/>
                <a:gd name="T42" fmla="*/ 42 w 486"/>
                <a:gd name="T43" fmla="*/ 30 h 780"/>
                <a:gd name="T44" fmla="*/ 8 w 486"/>
                <a:gd name="T45" fmla="*/ 46 h 780"/>
                <a:gd name="T46" fmla="*/ 10 w 486"/>
                <a:gd name="T47" fmla="*/ 26 h 780"/>
                <a:gd name="T48" fmla="*/ 36 w 486"/>
                <a:gd name="T49" fmla="*/ 14 h 780"/>
                <a:gd name="T50" fmla="*/ 94 w 486"/>
                <a:gd name="T51" fmla="*/ 2 h 780"/>
                <a:gd name="T52" fmla="*/ 124 w 486"/>
                <a:gd name="T53" fmla="*/ 0 h 780"/>
                <a:gd name="T54" fmla="*/ 182 w 486"/>
                <a:gd name="T55" fmla="*/ 6 h 780"/>
                <a:gd name="T56" fmla="*/ 236 w 486"/>
                <a:gd name="T57" fmla="*/ 22 h 780"/>
                <a:gd name="T58" fmla="*/ 284 w 486"/>
                <a:gd name="T59" fmla="*/ 46 h 780"/>
                <a:gd name="T60" fmla="*/ 326 w 486"/>
                <a:gd name="T61" fmla="*/ 78 h 780"/>
                <a:gd name="T62" fmla="*/ 360 w 486"/>
                <a:gd name="T63" fmla="*/ 118 h 780"/>
                <a:gd name="T64" fmla="*/ 386 w 486"/>
                <a:gd name="T65" fmla="*/ 164 h 780"/>
                <a:gd name="T66" fmla="*/ 402 w 486"/>
                <a:gd name="T67" fmla="*/ 216 h 780"/>
                <a:gd name="T68" fmla="*/ 408 w 486"/>
                <a:gd name="T69" fmla="*/ 270 h 780"/>
                <a:gd name="T70" fmla="*/ 484 w 486"/>
                <a:gd name="T71" fmla="*/ 476 h 780"/>
                <a:gd name="T72" fmla="*/ 486 w 486"/>
                <a:gd name="T73" fmla="*/ 482 h 780"/>
                <a:gd name="T74" fmla="*/ 484 w 486"/>
                <a:gd name="T75" fmla="*/ 498 h 780"/>
                <a:gd name="T76" fmla="*/ 482 w 486"/>
                <a:gd name="T77" fmla="*/ 504 h 780"/>
                <a:gd name="T78" fmla="*/ 470 w 486"/>
                <a:gd name="T79" fmla="*/ 514 h 780"/>
                <a:gd name="T80" fmla="*/ 454 w 486"/>
                <a:gd name="T81" fmla="*/ 518 h 780"/>
                <a:gd name="T82" fmla="*/ 392 w 486"/>
                <a:gd name="T83" fmla="*/ 604 h 780"/>
                <a:gd name="T84" fmla="*/ 390 w 486"/>
                <a:gd name="T85" fmla="*/ 614 h 780"/>
                <a:gd name="T86" fmla="*/ 382 w 486"/>
                <a:gd name="T87" fmla="*/ 636 h 780"/>
                <a:gd name="T88" fmla="*/ 366 w 486"/>
                <a:gd name="T89" fmla="*/ 650 h 780"/>
                <a:gd name="T90" fmla="*/ 346 w 486"/>
                <a:gd name="T91" fmla="*/ 660 h 780"/>
                <a:gd name="T92" fmla="*/ 252 w 486"/>
                <a:gd name="T93" fmla="*/ 66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86" h="780">
                  <a:moveTo>
                    <a:pt x="252" y="780"/>
                  </a:moveTo>
                  <a:lnTo>
                    <a:pt x="234" y="780"/>
                  </a:lnTo>
                  <a:lnTo>
                    <a:pt x="234" y="642"/>
                  </a:lnTo>
                  <a:lnTo>
                    <a:pt x="334" y="642"/>
                  </a:lnTo>
                  <a:lnTo>
                    <a:pt x="334" y="642"/>
                  </a:lnTo>
                  <a:lnTo>
                    <a:pt x="342" y="642"/>
                  </a:lnTo>
                  <a:lnTo>
                    <a:pt x="350" y="640"/>
                  </a:lnTo>
                  <a:lnTo>
                    <a:pt x="356" y="636"/>
                  </a:lnTo>
                  <a:lnTo>
                    <a:pt x="362" y="632"/>
                  </a:lnTo>
                  <a:lnTo>
                    <a:pt x="366" y="626"/>
                  </a:lnTo>
                  <a:lnTo>
                    <a:pt x="370" y="618"/>
                  </a:lnTo>
                  <a:lnTo>
                    <a:pt x="372" y="612"/>
                  </a:lnTo>
                  <a:lnTo>
                    <a:pt x="374" y="604"/>
                  </a:lnTo>
                  <a:lnTo>
                    <a:pt x="374" y="500"/>
                  </a:lnTo>
                  <a:lnTo>
                    <a:pt x="454" y="500"/>
                  </a:lnTo>
                  <a:lnTo>
                    <a:pt x="454" y="500"/>
                  </a:lnTo>
                  <a:lnTo>
                    <a:pt x="462" y="500"/>
                  </a:lnTo>
                  <a:lnTo>
                    <a:pt x="466" y="494"/>
                  </a:lnTo>
                  <a:lnTo>
                    <a:pt x="466" y="494"/>
                  </a:lnTo>
                  <a:lnTo>
                    <a:pt x="468" y="488"/>
                  </a:lnTo>
                  <a:lnTo>
                    <a:pt x="468" y="482"/>
                  </a:lnTo>
                  <a:lnTo>
                    <a:pt x="398" y="310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46"/>
                  </a:lnTo>
                  <a:lnTo>
                    <a:pt x="386" y="220"/>
                  </a:lnTo>
                  <a:lnTo>
                    <a:pt x="378" y="196"/>
                  </a:lnTo>
                  <a:lnTo>
                    <a:pt x="370" y="172"/>
                  </a:lnTo>
                  <a:lnTo>
                    <a:pt x="358" y="150"/>
                  </a:lnTo>
                  <a:lnTo>
                    <a:pt x="346" y="128"/>
                  </a:lnTo>
                  <a:lnTo>
                    <a:pt x="330" y="110"/>
                  </a:lnTo>
                  <a:lnTo>
                    <a:pt x="314" y="92"/>
                  </a:lnTo>
                  <a:lnTo>
                    <a:pt x="294" y="76"/>
                  </a:lnTo>
                  <a:lnTo>
                    <a:pt x="274" y="60"/>
                  </a:lnTo>
                  <a:lnTo>
                    <a:pt x="252" y="48"/>
                  </a:lnTo>
                  <a:lnTo>
                    <a:pt x="230" y="38"/>
                  </a:lnTo>
                  <a:lnTo>
                    <a:pt x="204" y="30"/>
                  </a:lnTo>
                  <a:lnTo>
                    <a:pt x="178" y="24"/>
                  </a:lnTo>
                  <a:lnTo>
                    <a:pt x="152" y="20"/>
                  </a:lnTo>
                  <a:lnTo>
                    <a:pt x="124" y="18"/>
                  </a:lnTo>
                  <a:lnTo>
                    <a:pt x="124" y="18"/>
                  </a:lnTo>
                  <a:lnTo>
                    <a:pt x="94" y="20"/>
                  </a:lnTo>
                  <a:lnTo>
                    <a:pt x="68" y="24"/>
                  </a:lnTo>
                  <a:lnTo>
                    <a:pt x="42" y="30"/>
                  </a:lnTo>
                  <a:lnTo>
                    <a:pt x="16" y="42"/>
                  </a:lnTo>
                  <a:lnTo>
                    <a:pt x="8" y="46"/>
                  </a:lnTo>
                  <a:lnTo>
                    <a:pt x="0" y="30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36" y="14"/>
                  </a:lnTo>
                  <a:lnTo>
                    <a:pt x="64" y="6"/>
                  </a:lnTo>
                  <a:lnTo>
                    <a:pt x="94" y="2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54" y="2"/>
                  </a:lnTo>
                  <a:lnTo>
                    <a:pt x="182" y="6"/>
                  </a:lnTo>
                  <a:lnTo>
                    <a:pt x="210" y="12"/>
                  </a:lnTo>
                  <a:lnTo>
                    <a:pt x="236" y="22"/>
                  </a:lnTo>
                  <a:lnTo>
                    <a:pt x="260" y="32"/>
                  </a:lnTo>
                  <a:lnTo>
                    <a:pt x="284" y="46"/>
                  </a:lnTo>
                  <a:lnTo>
                    <a:pt x="306" y="62"/>
                  </a:lnTo>
                  <a:lnTo>
                    <a:pt x="326" y="78"/>
                  </a:lnTo>
                  <a:lnTo>
                    <a:pt x="344" y="98"/>
                  </a:lnTo>
                  <a:lnTo>
                    <a:pt x="360" y="118"/>
                  </a:lnTo>
                  <a:lnTo>
                    <a:pt x="374" y="140"/>
                  </a:lnTo>
                  <a:lnTo>
                    <a:pt x="386" y="164"/>
                  </a:lnTo>
                  <a:lnTo>
                    <a:pt x="396" y="190"/>
                  </a:lnTo>
                  <a:lnTo>
                    <a:pt x="402" y="216"/>
                  </a:lnTo>
                  <a:lnTo>
                    <a:pt x="406" y="242"/>
                  </a:lnTo>
                  <a:lnTo>
                    <a:pt x="408" y="270"/>
                  </a:lnTo>
                  <a:lnTo>
                    <a:pt x="416" y="306"/>
                  </a:lnTo>
                  <a:lnTo>
                    <a:pt x="484" y="476"/>
                  </a:lnTo>
                  <a:lnTo>
                    <a:pt x="484" y="476"/>
                  </a:lnTo>
                  <a:lnTo>
                    <a:pt x="486" y="482"/>
                  </a:lnTo>
                  <a:lnTo>
                    <a:pt x="486" y="490"/>
                  </a:lnTo>
                  <a:lnTo>
                    <a:pt x="484" y="498"/>
                  </a:lnTo>
                  <a:lnTo>
                    <a:pt x="482" y="504"/>
                  </a:lnTo>
                  <a:lnTo>
                    <a:pt x="482" y="504"/>
                  </a:lnTo>
                  <a:lnTo>
                    <a:pt x="476" y="510"/>
                  </a:lnTo>
                  <a:lnTo>
                    <a:pt x="470" y="514"/>
                  </a:lnTo>
                  <a:lnTo>
                    <a:pt x="462" y="518"/>
                  </a:lnTo>
                  <a:lnTo>
                    <a:pt x="454" y="518"/>
                  </a:lnTo>
                  <a:lnTo>
                    <a:pt x="392" y="518"/>
                  </a:lnTo>
                  <a:lnTo>
                    <a:pt x="392" y="604"/>
                  </a:lnTo>
                  <a:lnTo>
                    <a:pt x="392" y="604"/>
                  </a:lnTo>
                  <a:lnTo>
                    <a:pt x="390" y="614"/>
                  </a:lnTo>
                  <a:lnTo>
                    <a:pt x="386" y="626"/>
                  </a:lnTo>
                  <a:lnTo>
                    <a:pt x="382" y="636"/>
                  </a:lnTo>
                  <a:lnTo>
                    <a:pt x="374" y="644"/>
                  </a:lnTo>
                  <a:lnTo>
                    <a:pt x="366" y="650"/>
                  </a:lnTo>
                  <a:lnTo>
                    <a:pt x="356" y="656"/>
                  </a:lnTo>
                  <a:lnTo>
                    <a:pt x="346" y="660"/>
                  </a:lnTo>
                  <a:lnTo>
                    <a:pt x="334" y="660"/>
                  </a:lnTo>
                  <a:lnTo>
                    <a:pt x="252" y="660"/>
                  </a:lnTo>
                  <a:lnTo>
                    <a:pt x="252" y="78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ED2D0B3C-4842-BD0E-6012-77913A23C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913" y="3833813"/>
              <a:ext cx="28575" cy="536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84" name="Freeform 8">
              <a:extLst>
                <a:ext uri="{FF2B5EF4-FFF2-40B4-BE49-F238E27FC236}">
                  <a16:creationId xmlns:a16="http://schemas.microsoft.com/office/drawing/2014/main" id="{EE20D682-DD61-266C-A2F3-12A90A0FC2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4438" y="3335338"/>
              <a:ext cx="419100" cy="422275"/>
            </a:xfrm>
            <a:custGeom>
              <a:avLst/>
              <a:gdLst>
                <a:gd name="T0" fmla="*/ 100 w 264"/>
                <a:gd name="T1" fmla="*/ 266 h 266"/>
                <a:gd name="T2" fmla="*/ 100 w 264"/>
                <a:gd name="T3" fmla="*/ 222 h 266"/>
                <a:gd name="T4" fmla="*/ 60 w 264"/>
                <a:gd name="T5" fmla="*/ 248 h 266"/>
                <a:gd name="T6" fmla="*/ 46 w 264"/>
                <a:gd name="T7" fmla="*/ 174 h 266"/>
                <a:gd name="T8" fmla="*/ 44 w 264"/>
                <a:gd name="T9" fmla="*/ 164 h 266"/>
                <a:gd name="T10" fmla="*/ 0 w 264"/>
                <a:gd name="T11" fmla="*/ 102 h 266"/>
                <a:gd name="T12" fmla="*/ 44 w 264"/>
                <a:gd name="T13" fmla="*/ 102 h 266"/>
                <a:gd name="T14" fmla="*/ 16 w 264"/>
                <a:gd name="T15" fmla="*/ 62 h 266"/>
                <a:gd name="T16" fmla="*/ 92 w 264"/>
                <a:gd name="T17" fmla="*/ 48 h 266"/>
                <a:gd name="T18" fmla="*/ 100 w 264"/>
                <a:gd name="T19" fmla="*/ 44 h 266"/>
                <a:gd name="T20" fmla="*/ 164 w 264"/>
                <a:gd name="T21" fmla="*/ 0 h 266"/>
                <a:gd name="T22" fmla="*/ 164 w 264"/>
                <a:gd name="T23" fmla="*/ 44 h 266"/>
                <a:gd name="T24" fmla="*/ 204 w 264"/>
                <a:gd name="T25" fmla="*/ 16 h 266"/>
                <a:gd name="T26" fmla="*/ 218 w 264"/>
                <a:gd name="T27" fmla="*/ 92 h 266"/>
                <a:gd name="T28" fmla="*/ 222 w 264"/>
                <a:gd name="T29" fmla="*/ 102 h 266"/>
                <a:gd name="T30" fmla="*/ 264 w 264"/>
                <a:gd name="T31" fmla="*/ 164 h 266"/>
                <a:gd name="T32" fmla="*/ 222 w 264"/>
                <a:gd name="T33" fmla="*/ 164 h 266"/>
                <a:gd name="T34" fmla="*/ 248 w 264"/>
                <a:gd name="T35" fmla="*/ 204 h 266"/>
                <a:gd name="T36" fmla="*/ 172 w 264"/>
                <a:gd name="T37" fmla="*/ 218 h 266"/>
                <a:gd name="T38" fmla="*/ 164 w 264"/>
                <a:gd name="T39" fmla="*/ 222 h 266"/>
                <a:gd name="T40" fmla="*/ 118 w 264"/>
                <a:gd name="T41" fmla="*/ 248 h 266"/>
                <a:gd name="T42" fmla="*/ 146 w 264"/>
                <a:gd name="T43" fmla="*/ 208 h 266"/>
                <a:gd name="T44" fmla="*/ 152 w 264"/>
                <a:gd name="T45" fmla="*/ 206 h 266"/>
                <a:gd name="T46" fmla="*/ 170 w 264"/>
                <a:gd name="T47" fmla="*/ 200 h 266"/>
                <a:gd name="T48" fmla="*/ 204 w 264"/>
                <a:gd name="T49" fmla="*/ 224 h 266"/>
                <a:gd name="T50" fmla="*/ 196 w 264"/>
                <a:gd name="T51" fmla="*/ 176 h 266"/>
                <a:gd name="T52" fmla="*/ 198 w 264"/>
                <a:gd name="T53" fmla="*/ 170 h 266"/>
                <a:gd name="T54" fmla="*/ 206 w 264"/>
                <a:gd name="T55" fmla="*/ 152 h 266"/>
                <a:gd name="T56" fmla="*/ 246 w 264"/>
                <a:gd name="T57" fmla="*/ 146 h 266"/>
                <a:gd name="T58" fmla="*/ 208 w 264"/>
                <a:gd name="T59" fmla="*/ 120 h 266"/>
                <a:gd name="T60" fmla="*/ 206 w 264"/>
                <a:gd name="T61" fmla="*/ 112 h 266"/>
                <a:gd name="T62" fmla="*/ 198 w 264"/>
                <a:gd name="T63" fmla="*/ 94 h 266"/>
                <a:gd name="T64" fmla="*/ 222 w 264"/>
                <a:gd name="T65" fmla="*/ 62 h 266"/>
                <a:gd name="T66" fmla="*/ 176 w 264"/>
                <a:gd name="T67" fmla="*/ 70 h 266"/>
                <a:gd name="T68" fmla="*/ 170 w 264"/>
                <a:gd name="T69" fmla="*/ 66 h 266"/>
                <a:gd name="T70" fmla="*/ 152 w 264"/>
                <a:gd name="T71" fmla="*/ 60 h 266"/>
                <a:gd name="T72" fmla="*/ 146 w 264"/>
                <a:gd name="T73" fmla="*/ 18 h 266"/>
                <a:gd name="T74" fmla="*/ 118 w 264"/>
                <a:gd name="T75" fmla="*/ 58 h 266"/>
                <a:gd name="T76" fmla="*/ 112 w 264"/>
                <a:gd name="T77" fmla="*/ 60 h 266"/>
                <a:gd name="T78" fmla="*/ 94 w 264"/>
                <a:gd name="T79" fmla="*/ 66 h 266"/>
                <a:gd name="T80" fmla="*/ 60 w 264"/>
                <a:gd name="T81" fmla="*/ 42 h 266"/>
                <a:gd name="T82" fmla="*/ 70 w 264"/>
                <a:gd name="T83" fmla="*/ 88 h 266"/>
                <a:gd name="T84" fmla="*/ 66 w 264"/>
                <a:gd name="T85" fmla="*/ 94 h 266"/>
                <a:gd name="T86" fmla="*/ 58 w 264"/>
                <a:gd name="T87" fmla="*/ 112 h 266"/>
                <a:gd name="T88" fmla="*/ 18 w 264"/>
                <a:gd name="T89" fmla="*/ 120 h 266"/>
                <a:gd name="T90" fmla="*/ 56 w 264"/>
                <a:gd name="T91" fmla="*/ 146 h 266"/>
                <a:gd name="T92" fmla="*/ 58 w 264"/>
                <a:gd name="T93" fmla="*/ 152 h 266"/>
                <a:gd name="T94" fmla="*/ 66 w 264"/>
                <a:gd name="T95" fmla="*/ 170 h 266"/>
                <a:gd name="T96" fmla="*/ 42 w 264"/>
                <a:gd name="T97" fmla="*/ 204 h 266"/>
                <a:gd name="T98" fmla="*/ 88 w 264"/>
                <a:gd name="T99" fmla="*/ 196 h 266"/>
                <a:gd name="T100" fmla="*/ 94 w 264"/>
                <a:gd name="T101" fmla="*/ 200 h 266"/>
                <a:gd name="T102" fmla="*/ 112 w 264"/>
                <a:gd name="T103" fmla="*/ 206 h 266"/>
                <a:gd name="T104" fmla="*/ 118 w 264"/>
                <a:gd name="T105" fmla="*/ 248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4" h="266">
                  <a:moveTo>
                    <a:pt x="164" y="266"/>
                  </a:moveTo>
                  <a:lnTo>
                    <a:pt x="100" y="266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92" y="218"/>
                  </a:lnTo>
                  <a:lnTo>
                    <a:pt x="60" y="248"/>
                  </a:lnTo>
                  <a:lnTo>
                    <a:pt x="16" y="204"/>
                  </a:lnTo>
                  <a:lnTo>
                    <a:pt x="46" y="174"/>
                  </a:lnTo>
                  <a:lnTo>
                    <a:pt x="46" y="174"/>
                  </a:lnTo>
                  <a:lnTo>
                    <a:pt x="44" y="164"/>
                  </a:lnTo>
                  <a:lnTo>
                    <a:pt x="0" y="164"/>
                  </a:lnTo>
                  <a:lnTo>
                    <a:pt x="0" y="102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6" y="92"/>
                  </a:lnTo>
                  <a:lnTo>
                    <a:pt x="16" y="62"/>
                  </a:lnTo>
                  <a:lnTo>
                    <a:pt x="60" y="16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100" y="44"/>
                  </a:lnTo>
                  <a:lnTo>
                    <a:pt x="100" y="0"/>
                  </a:lnTo>
                  <a:lnTo>
                    <a:pt x="164" y="0"/>
                  </a:lnTo>
                  <a:lnTo>
                    <a:pt x="164" y="44"/>
                  </a:lnTo>
                  <a:lnTo>
                    <a:pt x="164" y="44"/>
                  </a:lnTo>
                  <a:lnTo>
                    <a:pt x="172" y="48"/>
                  </a:lnTo>
                  <a:lnTo>
                    <a:pt x="204" y="16"/>
                  </a:lnTo>
                  <a:lnTo>
                    <a:pt x="248" y="62"/>
                  </a:lnTo>
                  <a:lnTo>
                    <a:pt x="218" y="92"/>
                  </a:lnTo>
                  <a:lnTo>
                    <a:pt x="218" y="92"/>
                  </a:lnTo>
                  <a:lnTo>
                    <a:pt x="222" y="102"/>
                  </a:lnTo>
                  <a:lnTo>
                    <a:pt x="264" y="102"/>
                  </a:lnTo>
                  <a:lnTo>
                    <a:pt x="264" y="164"/>
                  </a:lnTo>
                  <a:lnTo>
                    <a:pt x="222" y="164"/>
                  </a:lnTo>
                  <a:lnTo>
                    <a:pt x="222" y="164"/>
                  </a:lnTo>
                  <a:lnTo>
                    <a:pt x="218" y="174"/>
                  </a:lnTo>
                  <a:lnTo>
                    <a:pt x="248" y="204"/>
                  </a:lnTo>
                  <a:lnTo>
                    <a:pt x="204" y="248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164" y="222"/>
                  </a:lnTo>
                  <a:lnTo>
                    <a:pt x="164" y="266"/>
                  </a:lnTo>
                  <a:close/>
                  <a:moveTo>
                    <a:pt x="118" y="248"/>
                  </a:moveTo>
                  <a:lnTo>
                    <a:pt x="146" y="248"/>
                  </a:lnTo>
                  <a:lnTo>
                    <a:pt x="146" y="208"/>
                  </a:lnTo>
                  <a:lnTo>
                    <a:pt x="152" y="206"/>
                  </a:lnTo>
                  <a:lnTo>
                    <a:pt x="152" y="206"/>
                  </a:lnTo>
                  <a:lnTo>
                    <a:pt x="162" y="204"/>
                  </a:lnTo>
                  <a:lnTo>
                    <a:pt x="170" y="200"/>
                  </a:lnTo>
                  <a:lnTo>
                    <a:pt x="176" y="196"/>
                  </a:lnTo>
                  <a:lnTo>
                    <a:pt x="204" y="224"/>
                  </a:lnTo>
                  <a:lnTo>
                    <a:pt x="222" y="204"/>
                  </a:lnTo>
                  <a:lnTo>
                    <a:pt x="196" y="176"/>
                  </a:lnTo>
                  <a:lnTo>
                    <a:pt x="198" y="170"/>
                  </a:lnTo>
                  <a:lnTo>
                    <a:pt x="198" y="170"/>
                  </a:lnTo>
                  <a:lnTo>
                    <a:pt x="202" y="162"/>
                  </a:lnTo>
                  <a:lnTo>
                    <a:pt x="206" y="152"/>
                  </a:lnTo>
                  <a:lnTo>
                    <a:pt x="208" y="146"/>
                  </a:lnTo>
                  <a:lnTo>
                    <a:pt x="246" y="146"/>
                  </a:lnTo>
                  <a:lnTo>
                    <a:pt x="246" y="120"/>
                  </a:lnTo>
                  <a:lnTo>
                    <a:pt x="208" y="120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2" y="104"/>
                  </a:lnTo>
                  <a:lnTo>
                    <a:pt x="198" y="94"/>
                  </a:lnTo>
                  <a:lnTo>
                    <a:pt x="196" y="88"/>
                  </a:lnTo>
                  <a:lnTo>
                    <a:pt x="222" y="62"/>
                  </a:lnTo>
                  <a:lnTo>
                    <a:pt x="204" y="42"/>
                  </a:lnTo>
                  <a:lnTo>
                    <a:pt x="176" y="70"/>
                  </a:lnTo>
                  <a:lnTo>
                    <a:pt x="170" y="66"/>
                  </a:lnTo>
                  <a:lnTo>
                    <a:pt x="170" y="66"/>
                  </a:lnTo>
                  <a:lnTo>
                    <a:pt x="162" y="62"/>
                  </a:lnTo>
                  <a:lnTo>
                    <a:pt x="152" y="60"/>
                  </a:lnTo>
                  <a:lnTo>
                    <a:pt x="146" y="58"/>
                  </a:lnTo>
                  <a:lnTo>
                    <a:pt x="146" y="18"/>
                  </a:lnTo>
                  <a:lnTo>
                    <a:pt x="118" y="18"/>
                  </a:lnTo>
                  <a:lnTo>
                    <a:pt x="118" y="58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02" y="62"/>
                  </a:lnTo>
                  <a:lnTo>
                    <a:pt x="94" y="66"/>
                  </a:lnTo>
                  <a:lnTo>
                    <a:pt x="88" y="70"/>
                  </a:lnTo>
                  <a:lnTo>
                    <a:pt x="60" y="42"/>
                  </a:lnTo>
                  <a:lnTo>
                    <a:pt x="42" y="62"/>
                  </a:lnTo>
                  <a:lnTo>
                    <a:pt x="70" y="88"/>
                  </a:lnTo>
                  <a:lnTo>
                    <a:pt x="66" y="94"/>
                  </a:lnTo>
                  <a:lnTo>
                    <a:pt x="66" y="94"/>
                  </a:lnTo>
                  <a:lnTo>
                    <a:pt x="62" y="104"/>
                  </a:lnTo>
                  <a:lnTo>
                    <a:pt x="58" y="112"/>
                  </a:lnTo>
                  <a:lnTo>
                    <a:pt x="56" y="120"/>
                  </a:lnTo>
                  <a:lnTo>
                    <a:pt x="18" y="120"/>
                  </a:lnTo>
                  <a:lnTo>
                    <a:pt x="18" y="146"/>
                  </a:lnTo>
                  <a:lnTo>
                    <a:pt x="56" y="146"/>
                  </a:lnTo>
                  <a:lnTo>
                    <a:pt x="58" y="152"/>
                  </a:lnTo>
                  <a:lnTo>
                    <a:pt x="58" y="152"/>
                  </a:lnTo>
                  <a:lnTo>
                    <a:pt x="62" y="162"/>
                  </a:lnTo>
                  <a:lnTo>
                    <a:pt x="66" y="170"/>
                  </a:lnTo>
                  <a:lnTo>
                    <a:pt x="70" y="176"/>
                  </a:lnTo>
                  <a:lnTo>
                    <a:pt x="42" y="204"/>
                  </a:lnTo>
                  <a:lnTo>
                    <a:pt x="60" y="224"/>
                  </a:lnTo>
                  <a:lnTo>
                    <a:pt x="88" y="196"/>
                  </a:lnTo>
                  <a:lnTo>
                    <a:pt x="94" y="200"/>
                  </a:lnTo>
                  <a:lnTo>
                    <a:pt x="94" y="200"/>
                  </a:lnTo>
                  <a:lnTo>
                    <a:pt x="102" y="204"/>
                  </a:lnTo>
                  <a:lnTo>
                    <a:pt x="112" y="206"/>
                  </a:lnTo>
                  <a:lnTo>
                    <a:pt x="118" y="208"/>
                  </a:lnTo>
                  <a:lnTo>
                    <a:pt x="118" y="2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85" name="Freeform 9">
              <a:extLst>
                <a:ext uri="{FF2B5EF4-FFF2-40B4-BE49-F238E27FC236}">
                  <a16:creationId xmlns:a16="http://schemas.microsoft.com/office/drawing/2014/main" id="{9155D366-ACB8-F4AC-88F7-0B5376468B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1913" y="3455988"/>
              <a:ext cx="184150" cy="180975"/>
            </a:xfrm>
            <a:custGeom>
              <a:avLst/>
              <a:gdLst>
                <a:gd name="T0" fmla="*/ 58 w 116"/>
                <a:gd name="T1" fmla="*/ 114 h 114"/>
                <a:gd name="T2" fmla="*/ 36 w 116"/>
                <a:gd name="T3" fmla="*/ 110 h 114"/>
                <a:gd name="T4" fmla="*/ 18 w 116"/>
                <a:gd name="T5" fmla="*/ 98 h 114"/>
                <a:gd name="T6" fmla="*/ 6 w 116"/>
                <a:gd name="T7" fmla="*/ 80 h 114"/>
                <a:gd name="T8" fmla="*/ 0 w 116"/>
                <a:gd name="T9" fmla="*/ 56 h 114"/>
                <a:gd name="T10" fmla="*/ 2 w 116"/>
                <a:gd name="T11" fmla="*/ 46 h 114"/>
                <a:gd name="T12" fmla="*/ 10 w 116"/>
                <a:gd name="T13" fmla="*/ 24 h 114"/>
                <a:gd name="T14" fmla="*/ 26 w 116"/>
                <a:gd name="T15" fmla="*/ 10 h 114"/>
                <a:gd name="T16" fmla="*/ 46 w 116"/>
                <a:gd name="T17" fmla="*/ 0 h 114"/>
                <a:gd name="T18" fmla="*/ 58 w 116"/>
                <a:gd name="T19" fmla="*/ 0 h 114"/>
                <a:gd name="T20" fmla="*/ 80 w 116"/>
                <a:gd name="T21" fmla="*/ 4 h 114"/>
                <a:gd name="T22" fmla="*/ 98 w 116"/>
                <a:gd name="T23" fmla="*/ 16 h 114"/>
                <a:gd name="T24" fmla="*/ 112 w 116"/>
                <a:gd name="T25" fmla="*/ 34 h 114"/>
                <a:gd name="T26" fmla="*/ 116 w 116"/>
                <a:gd name="T27" fmla="*/ 56 h 114"/>
                <a:gd name="T28" fmla="*/ 114 w 116"/>
                <a:gd name="T29" fmla="*/ 68 h 114"/>
                <a:gd name="T30" fmla="*/ 106 w 116"/>
                <a:gd name="T31" fmla="*/ 88 h 114"/>
                <a:gd name="T32" fmla="*/ 90 w 116"/>
                <a:gd name="T33" fmla="*/ 104 h 114"/>
                <a:gd name="T34" fmla="*/ 70 w 116"/>
                <a:gd name="T35" fmla="*/ 114 h 114"/>
                <a:gd name="T36" fmla="*/ 58 w 116"/>
                <a:gd name="T37" fmla="*/ 114 h 114"/>
                <a:gd name="T38" fmla="*/ 58 w 116"/>
                <a:gd name="T39" fmla="*/ 18 h 114"/>
                <a:gd name="T40" fmla="*/ 42 w 116"/>
                <a:gd name="T41" fmla="*/ 20 h 114"/>
                <a:gd name="T42" fmla="*/ 30 w 116"/>
                <a:gd name="T43" fmla="*/ 28 h 114"/>
                <a:gd name="T44" fmla="*/ 22 w 116"/>
                <a:gd name="T45" fmla="*/ 42 h 114"/>
                <a:gd name="T46" fmla="*/ 18 w 116"/>
                <a:gd name="T47" fmla="*/ 56 h 114"/>
                <a:gd name="T48" fmla="*/ 20 w 116"/>
                <a:gd name="T49" fmla="*/ 64 h 114"/>
                <a:gd name="T50" fmla="*/ 26 w 116"/>
                <a:gd name="T51" fmla="*/ 78 h 114"/>
                <a:gd name="T52" fmla="*/ 36 w 116"/>
                <a:gd name="T53" fmla="*/ 90 h 114"/>
                <a:gd name="T54" fmla="*/ 50 w 116"/>
                <a:gd name="T55" fmla="*/ 96 h 114"/>
                <a:gd name="T56" fmla="*/ 58 w 116"/>
                <a:gd name="T57" fmla="*/ 96 h 114"/>
                <a:gd name="T58" fmla="*/ 74 w 116"/>
                <a:gd name="T59" fmla="*/ 94 h 114"/>
                <a:gd name="T60" fmla="*/ 86 w 116"/>
                <a:gd name="T61" fmla="*/ 84 h 114"/>
                <a:gd name="T62" fmla="*/ 94 w 116"/>
                <a:gd name="T63" fmla="*/ 72 h 114"/>
                <a:gd name="T64" fmla="*/ 98 w 116"/>
                <a:gd name="T65" fmla="*/ 56 h 114"/>
                <a:gd name="T66" fmla="*/ 96 w 116"/>
                <a:gd name="T67" fmla="*/ 48 h 114"/>
                <a:gd name="T68" fmla="*/ 90 w 116"/>
                <a:gd name="T69" fmla="*/ 34 h 114"/>
                <a:gd name="T70" fmla="*/ 80 w 116"/>
                <a:gd name="T71" fmla="*/ 24 h 114"/>
                <a:gd name="T72" fmla="*/ 66 w 116"/>
                <a:gd name="T73" fmla="*/ 18 h 114"/>
                <a:gd name="T74" fmla="*/ 58 w 116"/>
                <a:gd name="T75" fmla="*/ 1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114">
                  <a:moveTo>
                    <a:pt x="58" y="114"/>
                  </a:moveTo>
                  <a:lnTo>
                    <a:pt x="58" y="114"/>
                  </a:lnTo>
                  <a:lnTo>
                    <a:pt x="46" y="114"/>
                  </a:lnTo>
                  <a:lnTo>
                    <a:pt x="36" y="110"/>
                  </a:lnTo>
                  <a:lnTo>
                    <a:pt x="26" y="104"/>
                  </a:lnTo>
                  <a:lnTo>
                    <a:pt x="18" y="98"/>
                  </a:lnTo>
                  <a:lnTo>
                    <a:pt x="10" y="88"/>
                  </a:lnTo>
                  <a:lnTo>
                    <a:pt x="6" y="80"/>
                  </a:lnTo>
                  <a:lnTo>
                    <a:pt x="2" y="6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6" y="34"/>
                  </a:lnTo>
                  <a:lnTo>
                    <a:pt x="10" y="24"/>
                  </a:lnTo>
                  <a:lnTo>
                    <a:pt x="18" y="16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6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70" y="0"/>
                  </a:lnTo>
                  <a:lnTo>
                    <a:pt x="80" y="4"/>
                  </a:lnTo>
                  <a:lnTo>
                    <a:pt x="90" y="10"/>
                  </a:lnTo>
                  <a:lnTo>
                    <a:pt x="98" y="16"/>
                  </a:lnTo>
                  <a:lnTo>
                    <a:pt x="106" y="24"/>
                  </a:lnTo>
                  <a:lnTo>
                    <a:pt x="112" y="34"/>
                  </a:lnTo>
                  <a:lnTo>
                    <a:pt x="114" y="46"/>
                  </a:lnTo>
                  <a:lnTo>
                    <a:pt x="116" y="56"/>
                  </a:lnTo>
                  <a:lnTo>
                    <a:pt x="116" y="56"/>
                  </a:lnTo>
                  <a:lnTo>
                    <a:pt x="114" y="68"/>
                  </a:lnTo>
                  <a:lnTo>
                    <a:pt x="112" y="80"/>
                  </a:lnTo>
                  <a:lnTo>
                    <a:pt x="106" y="88"/>
                  </a:lnTo>
                  <a:lnTo>
                    <a:pt x="98" y="98"/>
                  </a:lnTo>
                  <a:lnTo>
                    <a:pt x="90" y="104"/>
                  </a:lnTo>
                  <a:lnTo>
                    <a:pt x="80" y="110"/>
                  </a:lnTo>
                  <a:lnTo>
                    <a:pt x="70" y="114"/>
                  </a:lnTo>
                  <a:lnTo>
                    <a:pt x="58" y="114"/>
                  </a:lnTo>
                  <a:lnTo>
                    <a:pt x="58" y="114"/>
                  </a:lnTo>
                  <a:close/>
                  <a:moveTo>
                    <a:pt x="58" y="18"/>
                  </a:moveTo>
                  <a:lnTo>
                    <a:pt x="58" y="18"/>
                  </a:lnTo>
                  <a:lnTo>
                    <a:pt x="50" y="18"/>
                  </a:lnTo>
                  <a:lnTo>
                    <a:pt x="42" y="20"/>
                  </a:lnTo>
                  <a:lnTo>
                    <a:pt x="36" y="24"/>
                  </a:lnTo>
                  <a:lnTo>
                    <a:pt x="30" y="28"/>
                  </a:lnTo>
                  <a:lnTo>
                    <a:pt x="26" y="34"/>
                  </a:lnTo>
                  <a:lnTo>
                    <a:pt x="22" y="42"/>
                  </a:lnTo>
                  <a:lnTo>
                    <a:pt x="20" y="48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20" y="64"/>
                  </a:lnTo>
                  <a:lnTo>
                    <a:pt x="22" y="72"/>
                  </a:lnTo>
                  <a:lnTo>
                    <a:pt x="26" y="78"/>
                  </a:lnTo>
                  <a:lnTo>
                    <a:pt x="30" y="84"/>
                  </a:lnTo>
                  <a:lnTo>
                    <a:pt x="36" y="90"/>
                  </a:lnTo>
                  <a:lnTo>
                    <a:pt x="42" y="94"/>
                  </a:lnTo>
                  <a:lnTo>
                    <a:pt x="50" y="96"/>
                  </a:lnTo>
                  <a:lnTo>
                    <a:pt x="58" y="96"/>
                  </a:lnTo>
                  <a:lnTo>
                    <a:pt x="58" y="96"/>
                  </a:lnTo>
                  <a:lnTo>
                    <a:pt x="66" y="96"/>
                  </a:lnTo>
                  <a:lnTo>
                    <a:pt x="74" y="94"/>
                  </a:lnTo>
                  <a:lnTo>
                    <a:pt x="80" y="90"/>
                  </a:lnTo>
                  <a:lnTo>
                    <a:pt x="86" y="84"/>
                  </a:lnTo>
                  <a:lnTo>
                    <a:pt x="90" y="78"/>
                  </a:lnTo>
                  <a:lnTo>
                    <a:pt x="94" y="72"/>
                  </a:lnTo>
                  <a:lnTo>
                    <a:pt x="96" y="64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6" y="48"/>
                  </a:lnTo>
                  <a:lnTo>
                    <a:pt x="94" y="42"/>
                  </a:lnTo>
                  <a:lnTo>
                    <a:pt x="90" y="34"/>
                  </a:lnTo>
                  <a:lnTo>
                    <a:pt x="86" y="28"/>
                  </a:lnTo>
                  <a:lnTo>
                    <a:pt x="80" y="24"/>
                  </a:lnTo>
                  <a:lnTo>
                    <a:pt x="74" y="20"/>
                  </a:lnTo>
                  <a:lnTo>
                    <a:pt x="66" y="18"/>
                  </a:lnTo>
                  <a:lnTo>
                    <a:pt x="58" y="18"/>
                  </a:lnTo>
                  <a:lnTo>
                    <a:pt x="58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86" name="Rectangle 10">
              <a:extLst>
                <a:ext uri="{FF2B5EF4-FFF2-40B4-BE49-F238E27FC236}">
                  <a16:creationId xmlns:a16="http://schemas.microsoft.com/office/drawing/2014/main" id="{242DC572-813C-9A97-0980-63E7BD53A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213" y="4037013"/>
              <a:ext cx="3810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87" name="Rectangle 11">
              <a:extLst>
                <a:ext uri="{FF2B5EF4-FFF2-40B4-BE49-F238E27FC236}">
                  <a16:creationId xmlns:a16="http://schemas.microsoft.com/office/drawing/2014/main" id="{529484A7-9996-8F58-5463-C1B32433A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3063" y="4037013"/>
              <a:ext cx="3810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88" name="Rectangle 12">
              <a:extLst>
                <a:ext uri="{FF2B5EF4-FFF2-40B4-BE49-F238E27FC236}">
                  <a16:creationId xmlns:a16="http://schemas.microsoft.com/office/drawing/2014/main" id="{27236FDF-2DB9-E032-189F-CC3F20B3D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913" y="4037013"/>
              <a:ext cx="3810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</p:grpSp>
      <p:grpSp>
        <p:nvGrpSpPr>
          <p:cNvPr id="89" name="dynamictitle__637290395132884192">
            <a:extLst>
              <a:ext uri="{FF2B5EF4-FFF2-40B4-BE49-F238E27FC236}">
                <a16:creationId xmlns:a16="http://schemas.microsoft.com/office/drawing/2014/main" id="{C51A0422-FD05-DF8F-1F5E-72D4BDEEBC6E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1110009" y="3626495"/>
            <a:ext cx="2727489" cy="291289"/>
            <a:chOff x="2832361" y="2087941"/>
            <a:chExt cx="3938930" cy="291289"/>
          </a:xfrm>
        </p:grpSpPr>
        <p:sp>
          <p:nvSpPr>
            <p:cNvPr id="90" name="Arrow: Left-Right 89">
              <a:extLst>
                <a:ext uri="{FF2B5EF4-FFF2-40B4-BE49-F238E27FC236}">
                  <a16:creationId xmlns:a16="http://schemas.microsoft.com/office/drawing/2014/main" id="{004CBDB7-39B7-B31C-FAA5-373723092CC4}"/>
                </a:ext>
              </a:extLst>
            </p:cNvPr>
            <p:cNvSpPr/>
            <p:nvPr/>
          </p:nvSpPr>
          <p:spPr>
            <a:xfrm>
              <a:off x="2832361" y="2087941"/>
              <a:ext cx="3938930" cy="291289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72000" rtlCol="0" anchor="t" anchorCtr="0">
              <a:spAutoFit/>
            </a:bodyPr>
            <a:lstStyle/>
            <a:p>
              <a:pPr marL="0" marR="0" lvl="0" indent="0" defTabSz="442015" eaLnBrk="1" fontAlgn="auto" latinLnBrk="0" hangingPunct="1">
                <a:lnSpc>
                  <a:spcPct val="11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400" b="1" i="0" u="none" strike="noStrike" kern="1200" cap="none" spc="0" normalizeH="0" baseline="0" noProof="0">
                  <a:ln>
                    <a:noFill/>
                  </a:ln>
                  <a:solidFill>
                    <a:schemeClr val="accent1">
                      <a:lumMod val="50000"/>
                    </a:schemeClr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Engenharia e gestão de projeto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008FF2B0-81FC-9A54-967E-01D7202AF637}"/>
                </a:ext>
              </a:extLst>
            </p:cNvPr>
            <p:cNvCxnSpPr>
              <a:cxnSpLocks/>
              <a:stCxn id="90" idx="4"/>
              <a:endCxn id="90" idx="6"/>
            </p:cNvCxnSpPr>
            <p:nvPr/>
          </p:nvCxnSpPr>
          <p:spPr>
            <a:xfrm>
              <a:off x="2832361" y="2379230"/>
              <a:ext cx="3938930" cy="0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dynamictitle__637290395126690333">
            <a:extLst>
              <a:ext uri="{FF2B5EF4-FFF2-40B4-BE49-F238E27FC236}">
                <a16:creationId xmlns:a16="http://schemas.microsoft.com/office/drawing/2014/main" id="{857D73E0-FE04-852D-D977-8523DDAC484D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5113018" y="3580218"/>
            <a:ext cx="2505752" cy="291289"/>
            <a:chOff x="2832361" y="2087941"/>
            <a:chExt cx="3534683" cy="291289"/>
          </a:xfrm>
        </p:grpSpPr>
        <p:sp>
          <p:nvSpPr>
            <p:cNvPr id="93" name="Arrow: Left-Right 92">
              <a:extLst>
                <a:ext uri="{FF2B5EF4-FFF2-40B4-BE49-F238E27FC236}">
                  <a16:creationId xmlns:a16="http://schemas.microsoft.com/office/drawing/2014/main" id="{C59F0173-09D0-C789-CD66-B3253F1DABFF}"/>
                </a:ext>
              </a:extLst>
            </p:cNvPr>
            <p:cNvSpPr/>
            <p:nvPr/>
          </p:nvSpPr>
          <p:spPr>
            <a:xfrm>
              <a:off x="2832361" y="2087941"/>
              <a:ext cx="3534683" cy="291289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t" anchorCtr="0">
              <a:spAutoFit/>
            </a:bodyPr>
            <a:lstStyle/>
            <a:p>
              <a:pPr marL="0" marR="0" lvl="0" indent="0" defTabSz="442015" eaLnBrk="1" fontAlgn="auto" latinLnBrk="0" hangingPunct="1">
                <a:lnSpc>
                  <a:spcPct val="11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400" b="1" i="0" u="none" strike="noStrike" kern="120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Perfis técnicos industriais</a:t>
              </a: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0B6CB049-7487-E505-0C26-FA19584448C9}"/>
                </a:ext>
              </a:extLst>
            </p:cNvPr>
            <p:cNvCxnSpPr>
              <a:stCxn id="93" idx="4"/>
              <a:endCxn id="93" idx="6"/>
            </p:cNvCxnSpPr>
            <p:nvPr/>
          </p:nvCxnSpPr>
          <p:spPr>
            <a:xfrm>
              <a:off x="2832361" y="2379230"/>
              <a:ext cx="3534683" cy="0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dynamictitle__637290395132884192">
            <a:extLst>
              <a:ext uri="{FF2B5EF4-FFF2-40B4-BE49-F238E27FC236}">
                <a16:creationId xmlns:a16="http://schemas.microsoft.com/office/drawing/2014/main" id="{D9365691-B152-5F6B-A367-C449DB902BD9}"/>
              </a:ext>
            </a:extLst>
          </p:cNvPr>
          <p:cNvGrpSpPr/>
          <p:nvPr>
            <p:custDataLst>
              <p:tags r:id="rId4"/>
            </p:custDataLst>
          </p:nvPr>
        </p:nvGrpSpPr>
        <p:grpSpPr>
          <a:xfrm>
            <a:off x="8894223" y="3491442"/>
            <a:ext cx="2440674" cy="291289"/>
            <a:chOff x="2832361" y="2087941"/>
            <a:chExt cx="3534683" cy="291289"/>
          </a:xfrm>
        </p:grpSpPr>
        <p:sp>
          <p:nvSpPr>
            <p:cNvPr id="96" name="Arrow: Left-Right 95">
              <a:extLst>
                <a:ext uri="{FF2B5EF4-FFF2-40B4-BE49-F238E27FC236}">
                  <a16:creationId xmlns:a16="http://schemas.microsoft.com/office/drawing/2014/main" id="{A1FC1D56-54F4-A3DA-D493-61ACE1956373}"/>
                </a:ext>
              </a:extLst>
            </p:cNvPr>
            <p:cNvSpPr/>
            <p:nvPr/>
          </p:nvSpPr>
          <p:spPr>
            <a:xfrm>
              <a:off x="2832361" y="2087941"/>
              <a:ext cx="3534683" cy="291289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72000" rtlCol="0" anchor="t" anchorCtr="0">
              <a:spAutoFit/>
            </a:bodyPr>
            <a:lstStyle/>
            <a:p>
              <a:pPr marL="0" marR="0" lvl="0" indent="0" defTabSz="442015" eaLnBrk="1" fontAlgn="auto" latinLnBrk="0" hangingPunct="1">
                <a:lnSpc>
                  <a:spcPct val="11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400" b="1" i="0" u="none" strike="noStrike" kern="1200" cap="none" spc="0" normalizeH="0" baseline="0" noProof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Perfis digitais e de transição</a:t>
              </a:r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9C0AE14E-D854-B93E-B104-BC67DD29AA75}"/>
                </a:ext>
              </a:extLst>
            </p:cNvPr>
            <p:cNvCxnSpPr>
              <a:stCxn id="96" idx="4"/>
              <a:endCxn id="96" idx="6"/>
            </p:cNvCxnSpPr>
            <p:nvPr/>
          </p:nvCxnSpPr>
          <p:spPr>
            <a:xfrm>
              <a:off x="2832361" y="2379230"/>
              <a:ext cx="3534683" cy="0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A6084932-489C-6728-EEC5-3FECEEECC47B}"/>
              </a:ext>
            </a:extLst>
          </p:cNvPr>
          <p:cNvGrpSpPr/>
          <p:nvPr/>
        </p:nvGrpSpPr>
        <p:grpSpPr>
          <a:xfrm>
            <a:off x="1044324" y="4322524"/>
            <a:ext cx="2858859" cy="215440"/>
            <a:chOff x="4898350" y="5059052"/>
            <a:chExt cx="2594650" cy="155448"/>
          </a:xfrm>
        </p:grpSpPr>
        <p:sp>
          <p:nvSpPr>
            <p:cNvPr id="99" name="Shape 13">
              <a:extLst>
                <a:ext uri="{FF2B5EF4-FFF2-40B4-BE49-F238E27FC236}">
                  <a16:creationId xmlns:a16="http://schemas.microsoft.com/office/drawing/2014/main" id="{114E0471-761B-B929-2DBF-7710AAA3FAA3}"/>
                </a:ext>
              </a:extLst>
            </p:cNvPr>
            <p:cNvSpPr/>
            <p:nvPr/>
          </p:nvSpPr>
          <p:spPr>
            <a:xfrm>
              <a:off x="4898350" y="5059052"/>
              <a:ext cx="2594650" cy="155448"/>
            </a:xfrm>
            <a:prstGeom prst="rect">
              <a:avLst/>
            </a:prstGeom>
            <a:solidFill>
              <a:schemeClr val="tx2">
                <a:lumMod val="50000"/>
              </a:schemeClr>
            </a:solidFill>
            <a:ln w="12700">
              <a:solidFill>
                <a:schemeClr val="tx2">
                  <a:lumMod val="50000"/>
                </a:schemeClr>
              </a:solidFill>
              <a:prstDash val="solid"/>
            </a:ln>
          </p:spPr>
          <p:txBody>
            <a:bodyPr/>
            <a:lstStyle/>
            <a:p>
              <a:endParaRPr lang="pt-PT" sz="2000" noProof="0"/>
            </a:p>
          </p:txBody>
        </p:sp>
        <p:sp>
          <p:nvSpPr>
            <p:cNvPr id="100" name="Text 14">
              <a:extLst>
                <a:ext uri="{FF2B5EF4-FFF2-40B4-BE49-F238E27FC236}">
                  <a16:creationId xmlns:a16="http://schemas.microsoft.com/office/drawing/2014/main" id="{7B29AAEB-0DC5-9D09-5710-9551F71AE2DD}"/>
                </a:ext>
              </a:extLst>
            </p:cNvPr>
            <p:cNvSpPr/>
            <p:nvPr/>
          </p:nvSpPr>
          <p:spPr>
            <a:xfrm>
              <a:off x="4898350" y="5059052"/>
              <a:ext cx="2594650" cy="1554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pt-PT" sz="1400" noProof="0">
                  <a:solidFill>
                    <a:srgbClr val="FFFFFF"/>
                  </a:solidFill>
                  <a:latin typeface="Arial (Body)"/>
                  <a:ea typeface="Calibri" pitchFamily="34" charset="-122"/>
                  <a:cs typeface="Calibri" pitchFamily="34" charset="-120"/>
                </a:rPr>
                <a:t>Intensidade de procura: muito alta</a:t>
              </a:r>
              <a:endParaRPr lang="pt-PT" sz="1400" noProof="0">
                <a:latin typeface="Arial (Body)"/>
              </a:endParaRP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97ADB8A2-5DC2-E434-4B85-C6E048B44874}"/>
              </a:ext>
            </a:extLst>
          </p:cNvPr>
          <p:cNvGrpSpPr/>
          <p:nvPr/>
        </p:nvGrpSpPr>
        <p:grpSpPr>
          <a:xfrm>
            <a:off x="8685131" y="4286575"/>
            <a:ext cx="2858859" cy="215440"/>
            <a:chOff x="9106567" y="5037543"/>
            <a:chExt cx="2594650" cy="155448"/>
          </a:xfrm>
        </p:grpSpPr>
        <p:sp>
          <p:nvSpPr>
            <p:cNvPr id="102" name="Shape 13">
              <a:extLst>
                <a:ext uri="{FF2B5EF4-FFF2-40B4-BE49-F238E27FC236}">
                  <a16:creationId xmlns:a16="http://schemas.microsoft.com/office/drawing/2014/main" id="{F04F4351-D793-D898-AF23-6589AD92C16B}"/>
                </a:ext>
              </a:extLst>
            </p:cNvPr>
            <p:cNvSpPr/>
            <p:nvPr/>
          </p:nvSpPr>
          <p:spPr>
            <a:xfrm>
              <a:off x="9106567" y="5037543"/>
              <a:ext cx="2594650" cy="155448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 w="12700">
              <a:solidFill>
                <a:schemeClr val="tx2">
                  <a:lumMod val="60000"/>
                  <a:lumOff val="40000"/>
                </a:schemeClr>
              </a:solidFill>
              <a:prstDash val="solid"/>
            </a:ln>
          </p:spPr>
          <p:txBody>
            <a:bodyPr/>
            <a:lstStyle/>
            <a:p>
              <a:endParaRPr lang="pt-PT" sz="2000" noProof="0"/>
            </a:p>
          </p:txBody>
        </p:sp>
        <p:sp>
          <p:nvSpPr>
            <p:cNvPr id="103" name="Text 14">
              <a:extLst>
                <a:ext uri="{FF2B5EF4-FFF2-40B4-BE49-F238E27FC236}">
                  <a16:creationId xmlns:a16="http://schemas.microsoft.com/office/drawing/2014/main" id="{02AF4D35-BE4A-0B7F-B630-17034F000E9F}"/>
                </a:ext>
              </a:extLst>
            </p:cNvPr>
            <p:cNvSpPr/>
            <p:nvPr/>
          </p:nvSpPr>
          <p:spPr>
            <a:xfrm>
              <a:off x="9106567" y="5037543"/>
              <a:ext cx="2594650" cy="155448"/>
            </a:xfrm>
            <a:prstGeom prst="rect">
              <a:avLst/>
            </a:prstGeom>
            <a:solidFill>
              <a:schemeClr val="tx2">
                <a:lumMod val="60000"/>
                <a:lumOff val="40000"/>
              </a:schemeClr>
            </a:solidFill>
            <a:ln>
              <a:solidFill>
                <a:schemeClr val="tx2">
                  <a:lumMod val="60000"/>
                  <a:lumOff val="40000"/>
                </a:schemeClr>
              </a:solidFill>
            </a:ln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pt-PT" sz="1400" noProof="0">
                  <a:solidFill>
                    <a:srgbClr val="FFFFFF"/>
                  </a:solidFill>
                  <a:latin typeface="Arial (Body)"/>
                  <a:ea typeface="Calibri" pitchFamily="34" charset="-122"/>
                  <a:cs typeface="Calibri" pitchFamily="34" charset="-120"/>
                </a:rPr>
                <a:t>Intensidade de procura: crescente</a:t>
              </a:r>
              <a:endParaRPr lang="pt-PT" sz="1400" noProof="0">
                <a:latin typeface="Arial (Body)"/>
              </a:endParaRPr>
            </a:p>
          </p:txBody>
        </p: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DF1B11CE-042F-48C7-062F-C5BAD8757BEF}"/>
              </a:ext>
            </a:extLst>
          </p:cNvPr>
          <p:cNvGrpSpPr/>
          <p:nvPr/>
        </p:nvGrpSpPr>
        <p:grpSpPr>
          <a:xfrm>
            <a:off x="4936465" y="4311802"/>
            <a:ext cx="2858859" cy="215440"/>
            <a:chOff x="583175" y="5048330"/>
            <a:chExt cx="2510212" cy="166170"/>
          </a:xfrm>
        </p:grpSpPr>
        <p:sp>
          <p:nvSpPr>
            <p:cNvPr id="105" name="Shape 13">
              <a:extLst>
                <a:ext uri="{FF2B5EF4-FFF2-40B4-BE49-F238E27FC236}">
                  <a16:creationId xmlns:a16="http://schemas.microsoft.com/office/drawing/2014/main" id="{5165B280-BD2B-7F62-0FF1-EF31FCA9B177}"/>
                </a:ext>
              </a:extLst>
            </p:cNvPr>
            <p:cNvSpPr/>
            <p:nvPr/>
          </p:nvSpPr>
          <p:spPr>
            <a:xfrm>
              <a:off x="583175" y="5059052"/>
              <a:ext cx="2468880" cy="155448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2"/>
              </a:solidFill>
              <a:prstDash val="solid"/>
            </a:ln>
          </p:spPr>
          <p:txBody>
            <a:bodyPr/>
            <a:lstStyle/>
            <a:p>
              <a:endParaRPr lang="pt-PT" sz="2000" noProof="0"/>
            </a:p>
          </p:txBody>
        </p:sp>
        <p:sp>
          <p:nvSpPr>
            <p:cNvPr id="106" name="Text 14">
              <a:extLst>
                <a:ext uri="{FF2B5EF4-FFF2-40B4-BE49-F238E27FC236}">
                  <a16:creationId xmlns:a16="http://schemas.microsoft.com/office/drawing/2014/main" id="{84E5E09F-0797-8C41-C642-121C49981B15}"/>
                </a:ext>
              </a:extLst>
            </p:cNvPr>
            <p:cNvSpPr/>
            <p:nvPr/>
          </p:nvSpPr>
          <p:spPr>
            <a:xfrm>
              <a:off x="624507" y="5048330"/>
              <a:ext cx="2468880" cy="155448"/>
            </a:xfrm>
            <a:prstGeom prst="rect">
              <a:avLst/>
            </a:prstGeom>
            <a:noFill/>
            <a:ln/>
          </p:spPr>
          <p:txBody>
            <a:bodyPr wrap="square" lIns="0" tIns="0" rIns="0" bIns="0" rtlCol="0" anchor="ctr"/>
            <a:lstStyle/>
            <a:p>
              <a:pPr marL="0" indent="0" algn="ctr">
                <a:buNone/>
              </a:pPr>
              <a:r>
                <a:rPr lang="pt-PT" sz="1400" noProof="0">
                  <a:solidFill>
                    <a:srgbClr val="FFFFFF"/>
                  </a:solidFill>
                  <a:latin typeface="Arial (Body)"/>
                  <a:ea typeface="Calibri" pitchFamily="34" charset="-122"/>
                  <a:cs typeface="Calibri" pitchFamily="34" charset="-120"/>
                </a:rPr>
                <a:t>Intensidade de procura: alta</a:t>
              </a:r>
              <a:endParaRPr lang="pt-PT" sz="1400" noProof="0">
                <a:latin typeface="Arial (Body)"/>
              </a:endParaRPr>
            </a:p>
          </p:txBody>
        </p:sp>
      </p:grpSp>
      <p:sp>
        <p:nvSpPr>
          <p:cNvPr id="107" name="Text 28">
            <a:extLst>
              <a:ext uri="{FF2B5EF4-FFF2-40B4-BE49-F238E27FC236}">
                <a16:creationId xmlns:a16="http://schemas.microsoft.com/office/drawing/2014/main" id="{F304B80E-868A-9559-EB19-57C49DBA8641}"/>
              </a:ext>
            </a:extLst>
          </p:cNvPr>
          <p:cNvSpPr/>
          <p:nvPr/>
        </p:nvSpPr>
        <p:spPr>
          <a:xfrm>
            <a:off x="896174" y="4029469"/>
            <a:ext cx="3155158" cy="173583"/>
          </a:xfrm>
          <a:prstGeom prst="rect">
            <a:avLst/>
          </a:prstGeom>
          <a:noFill/>
          <a:ln/>
        </p:spPr>
        <p:txBody>
          <a:bodyPr wrap="square" lIns="0" tIns="0" rIns="0" bIns="0" rtlCol="0" anchor="ctr">
            <a:noAutofit/>
          </a:bodyPr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1300"/>
              </a:lnSpc>
              <a:buNone/>
            </a:pPr>
            <a:r>
              <a:rPr lang="pt-PT" sz="1400" noProof="0"/>
              <a:t>Processo, químicos, H₂, eletrolisadores</a:t>
            </a:r>
          </a:p>
        </p:txBody>
      </p:sp>
      <p:sp>
        <p:nvSpPr>
          <p:cNvPr id="108" name="Text 31">
            <a:extLst>
              <a:ext uri="{FF2B5EF4-FFF2-40B4-BE49-F238E27FC236}">
                <a16:creationId xmlns:a16="http://schemas.microsoft.com/office/drawing/2014/main" id="{DF06A166-D52F-FEE5-794E-F1B9F77158D8}"/>
              </a:ext>
            </a:extLst>
          </p:cNvPr>
          <p:cNvSpPr/>
          <p:nvPr/>
        </p:nvSpPr>
        <p:spPr>
          <a:xfrm>
            <a:off x="4613992" y="4029469"/>
            <a:ext cx="3155158" cy="173583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1300"/>
              </a:lnSpc>
              <a:buNone/>
            </a:pPr>
            <a:r>
              <a:rPr lang="pt-PT" sz="1400" noProof="0"/>
              <a:t>Operações, manutenção, SEVESO III</a:t>
            </a:r>
          </a:p>
        </p:txBody>
      </p:sp>
      <p:sp>
        <p:nvSpPr>
          <p:cNvPr id="109" name="Text 34">
            <a:extLst>
              <a:ext uri="{FF2B5EF4-FFF2-40B4-BE49-F238E27FC236}">
                <a16:creationId xmlns:a16="http://schemas.microsoft.com/office/drawing/2014/main" id="{CC750C89-6AFD-71D3-B72D-DC0CE8052631}"/>
              </a:ext>
            </a:extLst>
          </p:cNvPr>
          <p:cNvSpPr/>
          <p:nvPr/>
        </p:nvSpPr>
        <p:spPr>
          <a:xfrm>
            <a:off x="8404877" y="3833174"/>
            <a:ext cx="3155158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1300"/>
              </a:lnSpc>
              <a:buNone/>
            </a:pPr>
            <a:r>
              <a:rPr lang="pt-PT" sz="1400" noProof="0" err="1"/>
              <a:t>Cibersegurança</a:t>
            </a:r>
            <a:r>
              <a:rPr lang="pt-PT" sz="1400" noProof="0"/>
              <a:t> OT/IT, dados, baterias</a:t>
            </a:r>
          </a:p>
        </p:txBody>
      </p:sp>
      <p:sp>
        <p:nvSpPr>
          <p:cNvPr id="111" name="Rectangle: Rounded Corners 110">
            <a:extLst>
              <a:ext uri="{FF2B5EF4-FFF2-40B4-BE49-F238E27FC236}">
                <a16:creationId xmlns:a16="http://schemas.microsoft.com/office/drawing/2014/main" id="{EC22C4CA-7243-799C-B52E-C5BD539B6986}"/>
              </a:ext>
            </a:extLst>
          </p:cNvPr>
          <p:cNvSpPr/>
          <p:nvPr/>
        </p:nvSpPr>
        <p:spPr>
          <a:xfrm>
            <a:off x="481584" y="5667804"/>
            <a:ext cx="11228832" cy="500978"/>
          </a:xfrm>
          <a:prstGeom prst="round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113" name="Text 34">
            <a:extLst>
              <a:ext uri="{FF2B5EF4-FFF2-40B4-BE49-F238E27FC236}">
                <a16:creationId xmlns:a16="http://schemas.microsoft.com/office/drawing/2014/main" id="{7EC2A64D-8EFC-C2FE-284D-678DCA2071CB}"/>
              </a:ext>
            </a:extLst>
          </p:cNvPr>
          <p:cNvSpPr/>
          <p:nvPr/>
        </p:nvSpPr>
        <p:spPr>
          <a:xfrm>
            <a:off x="723014" y="5638437"/>
            <a:ext cx="10876623" cy="55971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300"/>
              </a:lnSpc>
              <a:buNone/>
            </a:pPr>
            <a:r>
              <a:rPr lang="pt-PT" sz="1400" b="1" u="sng" noProof="0">
                <a:solidFill>
                  <a:schemeClr val="bg1"/>
                </a:solidFill>
              </a:rPr>
              <a:t>O risco de execução: </a:t>
            </a:r>
            <a:r>
              <a:rPr lang="pt-PT" sz="1400">
                <a:solidFill>
                  <a:schemeClr val="bg1"/>
                </a:solidFill>
              </a:rPr>
              <a:t>a</a:t>
            </a:r>
            <a:r>
              <a:rPr lang="pt-PT" sz="1400" noProof="0">
                <a:solidFill>
                  <a:schemeClr val="bg1"/>
                </a:solidFill>
              </a:rPr>
              <a:t> dependência de recrutamento externo pressiona a habitação e os serviços locais e expõe o pipeline a atrasos e sobrecustos, comprometendo a transição de </a:t>
            </a:r>
            <a:r>
              <a:rPr lang="pt-PT" sz="1400" noProof="0" err="1">
                <a:solidFill>
                  <a:schemeClr val="bg1"/>
                </a:solidFill>
              </a:rPr>
              <a:t>CapEx</a:t>
            </a:r>
            <a:r>
              <a:rPr lang="pt-PT" sz="1400" noProof="0">
                <a:solidFill>
                  <a:schemeClr val="bg1"/>
                </a:solidFill>
              </a:rPr>
              <a:t> para </a:t>
            </a:r>
            <a:r>
              <a:rPr lang="pt-PT" sz="1400" noProof="0" err="1">
                <a:solidFill>
                  <a:schemeClr val="bg1"/>
                </a:solidFill>
              </a:rPr>
              <a:t>OpEx</a:t>
            </a:r>
            <a:r>
              <a:rPr lang="pt-PT" sz="1400" noProof="0">
                <a:solidFill>
                  <a:schemeClr val="bg1"/>
                </a:solidFill>
              </a:rPr>
              <a:t>.​</a:t>
            </a:r>
          </a:p>
        </p:txBody>
      </p:sp>
      <p:sp>
        <p:nvSpPr>
          <p:cNvPr id="9" name="source_6391443963244879895" descr="Source">
            <a:extLst>
              <a:ext uri="{FF2B5EF4-FFF2-40B4-BE49-F238E27FC236}">
                <a16:creationId xmlns:a16="http://schemas.microsoft.com/office/drawing/2014/main" id="{31280629-7A4A-B1A1-615A-049605D73FB9}"/>
              </a:ext>
            </a:extLst>
          </p:cNvPr>
          <p:cNvSpPr txBox="1"/>
          <p:nvPr/>
        </p:nvSpPr>
        <p:spPr>
          <a:xfrm>
            <a:off x="484380" y="6591300"/>
            <a:ext cx="3985065" cy="104644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GEP – Quadros de Pessoal; INE – Sistema de Contas Integradas das Empresas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8C6D08E0-543F-57A0-5E12-0539095DE4C3}"/>
              </a:ext>
            </a:extLst>
          </p:cNvPr>
          <p:cNvSpPr/>
          <p:nvPr/>
        </p:nvSpPr>
        <p:spPr>
          <a:xfrm>
            <a:off x="478535" y="1327150"/>
            <a:ext cx="11228832" cy="500978"/>
          </a:xfrm>
          <a:prstGeom prst="roundRect">
            <a:avLst>
              <a:gd name="adj" fmla="val 0"/>
            </a:avLst>
          </a:prstGeom>
          <a:noFill/>
          <a:ln>
            <a:solidFill>
              <a:schemeClr val="tx2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pt-PT" sz="1400" noProof="0">
              <a:solidFill>
                <a:schemeClr val="tx1"/>
              </a:solidFill>
            </a:endParaRPr>
          </a:p>
        </p:txBody>
      </p:sp>
      <p:sp>
        <p:nvSpPr>
          <p:cNvPr id="118" name="Text 34">
            <a:extLst>
              <a:ext uri="{FF2B5EF4-FFF2-40B4-BE49-F238E27FC236}">
                <a16:creationId xmlns:a16="http://schemas.microsoft.com/office/drawing/2014/main" id="{17410944-3B0D-4AED-2A18-36CBDE02FC1D}"/>
              </a:ext>
            </a:extLst>
          </p:cNvPr>
          <p:cNvSpPr/>
          <p:nvPr/>
        </p:nvSpPr>
        <p:spPr>
          <a:xfrm>
            <a:off x="732593" y="1292339"/>
            <a:ext cx="10876623" cy="55971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1300"/>
              </a:lnSpc>
              <a:buNone/>
            </a:pPr>
            <a:r>
              <a:rPr lang="pt-PT" sz="1400" b="1" noProof="0"/>
              <a:t> A necessidade</a:t>
            </a:r>
            <a:r>
              <a:rPr lang="pt-PT" sz="1400" b="1"/>
              <a:t>:</a:t>
            </a:r>
            <a:r>
              <a:rPr lang="pt-PT" sz="1400" b="1" noProof="0"/>
              <a:t> </a:t>
            </a:r>
            <a:r>
              <a:rPr lang="pt-PT" sz="1400" noProof="0"/>
              <a:t>O pipeline de &gt;20,5 mil M€ exige competências técnicas e digitais que o mercado de trabalho local não consegue suprir.​</a:t>
            </a:r>
          </a:p>
        </p:txBody>
      </p: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3D339E50-2D38-0B03-23BB-8586812F4FD3}"/>
              </a:ext>
            </a:extLst>
          </p:cNvPr>
          <p:cNvSpPr/>
          <p:nvPr/>
        </p:nvSpPr>
        <p:spPr bwMode="auto">
          <a:xfrm>
            <a:off x="1315071" y="4623666"/>
            <a:ext cx="2317365" cy="646331"/>
          </a:xfrm>
          <a:prstGeom prst="roundRect">
            <a:avLst>
              <a:gd name="adj" fmla="val 0"/>
            </a:avLst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i="0" u="none" strike="noStrike" kern="6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Sem estes perfis, atrasa-se o arranque e o licenciamento</a:t>
            </a:r>
          </a:p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i="0" u="none" strike="noStrike" kern="6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dos projetos.​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CB5C3B3A-7427-E5B4-F826-B5B375663517}"/>
              </a:ext>
            </a:extLst>
          </p:cNvPr>
          <p:cNvSpPr/>
          <p:nvPr/>
        </p:nvSpPr>
        <p:spPr bwMode="auto">
          <a:xfrm>
            <a:off x="5221411" y="4623666"/>
            <a:ext cx="2288967" cy="646331"/>
          </a:xfrm>
          <a:prstGeom prst="roundRect">
            <a:avLst>
              <a:gd name="adj" fmla="val 0"/>
            </a:avLst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i="0" u="none" strike="noStrike" kern="6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Essenciais para operar as instalações e converter </a:t>
            </a:r>
            <a:r>
              <a:rPr kumimoji="0" lang="pt-PT" sz="1400" i="0" u="none" strike="noStrike" kern="6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CapEx</a:t>
            </a:r>
            <a:r>
              <a:rPr kumimoji="0" lang="pt-PT" sz="1400" i="0" u="none" strike="noStrike" kern="6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 em </a:t>
            </a:r>
            <a:r>
              <a:rPr kumimoji="0" lang="pt-PT" sz="1400" i="0" u="none" strike="noStrike" kern="6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OpEx</a:t>
            </a:r>
            <a:r>
              <a:rPr kumimoji="0" lang="pt-PT" sz="1400" i="0" u="none" strike="noStrike" kern="6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.​</a:t>
            </a:r>
          </a:p>
        </p:txBody>
      </p:sp>
      <p:sp>
        <p:nvSpPr>
          <p:cNvPr id="126" name="Rectangle: Rounded Corners 125">
            <a:extLst>
              <a:ext uri="{FF2B5EF4-FFF2-40B4-BE49-F238E27FC236}">
                <a16:creationId xmlns:a16="http://schemas.microsoft.com/office/drawing/2014/main" id="{656C7C3F-6011-928E-2756-C928AF7A2DF6}"/>
              </a:ext>
            </a:extLst>
          </p:cNvPr>
          <p:cNvSpPr/>
          <p:nvPr/>
        </p:nvSpPr>
        <p:spPr bwMode="auto">
          <a:xfrm>
            <a:off x="8970077" y="4618490"/>
            <a:ext cx="2288967" cy="646331"/>
          </a:xfrm>
          <a:prstGeom prst="roundRect">
            <a:avLst>
              <a:gd name="adj" fmla="val 0"/>
            </a:avLst>
          </a:prstGeom>
          <a:noFill/>
          <a:ln w="50800">
            <a:noFill/>
            <a:headEnd type="none" w="med" len="med"/>
            <a:tailEnd type="none" w="med" len="med"/>
          </a:ln>
          <a:effectLst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32472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i="0" u="none" strike="noStrike" kern="6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Determinam a viabilidade dos data </a:t>
            </a:r>
            <a:r>
              <a:rPr kumimoji="0" lang="pt-PT" sz="1400" i="0" u="none" strike="noStrike" kern="600" cap="none" spc="0" normalizeH="0" baseline="0" noProof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centers</a:t>
            </a:r>
            <a:r>
              <a:rPr kumimoji="0" lang="pt-PT" sz="1400" i="0" u="none" strike="noStrike" kern="6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ea typeface="Segoe UI" pitchFamily="34" charset="0"/>
                <a:cs typeface="Segoe UI" pitchFamily="34" charset="0"/>
              </a:rPr>
              <a:t> e do hidrogénio verde.​</a:t>
            </a:r>
          </a:p>
        </p:txBody>
      </p:sp>
    </p:spTree>
    <p:extLst>
      <p:ext uri="{BB962C8B-B14F-4D97-AF65-F5344CB8AC3E}">
        <p14:creationId xmlns:p14="http://schemas.microsoft.com/office/powerpoint/2010/main" val="132692247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BF1F7A9-F0A7-07A0-3D12-7C8A99130F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5A96994-6704-746A-F2ED-D36FBDBE4446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4775316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5A96994-6704-746A-F2ED-D36FBDBE444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A746FF11-5706-0F86-E149-7EB916081C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570" y="767472"/>
            <a:ext cx="5823323" cy="1654043"/>
          </a:xfrm>
        </p:spPr>
        <p:txBody>
          <a:bodyPr vert="horz" rIns="0"/>
          <a:lstStyle/>
          <a:p>
            <a:r>
              <a:rPr lang="pt-PT" sz="8000" noProof="0">
                <a:solidFill>
                  <a:schemeClr val="accent3">
                    <a:lumMod val="60000"/>
                    <a:lumOff val="40000"/>
                  </a:schemeClr>
                </a:solidFill>
              </a:rPr>
              <a:t>04</a:t>
            </a:r>
            <a:br>
              <a:rPr lang="pt-PT" sz="6000" noProof="0"/>
            </a:br>
            <a:r>
              <a:rPr lang="pt-PT" sz="6000"/>
              <a:t>Análise do Porto de Sines</a:t>
            </a:r>
            <a:endParaRPr lang="pt-PT" noProof="0"/>
          </a:p>
        </p:txBody>
      </p:sp>
    </p:spTree>
    <p:extLst>
      <p:ext uri="{BB962C8B-B14F-4D97-AF65-F5344CB8AC3E}">
        <p14:creationId xmlns:p14="http://schemas.microsoft.com/office/powerpoint/2010/main" val="354736575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794007-E300-3A56-3931-B7F572D02B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31A9517F-D3B1-A86D-FEB0-7B8FD2A9BCAD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1642117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395" imgH="394" progId="TCLayout.ActiveDocument.1">
                  <p:embed/>
                </p:oleObj>
              </mc:Choice>
              <mc:Fallback>
                <p:oleObj name="think-cell Slide" r:id="rId10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1A9517F-D3B1-A86D-FEB0-7B8FD2A9BCA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DD7D63FC-0D97-32EC-CCBB-D39362F882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O Complexo afirma-se como </a:t>
            </a:r>
            <a:r>
              <a:rPr lang="pt-PT"/>
              <a:t>um a</a:t>
            </a:r>
            <a:r>
              <a:rPr lang="pt-PT" noProof="0" err="1"/>
              <a:t>tivo</a:t>
            </a:r>
            <a:r>
              <a:rPr lang="pt-PT" noProof="0"/>
              <a:t> estrutural para o comércio externo e abastecimento do país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885805B-CE86-27BA-AB0B-244976897D2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051249" y="5068315"/>
            <a:ext cx="4656118" cy="1089792"/>
          </a:xfrm>
        </p:spPr>
        <p:txBody>
          <a:bodyPr/>
          <a:lstStyle/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noProof="0"/>
              <a:t>Elevado volume médio por navio — </a:t>
            </a:r>
            <a:r>
              <a:rPr lang="pt-PT" i="1" noProof="0" err="1"/>
              <a:t>hub</a:t>
            </a:r>
            <a:r>
              <a:rPr lang="pt-PT" noProof="0"/>
              <a:t> de rede​</a:t>
            </a:r>
          </a:p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i="1" noProof="0" err="1"/>
              <a:t>Transhipment</a:t>
            </a:r>
            <a:r>
              <a:rPr lang="pt-PT" noProof="0"/>
              <a:t>: valor via serviços e emprego​</a:t>
            </a:r>
          </a:p>
          <a:p>
            <a:pPr marL="144000" indent="-144000"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noProof="0"/>
              <a:t>Porta de entrada de inputs, não exportador líquido​</a:t>
            </a:r>
          </a:p>
        </p:txBody>
      </p:sp>
      <p:graphicFrame>
        <p:nvGraphicFramePr>
          <p:cNvPr id="38" name="Chart 37">
            <a:extLst>
              <a:ext uri="{FF2B5EF4-FFF2-40B4-BE49-F238E27FC236}">
                <a16:creationId xmlns:a16="http://schemas.microsoft.com/office/drawing/2014/main" id="{5AF0686D-4688-4922-669B-F6EB5F74F001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355579241"/>
              </p:ext>
            </p:extLst>
          </p:nvPr>
        </p:nvGraphicFramePr>
        <p:xfrm>
          <a:off x="1504950" y="3714750"/>
          <a:ext cx="3022600" cy="23891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06E55BC-DDC2-DA1A-A6C2-D90EF11069DF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495300" y="4257675"/>
            <a:ext cx="974725" cy="192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41EBB50B-81FB-4F29-8650-14CDB5858F8F}" type="datetime'''''''''I''''''m''p''o''''''r''''''''''t''''a''ç''õ''es'''''">
              <a:rPr lang="pt-PT" sz="1400" noProof="0" smtClean="0"/>
              <a:pPr algn="r">
                <a:spcBef>
                  <a:spcPct val="0"/>
                </a:spcBef>
                <a:spcAft>
                  <a:spcPct val="0"/>
                </a:spcAft>
              </a:pPr>
              <a:t>Importações</a:t>
            </a:fld>
            <a:endParaRPr lang="pt-PT" sz="1400" noProof="0"/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A06E55BC-DDC2-DA1A-A6C2-D90EF11069DF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484188" y="5368925"/>
            <a:ext cx="985838" cy="192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389BD226-5FDC-4E31-B753-F913F8BC6DEE}" type="datetime'E''''''xpor''''''''''''''''t''a''çõ''''e''''s'''''''''''''''''">
              <a:rPr lang="pt-PT" sz="1400" noProof="0" smtClean="0"/>
              <a:pPr algn="r">
                <a:spcBef>
                  <a:spcPct val="0"/>
                </a:spcBef>
                <a:spcAft>
                  <a:spcPct val="0"/>
                </a:spcAft>
              </a:pPr>
              <a:t>Exportações</a:t>
            </a:fld>
            <a:endParaRPr lang="pt-PT" sz="1400" noProof="0"/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A06E55BC-DDC2-DA1A-A6C2-D90EF11069DF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4470400" y="4160838"/>
            <a:ext cx="1863725" cy="384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r>
              <a:rPr lang="pt-PT" sz="1400" noProof="0"/>
              <a:t>11,7</a:t>
            </a:r>
            <a:br>
              <a:rPr lang="pt-PT" sz="1400" noProof="0"/>
            </a:br>
            <a:r>
              <a:rPr lang="pt-PT" sz="1400" noProof="0"/>
              <a:t>(10% do total nacional)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9D4953BE-A640-0B29-2220-F9C60B978BBE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3249612" y="5272088"/>
            <a:ext cx="1851025" cy="384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5400" tIns="0" rIns="2540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  <a:spcAft>
                <a:spcPct val="0"/>
              </a:spcAft>
            </a:pPr>
            <a:r>
              <a:rPr lang="pt-PT" sz="1400" noProof="0"/>
              <a:t>6,7 </a:t>
            </a:r>
            <a:br>
              <a:rPr lang="pt-PT" sz="1400" noProof="0"/>
            </a:br>
            <a:r>
              <a:rPr lang="pt-PT" sz="1400" noProof="0"/>
              <a:t>(11% do total nacional)</a:t>
            </a:r>
          </a:p>
        </p:txBody>
      </p:sp>
      <p:grpSp>
        <p:nvGrpSpPr>
          <p:cNvPr id="39" name="dynamictitle__Orginal_63921024902507995415">
            <a:extLst>
              <a:ext uri="{FF2B5EF4-FFF2-40B4-BE49-F238E27FC236}">
                <a16:creationId xmlns:a16="http://schemas.microsoft.com/office/drawing/2014/main" id="{C68DF784-BAF0-CC1E-6138-27097ABBE14D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481584" y="3312973"/>
            <a:ext cx="4646597" cy="318924"/>
            <a:chOff x="2832361" y="2026386"/>
            <a:chExt cx="3534683" cy="318924"/>
          </a:xfrm>
        </p:grpSpPr>
        <p:sp>
          <p:nvSpPr>
            <p:cNvPr id="40" name="Arrow: Left-Right 39">
              <a:extLst>
                <a:ext uri="{FF2B5EF4-FFF2-40B4-BE49-F238E27FC236}">
                  <a16:creationId xmlns:a16="http://schemas.microsoft.com/office/drawing/2014/main" id="{A345AC34-D2A8-6E11-3C1C-B3A764F93B8B}"/>
                </a:ext>
              </a:extLst>
            </p:cNvPr>
            <p:cNvSpPr/>
            <p:nvPr/>
          </p:nvSpPr>
          <p:spPr>
            <a:xfrm>
              <a:off x="2832361" y="2026386"/>
              <a:ext cx="3534683" cy="318924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394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Fluxos de bens via Sines </a:t>
              </a:r>
              <a:r>
                <a:rPr kumimoji="0" lang="pt-PT" sz="1600" b="0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(mil M€) | 2025</a:t>
              </a: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B1144F69-DD8C-0643-586F-D836C6E473E2}"/>
                </a:ext>
              </a:extLst>
            </p:cNvPr>
            <p:cNvCxnSpPr>
              <a:stCxn id="40" idx="4"/>
              <a:endCxn id="40" idx="6"/>
            </p:cNvCxnSpPr>
            <p:nvPr/>
          </p:nvCxnSpPr>
          <p:spPr>
            <a:xfrm>
              <a:off x="2832361" y="2345310"/>
              <a:ext cx="3534683" cy="0"/>
            </a:xfrm>
            <a:prstGeom prst="line">
              <a:avLst/>
            </a:prstGeom>
            <a:noFill/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43" name="Text Placeholder 4">
            <a:extLst>
              <a:ext uri="{FF2B5EF4-FFF2-40B4-BE49-F238E27FC236}">
                <a16:creationId xmlns:a16="http://schemas.microsoft.com/office/drawing/2014/main" id="{F99AE6CF-BDE4-D825-E011-B68E1F35E08E}"/>
              </a:ext>
            </a:extLst>
          </p:cNvPr>
          <p:cNvSpPr txBox="1">
            <a:spLocks/>
          </p:cNvSpPr>
          <p:nvPr/>
        </p:nvSpPr>
        <p:spPr>
          <a:xfrm>
            <a:off x="6636470" y="3140666"/>
            <a:ext cx="5070897" cy="266602"/>
          </a:xfrm>
          <a:prstGeom prst="rect">
            <a:avLst/>
          </a:prstGeom>
          <a:solidFill>
            <a:schemeClr val="bg2"/>
          </a:solidFill>
        </p:spPr>
        <p:txBody>
          <a:bodyPr vert="horz" lIns="108000" tIns="36000" rIns="0" bIns="36000" rtlCol="0" anchor="t" anchorCtr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1A9AFA"/>
              </a:buClr>
              <a:buSzPct val="100000"/>
            </a:pPr>
            <a:r>
              <a:rPr lang="pt-PT" b="1" noProof="0">
                <a:solidFill>
                  <a:schemeClr val="tx2"/>
                </a:solidFill>
              </a:rPr>
              <a:t>Dupla especialização: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7C708988-ED51-282F-99E2-B1696CCE40D9}"/>
              </a:ext>
            </a:extLst>
          </p:cNvPr>
          <p:cNvGrpSpPr/>
          <p:nvPr/>
        </p:nvGrpSpPr>
        <p:grpSpPr>
          <a:xfrm>
            <a:off x="7162744" y="3526951"/>
            <a:ext cx="1305078" cy="1382393"/>
            <a:chOff x="4717380" y="2506101"/>
            <a:chExt cx="1305078" cy="1382393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450F9FD2-4604-2EEA-6C3E-A492FE1528FA}"/>
                </a:ext>
              </a:extLst>
            </p:cNvPr>
            <p:cNvGrpSpPr/>
            <p:nvPr/>
          </p:nvGrpSpPr>
          <p:grpSpPr>
            <a:xfrm>
              <a:off x="4717380" y="2506101"/>
              <a:ext cx="1305078" cy="1382393"/>
              <a:chOff x="4717380" y="2506101"/>
              <a:chExt cx="1305078" cy="1382393"/>
            </a:xfrm>
          </p:grpSpPr>
          <p:sp>
            <p:nvSpPr>
              <p:cNvPr id="50" name="Rectangle: Rounded Corners 49">
                <a:extLst>
                  <a:ext uri="{FF2B5EF4-FFF2-40B4-BE49-F238E27FC236}">
                    <a16:creationId xmlns:a16="http://schemas.microsoft.com/office/drawing/2014/main" id="{A574E32D-8759-0CD8-CE2A-86028EECED9D}"/>
                  </a:ext>
                </a:extLst>
              </p:cNvPr>
              <p:cNvSpPr/>
              <p:nvPr/>
            </p:nvSpPr>
            <p:spPr>
              <a:xfrm rot="16200000">
                <a:off x="4678722" y="2544759"/>
                <a:ext cx="1382393" cy="1305078"/>
              </a:xfrm>
              <a:prstGeom prst="roundRect">
                <a:avLst/>
              </a:prstGeom>
              <a:solidFill>
                <a:schemeClr val="tx2"/>
              </a:solidFill>
              <a:ln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pt-PT" sz="1400" noProof="0">
                  <a:solidFill>
                    <a:schemeClr val="tx1"/>
                  </a:solidFill>
                </a:endParaRPr>
              </a:p>
            </p:txBody>
          </p:sp>
          <p:sp>
            <p:nvSpPr>
              <p:cNvPr id="51" name="dynamicFlowPentagontextbox__6381319143304403581">
                <a:extLst>
                  <a:ext uri="{FF2B5EF4-FFF2-40B4-BE49-F238E27FC236}">
                    <a16:creationId xmlns:a16="http://schemas.microsoft.com/office/drawing/2014/main" id="{012ADB45-52E8-E8A1-D9D9-B7455B82A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337" y="3407094"/>
                <a:ext cx="1233052" cy="215444"/>
              </a:xfrm>
              <a:prstGeom prst="rect">
                <a:avLst/>
              </a:prstGeom>
              <a:solidFill>
                <a:schemeClr val="tx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square" lIns="0" tIns="0" rIns="0" bIns="0">
                <a:spAutoFit/>
              </a:bodyPr>
              <a:lstStyle/>
              <a:p>
                <a:pPr algn="ctr">
                  <a:spcBef>
                    <a:spcPct val="30000"/>
                  </a:spcBef>
                  <a:spcAft>
                    <a:spcPts val="600"/>
                  </a:spcAft>
                  <a:buClr>
                    <a:srgbClr val="1A9AFA"/>
                  </a:buClr>
                  <a:buSzPct val="100000"/>
                </a:pPr>
                <a:r>
                  <a:rPr lang="pt-PT" sz="1400" b="1" noProof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Energia</a:t>
                </a:r>
              </a:p>
            </p:txBody>
          </p:sp>
        </p:grpSp>
        <p:sp>
          <p:nvSpPr>
            <p:cNvPr id="49" name="Freeform 133">
              <a:extLst>
                <a:ext uri="{FF2B5EF4-FFF2-40B4-BE49-F238E27FC236}">
                  <a16:creationId xmlns:a16="http://schemas.microsoft.com/office/drawing/2014/main" id="{3B2C7A4A-3599-D243-ED94-E92BCD641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635" y="2652375"/>
              <a:ext cx="358568" cy="541233"/>
            </a:xfrm>
            <a:custGeom>
              <a:avLst/>
              <a:gdLst>
                <a:gd name="T0" fmla="*/ 60 w 106"/>
                <a:gd name="T1" fmla="*/ 69 h 160"/>
                <a:gd name="T2" fmla="*/ 75 w 106"/>
                <a:gd name="T3" fmla="*/ 0 h 160"/>
                <a:gd name="T4" fmla="*/ 0 w 106"/>
                <a:gd name="T5" fmla="*/ 91 h 160"/>
                <a:gd name="T6" fmla="*/ 38 w 106"/>
                <a:gd name="T7" fmla="*/ 91 h 160"/>
                <a:gd name="T8" fmla="*/ 30 w 106"/>
                <a:gd name="T9" fmla="*/ 160 h 160"/>
                <a:gd name="T10" fmla="*/ 106 w 106"/>
                <a:gd name="T11" fmla="*/ 69 h 160"/>
                <a:gd name="T12" fmla="*/ 60 w 106"/>
                <a:gd name="T13" fmla="*/ 69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160">
                  <a:moveTo>
                    <a:pt x="60" y="69"/>
                  </a:moveTo>
                  <a:lnTo>
                    <a:pt x="75" y="0"/>
                  </a:lnTo>
                  <a:lnTo>
                    <a:pt x="0" y="91"/>
                  </a:lnTo>
                  <a:lnTo>
                    <a:pt x="38" y="91"/>
                  </a:lnTo>
                  <a:lnTo>
                    <a:pt x="30" y="160"/>
                  </a:lnTo>
                  <a:lnTo>
                    <a:pt x="106" y="69"/>
                  </a:lnTo>
                  <a:lnTo>
                    <a:pt x="60" y="69"/>
                  </a:lnTo>
                  <a:close/>
                </a:path>
              </a:pathLst>
            </a:custGeom>
            <a:noFill/>
            <a:ln w="2857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pt-PT" sz="1632" noProof="0"/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D2967497-E463-91D4-8C16-60E1B91915E1}"/>
              </a:ext>
            </a:extLst>
          </p:cNvPr>
          <p:cNvGrpSpPr/>
          <p:nvPr/>
        </p:nvGrpSpPr>
        <p:grpSpPr>
          <a:xfrm>
            <a:off x="9665163" y="3526951"/>
            <a:ext cx="1305078" cy="1382393"/>
            <a:chOff x="9750004" y="3566031"/>
            <a:chExt cx="1305078" cy="1382393"/>
          </a:xfrm>
        </p:grpSpPr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AE0FCF64-5868-EED1-769B-A7071A213135}"/>
                </a:ext>
              </a:extLst>
            </p:cNvPr>
            <p:cNvGrpSpPr/>
            <p:nvPr/>
          </p:nvGrpSpPr>
          <p:grpSpPr>
            <a:xfrm>
              <a:off x="9750004" y="3566031"/>
              <a:ext cx="1305078" cy="1382393"/>
              <a:chOff x="4717380" y="2506101"/>
              <a:chExt cx="1305078" cy="1382393"/>
            </a:xfrm>
          </p:grpSpPr>
          <p:sp>
            <p:nvSpPr>
              <p:cNvPr id="55" name="Rectangle: Rounded Corners 54">
                <a:extLst>
                  <a:ext uri="{FF2B5EF4-FFF2-40B4-BE49-F238E27FC236}">
                    <a16:creationId xmlns:a16="http://schemas.microsoft.com/office/drawing/2014/main" id="{DFBF91FF-8BD2-7CEE-0E5D-96CE93FE1680}"/>
                  </a:ext>
                </a:extLst>
              </p:cNvPr>
              <p:cNvSpPr/>
              <p:nvPr/>
            </p:nvSpPr>
            <p:spPr>
              <a:xfrm rot="16200000">
                <a:off x="4678722" y="2544759"/>
                <a:ext cx="1382393" cy="1305078"/>
              </a:xfrm>
              <a:prstGeom prst="roundRect">
                <a:avLst/>
              </a:prstGeom>
              <a:solidFill>
                <a:schemeClr val="tx2"/>
              </a:solidFill>
              <a:ln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pt-PT" sz="1400" noProof="0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dynamicFlowPentagontextbox__6381319143304403581">
                <a:extLst>
                  <a:ext uri="{FF2B5EF4-FFF2-40B4-BE49-F238E27FC236}">
                    <a16:creationId xmlns:a16="http://schemas.microsoft.com/office/drawing/2014/main" id="{7DDCF211-65C7-D60A-2018-A0998844C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337" y="3407094"/>
                <a:ext cx="1233052" cy="215444"/>
              </a:xfrm>
              <a:prstGeom prst="rect">
                <a:avLst/>
              </a:prstGeom>
              <a:solidFill>
                <a:schemeClr val="tx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square" lIns="0" tIns="0" rIns="0" bIns="0">
                <a:spAutoFit/>
              </a:bodyPr>
              <a:lstStyle/>
              <a:p>
                <a:pPr algn="ctr">
                  <a:spcBef>
                    <a:spcPct val="30000"/>
                  </a:spcBef>
                  <a:spcAft>
                    <a:spcPts val="600"/>
                  </a:spcAft>
                  <a:buClr>
                    <a:srgbClr val="1A9AFA"/>
                  </a:buClr>
                  <a:buSzPct val="100000"/>
                </a:pPr>
                <a:r>
                  <a:rPr lang="pt-PT" sz="1400" b="1" noProof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Contentores</a:t>
                </a:r>
              </a:p>
            </p:txBody>
          </p:sp>
        </p:grpSp>
        <p:grpSp>
          <p:nvGrpSpPr>
            <p:cNvPr id="544" name="Group 543">
              <a:extLst>
                <a:ext uri="{FF2B5EF4-FFF2-40B4-BE49-F238E27FC236}">
                  <a16:creationId xmlns:a16="http://schemas.microsoft.com/office/drawing/2014/main" id="{6129BA2D-09F0-ADF1-ABFE-C9E5C0ED620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064598" y="3725001"/>
              <a:ext cx="822634" cy="499708"/>
              <a:chOff x="3533775" y="1600201"/>
              <a:chExt cx="554038" cy="336550"/>
            </a:xfrm>
          </p:grpSpPr>
          <p:sp>
            <p:nvSpPr>
              <p:cNvPr id="546" name="Rectangle 43">
                <a:extLst>
                  <a:ext uri="{FF2B5EF4-FFF2-40B4-BE49-F238E27FC236}">
                    <a16:creationId xmlns:a16="http://schemas.microsoft.com/office/drawing/2014/main" id="{7AFB5269-548B-8CA7-B4DA-A83407521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775" y="1600201"/>
                <a:ext cx="265112" cy="336550"/>
              </a:xfrm>
              <a:prstGeom prst="rect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miter lim="800000"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47" name="Line 44">
                <a:extLst>
                  <a:ext uri="{FF2B5EF4-FFF2-40B4-BE49-F238E27FC236}">
                    <a16:creationId xmlns:a16="http://schemas.microsoft.com/office/drawing/2014/main" id="{82AC5CDE-70CA-CEF2-05C8-76B6352BC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7125" y="1600201"/>
                <a:ext cx="0" cy="336550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48" name="Line 45">
                <a:extLst>
                  <a:ext uri="{FF2B5EF4-FFF2-40B4-BE49-F238E27FC236}">
                    <a16:creationId xmlns:a16="http://schemas.microsoft.com/office/drawing/2014/main" id="{9D6233F9-AE79-F348-4D2A-6F4BEC6629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30613" y="1695451"/>
                <a:ext cx="71437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49" name="Line 46">
                <a:extLst>
                  <a:ext uri="{FF2B5EF4-FFF2-40B4-BE49-F238E27FC236}">
                    <a16:creationId xmlns:a16="http://schemas.microsoft.com/office/drawing/2014/main" id="{457F7AE5-1F77-D9BD-B873-025344E662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30613" y="1852613"/>
                <a:ext cx="71437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50" name="Freeform 47">
                <a:extLst>
                  <a:ext uri="{FF2B5EF4-FFF2-40B4-BE49-F238E27FC236}">
                    <a16:creationId xmlns:a16="http://schemas.microsoft.com/office/drawing/2014/main" id="{9DEDDA72-E947-21C7-1318-E65AF4760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888" y="1600201"/>
                <a:ext cx="288925" cy="336550"/>
              </a:xfrm>
              <a:custGeom>
                <a:avLst/>
                <a:gdLst>
                  <a:gd name="T0" fmla="*/ 0 w 182"/>
                  <a:gd name="T1" fmla="*/ 0 h 212"/>
                  <a:gd name="T2" fmla="*/ 7 w 182"/>
                  <a:gd name="T3" fmla="*/ 0 h 212"/>
                  <a:gd name="T4" fmla="*/ 182 w 182"/>
                  <a:gd name="T5" fmla="*/ 68 h 212"/>
                  <a:gd name="T6" fmla="*/ 182 w 182"/>
                  <a:gd name="T7" fmla="*/ 212 h 212"/>
                  <a:gd name="T8" fmla="*/ 0 w 182"/>
                  <a:gd name="T9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2" h="212">
                    <a:moveTo>
                      <a:pt x="0" y="0"/>
                    </a:moveTo>
                    <a:lnTo>
                      <a:pt x="7" y="0"/>
                    </a:lnTo>
                    <a:lnTo>
                      <a:pt x="182" y="68"/>
                    </a:lnTo>
                    <a:lnTo>
                      <a:pt x="182" y="212"/>
                    </a:lnTo>
                    <a:lnTo>
                      <a:pt x="0" y="212"/>
                    </a:lnTo>
                  </a:path>
                </a:pathLst>
              </a:custGeom>
              <a:noFill/>
              <a:ln w="19050" cap="flat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51" name="Line 48">
                <a:extLst>
                  <a:ext uri="{FF2B5EF4-FFF2-40B4-BE49-F238E27FC236}">
                    <a16:creationId xmlns:a16="http://schemas.microsoft.com/office/drawing/2014/main" id="{84A888BA-40D4-2ECF-1CA1-4912A04FB6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70325" y="1671638"/>
                <a:ext cx="0" cy="228600"/>
              </a:xfrm>
              <a:prstGeom prst="line">
                <a:avLst/>
              </a:prstGeom>
              <a:noFill/>
              <a:ln w="19050" cap="rnd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52" name="Line 49">
                <a:extLst>
                  <a:ext uri="{FF2B5EF4-FFF2-40B4-BE49-F238E27FC236}">
                    <a16:creationId xmlns:a16="http://schemas.microsoft.com/office/drawing/2014/main" id="{A75B51AD-36C1-FCCD-235D-77D9930CDA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43350" y="1695451"/>
                <a:ext cx="0" cy="204788"/>
              </a:xfrm>
              <a:prstGeom prst="line">
                <a:avLst/>
              </a:prstGeom>
              <a:noFill/>
              <a:ln w="19050" cap="rnd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  <p:sp>
            <p:nvSpPr>
              <p:cNvPr id="553" name="Line 50">
                <a:extLst>
                  <a:ext uri="{FF2B5EF4-FFF2-40B4-BE49-F238E27FC236}">
                    <a16:creationId xmlns:a16="http://schemas.microsoft.com/office/drawing/2014/main" id="{003AC5D4-5EA2-62C8-CBC9-08C743A43D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14788" y="1731963"/>
                <a:ext cx="0" cy="168275"/>
              </a:xfrm>
              <a:prstGeom prst="line">
                <a:avLst/>
              </a:prstGeom>
              <a:noFill/>
              <a:ln w="19050" cap="rnd" cmpd="sng" algn="ctr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82918" tIns="41459" rIns="82918" bIns="41459" numCol="1" anchor="t" anchorCtr="0" compatLnSpc="1">
                <a:prstTxWarp prst="textNoShape">
                  <a:avLst/>
                </a:prstTxWarp>
              </a:bodyPr>
              <a:lstStyle/>
              <a:p>
                <a:endParaRPr lang="pt-PT" sz="1632" noProof="0"/>
              </a:p>
            </p:txBody>
          </p:sp>
        </p:grp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AF2D67B4-7740-42B3-7227-C3E87D0BCD82}"/>
              </a:ext>
            </a:extLst>
          </p:cNvPr>
          <p:cNvGrpSpPr/>
          <p:nvPr/>
        </p:nvGrpSpPr>
        <p:grpSpPr>
          <a:xfrm>
            <a:off x="791874" y="1773343"/>
            <a:ext cx="3057505" cy="817828"/>
            <a:chOff x="7369195" y="1762269"/>
            <a:chExt cx="3057505" cy="817828"/>
          </a:xfrm>
        </p:grpSpPr>
        <p:sp>
          <p:nvSpPr>
            <p:cNvPr id="61" name="Rectangle: Rounded Corners 60">
              <a:extLst>
                <a:ext uri="{FF2B5EF4-FFF2-40B4-BE49-F238E27FC236}">
                  <a16:creationId xmlns:a16="http://schemas.microsoft.com/office/drawing/2014/main" id="{A3DAA49E-5BEF-7875-F75B-06361D03471A}"/>
                </a:ext>
              </a:extLst>
            </p:cNvPr>
            <p:cNvSpPr/>
            <p:nvPr/>
          </p:nvSpPr>
          <p:spPr bwMode="auto">
            <a:xfrm>
              <a:off x="8080414" y="1762269"/>
              <a:ext cx="2346286" cy="817828"/>
            </a:xfrm>
            <a:prstGeom prst="roundRect">
              <a:avLst/>
            </a:prstGeom>
            <a:noFill/>
            <a:ln w="50800">
              <a:solidFill>
                <a:schemeClr val="tx2"/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2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62" name="Content Placeholder 1">
              <a:extLst>
                <a:ext uri="{FF2B5EF4-FFF2-40B4-BE49-F238E27FC236}">
                  <a16:creationId xmlns:a16="http://schemas.microsoft.com/office/drawing/2014/main" id="{435A2613-A57B-7BB0-4A44-7A854CB78023}"/>
                </a:ext>
              </a:extLst>
            </p:cNvPr>
            <p:cNvSpPr txBox="1">
              <a:spLocks/>
            </p:cNvSpPr>
            <p:nvPr/>
          </p:nvSpPr>
          <p:spPr>
            <a:xfrm>
              <a:off x="8789961" y="1950545"/>
              <a:ext cx="1567653" cy="362404"/>
            </a:xfrm>
            <a:prstGeom prst="rect">
              <a:avLst/>
            </a:prstGeom>
          </p:spPr>
          <p:txBody>
            <a:bodyPr vert="horz" lIns="0" tIns="0" rIns="0" bIns="0" rtlCol="0">
              <a:noAutofit/>
            </a:bodyPr>
            <a:lstStyle>
              <a:lvl1pPr marL="0" marR="0" indent="0" algn="l" defTabSz="932742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ClrTx/>
                <a:buSzPct val="90000"/>
                <a:buFont typeface="Wingdings" panose="05000000000000000000" pitchFamily="2" charset="2"/>
                <a:buNone/>
                <a:tabLst/>
                <a:defRPr sz="1100" b="1" kern="1200" spc="0" baseline="0">
                  <a:solidFill>
                    <a:schemeClr val="bg1"/>
                  </a:solidFill>
                  <a:latin typeface="+mn-lt"/>
                  <a:ea typeface="+mn-ea"/>
                  <a:cs typeface="Segoe UI" panose="020B0502040204020203" pitchFamily="34" charset="0"/>
                </a:defRPr>
              </a:lvl1pPr>
              <a:lvl2pPr marL="0" marR="0" indent="0" algn="l" defTabSz="93274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Pct val="80000"/>
                <a:buFont typeface="Wingdings" panose="05000000000000000000" pitchFamily="2" charset="2"/>
                <a:buNone/>
                <a:tabLst/>
                <a:defRPr lang="en-US" sz="11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2pPr>
              <a:lvl3pPr marL="360000" marR="0" indent="-180975" algn="l" defTabSz="93274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Pct val="80000"/>
                <a:buFont typeface="Wingdings" panose="05000000000000000000" pitchFamily="2" charset="2"/>
                <a:buChar char="§"/>
                <a:tabLst/>
                <a:defRPr lang="en-US" sz="11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3pPr>
              <a:lvl4pPr marL="540000" marR="0" indent="-180975" algn="l" defTabSz="93274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Pct val="80000"/>
                <a:buFont typeface="Wingdings" panose="05000000000000000000" pitchFamily="2" charset="2"/>
                <a:buChar char="§"/>
                <a:tabLst/>
                <a:defRPr lang="en-US" sz="11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4pPr>
              <a:lvl5pPr marL="542925" marR="0" indent="-180975" algn="l" defTabSz="932742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Pct val="80000"/>
                <a:buFont typeface="Wingdings" panose="05000000000000000000" pitchFamily="2" charset="2"/>
                <a:buChar char="§"/>
                <a:tabLst/>
                <a:defRPr sz="12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5pPr>
              <a:lvl6pPr marL="2565040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31412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97783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964155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defTabSz="914400">
                <a:spcBef>
                  <a:spcPts val="0"/>
                </a:spcBef>
                <a:spcAft>
                  <a:spcPts val="0"/>
                </a:spcAft>
                <a:buSzTx/>
                <a:defRPr/>
              </a:pPr>
              <a:r>
                <a:rPr lang="pt-PT" sz="1400" noProof="0">
                  <a:solidFill>
                    <a:schemeClr val="tx2"/>
                  </a:solidFill>
                </a:rPr>
                <a:t>do volume de carga nacional</a:t>
              </a:r>
            </a:p>
          </p:txBody>
        </p:sp>
        <p:sp>
          <p:nvSpPr>
            <p:cNvPr id="63" name="Rectangle: Rounded Corners 62">
              <a:extLst>
                <a:ext uri="{FF2B5EF4-FFF2-40B4-BE49-F238E27FC236}">
                  <a16:creationId xmlns:a16="http://schemas.microsoft.com/office/drawing/2014/main" id="{AD89BD2C-2CCB-6CB0-AA36-36F1F830EE38}"/>
                </a:ext>
              </a:extLst>
            </p:cNvPr>
            <p:cNvSpPr/>
            <p:nvPr/>
          </p:nvSpPr>
          <p:spPr bwMode="auto">
            <a:xfrm>
              <a:off x="7369195" y="1815726"/>
              <a:ext cx="1307123" cy="710913"/>
            </a:xfrm>
            <a:prstGeom prst="roundRect">
              <a:avLst/>
            </a:prstGeom>
            <a:solidFill>
              <a:schemeClr val="bg2"/>
            </a:solidFill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sz="4000" b="1" kern="600" spc="-200" noProof="0">
                  <a:solidFill>
                    <a:schemeClr val="tx2"/>
                  </a:solidFill>
                  <a:cs typeface="Segoe UI" pitchFamily="34" charset="0"/>
                </a:rPr>
                <a:t>+</a:t>
              </a:r>
              <a:r>
                <a:rPr lang="pt-PT" sz="6000" b="1" kern="600" spc="-200" noProof="0">
                  <a:solidFill>
                    <a:schemeClr val="tx2"/>
                  </a:solidFill>
                  <a:cs typeface="Segoe UI" pitchFamily="34" charset="0"/>
                </a:rPr>
                <a:t>50</a:t>
              </a:r>
            </a:p>
          </p:txBody>
        </p:sp>
        <p:sp>
          <p:nvSpPr>
            <p:cNvPr id="512" name="Rectangle: Rounded Corners 511">
              <a:extLst>
                <a:ext uri="{FF2B5EF4-FFF2-40B4-BE49-F238E27FC236}">
                  <a16:creationId xmlns:a16="http://schemas.microsoft.com/office/drawing/2014/main" id="{11525B6F-E0D6-FF41-CBC8-E2A39B593B68}"/>
                </a:ext>
              </a:extLst>
            </p:cNvPr>
            <p:cNvSpPr/>
            <p:nvPr/>
          </p:nvSpPr>
          <p:spPr bwMode="auto">
            <a:xfrm>
              <a:off x="8472170" y="1859515"/>
              <a:ext cx="237169" cy="303705"/>
            </a:xfrm>
            <a:prstGeom prst="roundRect">
              <a:avLst/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b="1" kern="600" spc="-200" noProof="0">
                  <a:solidFill>
                    <a:schemeClr val="tx2"/>
                  </a:solidFill>
                  <a:cs typeface="Segoe UI" pitchFamily="34" charset="0"/>
                </a:rPr>
                <a:t>%</a:t>
              </a:r>
            </a:p>
          </p:txBody>
        </p: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919C03E5-D5BC-17F3-EE53-6A292699AD85}"/>
              </a:ext>
            </a:extLst>
          </p:cNvPr>
          <p:cNvGrpSpPr/>
          <p:nvPr/>
        </p:nvGrpSpPr>
        <p:grpSpPr>
          <a:xfrm>
            <a:off x="4506771" y="1733907"/>
            <a:ext cx="3057505" cy="817828"/>
            <a:chOff x="7369195" y="1762269"/>
            <a:chExt cx="3057505" cy="817828"/>
          </a:xfrm>
        </p:grpSpPr>
        <p:sp>
          <p:nvSpPr>
            <p:cNvPr id="514" name="Rectangle: Rounded Corners 513">
              <a:extLst>
                <a:ext uri="{FF2B5EF4-FFF2-40B4-BE49-F238E27FC236}">
                  <a16:creationId xmlns:a16="http://schemas.microsoft.com/office/drawing/2014/main" id="{C8A67874-750F-706B-C7C6-4D458A1F0462}"/>
                </a:ext>
              </a:extLst>
            </p:cNvPr>
            <p:cNvSpPr/>
            <p:nvPr/>
          </p:nvSpPr>
          <p:spPr bwMode="auto">
            <a:xfrm>
              <a:off x="8080414" y="1762269"/>
              <a:ext cx="2346286" cy="817828"/>
            </a:xfrm>
            <a:prstGeom prst="roundRect">
              <a:avLst/>
            </a:prstGeom>
            <a:noFill/>
            <a:ln w="50800">
              <a:solidFill>
                <a:schemeClr val="tx2"/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2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515" name="Content Placeholder 1">
              <a:extLst>
                <a:ext uri="{FF2B5EF4-FFF2-40B4-BE49-F238E27FC236}">
                  <a16:creationId xmlns:a16="http://schemas.microsoft.com/office/drawing/2014/main" id="{11012BA8-4481-2DC1-4662-A3625ACDB1F9}"/>
                </a:ext>
              </a:extLst>
            </p:cNvPr>
            <p:cNvSpPr txBox="1">
              <a:spLocks/>
            </p:cNvSpPr>
            <p:nvPr/>
          </p:nvSpPr>
          <p:spPr>
            <a:xfrm>
              <a:off x="8789961" y="1950545"/>
              <a:ext cx="1567653" cy="362404"/>
            </a:xfrm>
            <a:prstGeom prst="rect">
              <a:avLst/>
            </a:prstGeom>
          </p:spPr>
          <p:txBody>
            <a:bodyPr vert="horz" lIns="0" tIns="0" rIns="0" bIns="0" rtlCol="0">
              <a:noAutofit/>
            </a:bodyPr>
            <a:lstStyle>
              <a:lvl1pPr marL="0" marR="0" indent="0" algn="l" defTabSz="932742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ClrTx/>
                <a:buSzPct val="90000"/>
                <a:buFont typeface="Wingdings" panose="05000000000000000000" pitchFamily="2" charset="2"/>
                <a:buNone/>
                <a:tabLst/>
                <a:defRPr sz="1100" b="1" kern="1200" spc="0" baseline="0">
                  <a:solidFill>
                    <a:schemeClr val="bg1"/>
                  </a:solidFill>
                  <a:latin typeface="+mn-lt"/>
                  <a:ea typeface="+mn-ea"/>
                  <a:cs typeface="Segoe UI" panose="020B0502040204020203" pitchFamily="34" charset="0"/>
                </a:defRPr>
              </a:lvl1pPr>
              <a:lvl2pPr marL="0" marR="0" indent="0" algn="l" defTabSz="93274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Pct val="80000"/>
                <a:buFont typeface="Wingdings" panose="05000000000000000000" pitchFamily="2" charset="2"/>
                <a:buNone/>
                <a:tabLst/>
                <a:defRPr lang="en-US" sz="11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2pPr>
              <a:lvl3pPr marL="360000" marR="0" indent="-180975" algn="l" defTabSz="93274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Pct val="80000"/>
                <a:buFont typeface="Wingdings" panose="05000000000000000000" pitchFamily="2" charset="2"/>
                <a:buChar char="§"/>
                <a:tabLst/>
                <a:defRPr lang="en-US" sz="11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3pPr>
              <a:lvl4pPr marL="540000" marR="0" indent="-180975" algn="l" defTabSz="93274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Pct val="80000"/>
                <a:buFont typeface="Wingdings" panose="05000000000000000000" pitchFamily="2" charset="2"/>
                <a:buChar char="§"/>
                <a:tabLst/>
                <a:defRPr lang="en-US" sz="11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4pPr>
              <a:lvl5pPr marL="542925" marR="0" indent="-180975" algn="l" defTabSz="932742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Pct val="80000"/>
                <a:buFont typeface="Wingdings" panose="05000000000000000000" pitchFamily="2" charset="2"/>
                <a:buChar char="§"/>
                <a:tabLst/>
                <a:defRPr sz="12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5pPr>
              <a:lvl6pPr marL="2565040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31412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97783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964155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defTabSz="914400">
                <a:spcBef>
                  <a:spcPts val="0"/>
                </a:spcBef>
                <a:spcAft>
                  <a:spcPts val="0"/>
                </a:spcAft>
                <a:buSzTx/>
                <a:defRPr/>
              </a:pPr>
              <a:r>
                <a:rPr lang="pt-PT" sz="1400" noProof="0">
                  <a:solidFill>
                    <a:schemeClr val="tx2"/>
                  </a:solidFill>
                </a:rPr>
                <a:t>do </a:t>
              </a:r>
              <a:r>
                <a:rPr lang="pt-PT" sz="1400" noProof="0" err="1">
                  <a:solidFill>
                    <a:schemeClr val="tx2"/>
                  </a:solidFill>
                </a:rPr>
                <a:t>transhipment</a:t>
              </a:r>
              <a:r>
                <a:rPr lang="pt-PT" sz="1400" noProof="0">
                  <a:solidFill>
                    <a:schemeClr val="tx2"/>
                  </a:solidFill>
                </a:rPr>
                <a:t> em Portugal</a:t>
              </a:r>
            </a:p>
          </p:txBody>
        </p:sp>
        <p:sp>
          <p:nvSpPr>
            <p:cNvPr id="516" name="Rectangle: Rounded Corners 515">
              <a:extLst>
                <a:ext uri="{FF2B5EF4-FFF2-40B4-BE49-F238E27FC236}">
                  <a16:creationId xmlns:a16="http://schemas.microsoft.com/office/drawing/2014/main" id="{1CEB3EA0-7E94-4E08-E644-923884B00BE3}"/>
                </a:ext>
              </a:extLst>
            </p:cNvPr>
            <p:cNvSpPr/>
            <p:nvPr/>
          </p:nvSpPr>
          <p:spPr bwMode="auto">
            <a:xfrm>
              <a:off x="7369195" y="1815726"/>
              <a:ext cx="1307123" cy="710913"/>
            </a:xfrm>
            <a:prstGeom prst="roundRect">
              <a:avLst/>
            </a:prstGeom>
            <a:solidFill>
              <a:schemeClr val="bg2"/>
            </a:solidFill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sz="4000" b="1" kern="600" spc="-200" noProof="0">
                  <a:solidFill>
                    <a:schemeClr val="tx2"/>
                  </a:solidFill>
                  <a:cs typeface="Segoe UI" pitchFamily="34" charset="0"/>
                </a:rPr>
                <a:t> </a:t>
              </a:r>
              <a:r>
                <a:rPr lang="pt-PT" sz="6000" b="1" kern="600" spc="-200" noProof="0">
                  <a:solidFill>
                    <a:schemeClr val="tx2"/>
                  </a:solidFill>
                  <a:cs typeface="Segoe UI" pitchFamily="34" charset="0"/>
                </a:rPr>
                <a:t>93</a:t>
              </a:r>
            </a:p>
          </p:txBody>
        </p:sp>
        <p:sp>
          <p:nvSpPr>
            <p:cNvPr id="517" name="Rectangle: Rounded Corners 516">
              <a:extLst>
                <a:ext uri="{FF2B5EF4-FFF2-40B4-BE49-F238E27FC236}">
                  <a16:creationId xmlns:a16="http://schemas.microsoft.com/office/drawing/2014/main" id="{245CF3C5-4C6E-5739-F9B5-EF8A91F0C4D8}"/>
                </a:ext>
              </a:extLst>
            </p:cNvPr>
            <p:cNvSpPr/>
            <p:nvPr/>
          </p:nvSpPr>
          <p:spPr bwMode="auto">
            <a:xfrm>
              <a:off x="8349620" y="1859515"/>
              <a:ext cx="237169" cy="303705"/>
            </a:xfrm>
            <a:prstGeom prst="roundRect">
              <a:avLst/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b="1" kern="600" spc="-200" noProof="0">
                  <a:solidFill>
                    <a:schemeClr val="tx2"/>
                  </a:solidFill>
                  <a:cs typeface="Segoe UI" pitchFamily="34" charset="0"/>
                </a:rPr>
                <a:t>%</a:t>
              </a:r>
            </a:p>
          </p:txBody>
        </p:sp>
      </p:grpSp>
      <p:grpSp>
        <p:nvGrpSpPr>
          <p:cNvPr id="518" name="Group 517">
            <a:extLst>
              <a:ext uri="{FF2B5EF4-FFF2-40B4-BE49-F238E27FC236}">
                <a16:creationId xmlns:a16="http://schemas.microsoft.com/office/drawing/2014/main" id="{C777E8DF-B07D-EA46-4C2D-9B5EA1AEF976}"/>
              </a:ext>
            </a:extLst>
          </p:cNvPr>
          <p:cNvGrpSpPr/>
          <p:nvPr/>
        </p:nvGrpSpPr>
        <p:grpSpPr>
          <a:xfrm>
            <a:off x="8154367" y="1760187"/>
            <a:ext cx="3057505" cy="817828"/>
            <a:chOff x="7369195" y="1762269"/>
            <a:chExt cx="3057505" cy="817828"/>
          </a:xfrm>
        </p:grpSpPr>
        <p:sp>
          <p:nvSpPr>
            <p:cNvPr id="519" name="Rectangle: Rounded Corners 518">
              <a:extLst>
                <a:ext uri="{FF2B5EF4-FFF2-40B4-BE49-F238E27FC236}">
                  <a16:creationId xmlns:a16="http://schemas.microsoft.com/office/drawing/2014/main" id="{EEE8B57C-B823-484E-E0FC-6696D7696EBC}"/>
                </a:ext>
              </a:extLst>
            </p:cNvPr>
            <p:cNvSpPr/>
            <p:nvPr/>
          </p:nvSpPr>
          <p:spPr bwMode="auto">
            <a:xfrm>
              <a:off x="8080414" y="1762269"/>
              <a:ext cx="2346286" cy="817828"/>
            </a:xfrm>
            <a:prstGeom prst="roundRect">
              <a:avLst/>
            </a:prstGeom>
            <a:noFill/>
            <a:ln w="50800">
              <a:solidFill>
                <a:schemeClr val="tx2"/>
              </a:solidFill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32472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2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egoe UI"/>
                <a:ea typeface="Segoe UI" pitchFamily="34" charset="0"/>
                <a:cs typeface="Segoe UI" pitchFamily="34" charset="0"/>
              </a:endParaRPr>
            </a:p>
          </p:txBody>
        </p:sp>
        <p:sp>
          <p:nvSpPr>
            <p:cNvPr id="520" name="Content Placeholder 1">
              <a:extLst>
                <a:ext uri="{FF2B5EF4-FFF2-40B4-BE49-F238E27FC236}">
                  <a16:creationId xmlns:a16="http://schemas.microsoft.com/office/drawing/2014/main" id="{62CF3FB2-5DDC-56F1-00B5-8BF55EB31A58}"/>
                </a:ext>
              </a:extLst>
            </p:cNvPr>
            <p:cNvSpPr txBox="1">
              <a:spLocks/>
            </p:cNvSpPr>
            <p:nvPr/>
          </p:nvSpPr>
          <p:spPr>
            <a:xfrm>
              <a:off x="8789961" y="1950545"/>
              <a:ext cx="1567653" cy="362404"/>
            </a:xfrm>
            <a:prstGeom prst="rect">
              <a:avLst/>
            </a:prstGeom>
          </p:spPr>
          <p:txBody>
            <a:bodyPr vert="horz" lIns="0" tIns="0" rIns="0" bIns="0" rtlCol="0">
              <a:noAutofit/>
            </a:bodyPr>
            <a:lstStyle>
              <a:lvl1pPr marL="0" marR="0" indent="0" algn="l" defTabSz="932742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600"/>
                </a:spcAft>
                <a:buClrTx/>
                <a:buSzPct val="90000"/>
                <a:buFont typeface="Wingdings" panose="05000000000000000000" pitchFamily="2" charset="2"/>
                <a:buNone/>
                <a:tabLst/>
                <a:defRPr sz="1100" b="1" kern="1200" spc="0" baseline="0">
                  <a:solidFill>
                    <a:schemeClr val="bg1"/>
                  </a:solidFill>
                  <a:latin typeface="+mn-lt"/>
                  <a:ea typeface="+mn-ea"/>
                  <a:cs typeface="Segoe UI" panose="020B0502040204020203" pitchFamily="34" charset="0"/>
                </a:defRPr>
              </a:lvl1pPr>
              <a:lvl2pPr marL="0" marR="0" indent="0" algn="l" defTabSz="93274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Pct val="80000"/>
                <a:buFont typeface="Wingdings" panose="05000000000000000000" pitchFamily="2" charset="2"/>
                <a:buNone/>
                <a:tabLst/>
                <a:defRPr lang="en-US" sz="11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2pPr>
              <a:lvl3pPr marL="360000" marR="0" indent="-180975" algn="l" defTabSz="93274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Pct val="80000"/>
                <a:buFont typeface="Wingdings" panose="05000000000000000000" pitchFamily="2" charset="2"/>
                <a:buChar char="§"/>
                <a:tabLst/>
                <a:defRPr lang="en-US" sz="11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3pPr>
              <a:lvl4pPr marL="540000" marR="0" indent="-180975" algn="l" defTabSz="93274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Pct val="80000"/>
                <a:buFont typeface="Wingdings" panose="05000000000000000000" pitchFamily="2" charset="2"/>
                <a:buChar char="§"/>
                <a:tabLst/>
                <a:defRPr lang="en-US" sz="11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4pPr>
              <a:lvl5pPr marL="542925" marR="0" indent="-180975" algn="l" defTabSz="932742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Pct val="80000"/>
                <a:buFont typeface="Wingdings" panose="05000000000000000000" pitchFamily="2" charset="2"/>
                <a:buChar char="§"/>
                <a:tabLst/>
                <a:defRPr sz="1200" kern="1200" spc="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5pPr>
              <a:lvl6pPr marL="2565040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31412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97783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964155" indent="-233186" algn="l" defTabSz="932742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defTabSz="914400">
                <a:spcBef>
                  <a:spcPts val="0"/>
                </a:spcBef>
                <a:spcAft>
                  <a:spcPts val="0"/>
                </a:spcAft>
                <a:buSzTx/>
                <a:defRPr/>
              </a:pPr>
              <a:r>
                <a:rPr lang="pt-PT" sz="1400" noProof="0">
                  <a:solidFill>
                    <a:schemeClr val="tx2"/>
                  </a:solidFill>
                </a:rPr>
                <a:t>dos granéis líquidos</a:t>
              </a:r>
            </a:p>
          </p:txBody>
        </p:sp>
        <p:sp>
          <p:nvSpPr>
            <p:cNvPr id="521" name="Rectangle: Rounded Corners 520">
              <a:extLst>
                <a:ext uri="{FF2B5EF4-FFF2-40B4-BE49-F238E27FC236}">
                  <a16:creationId xmlns:a16="http://schemas.microsoft.com/office/drawing/2014/main" id="{E32AA27D-3CAA-489E-C748-039E66EF6FE0}"/>
                </a:ext>
              </a:extLst>
            </p:cNvPr>
            <p:cNvSpPr/>
            <p:nvPr/>
          </p:nvSpPr>
          <p:spPr bwMode="auto">
            <a:xfrm>
              <a:off x="7369195" y="1815726"/>
              <a:ext cx="1307123" cy="710913"/>
            </a:xfrm>
            <a:prstGeom prst="roundRect">
              <a:avLst/>
            </a:prstGeom>
            <a:solidFill>
              <a:schemeClr val="bg2"/>
            </a:solidFill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sz="4000" b="1" kern="600" spc="-200" noProof="0">
                  <a:solidFill>
                    <a:schemeClr val="tx2"/>
                  </a:solidFill>
                  <a:cs typeface="Segoe UI" pitchFamily="34" charset="0"/>
                </a:rPr>
                <a:t> </a:t>
              </a:r>
              <a:r>
                <a:rPr lang="pt-PT" sz="6000" b="1" kern="600" spc="-200" noProof="0">
                  <a:solidFill>
                    <a:schemeClr val="tx2"/>
                  </a:solidFill>
                  <a:cs typeface="Segoe UI" pitchFamily="34" charset="0"/>
                </a:rPr>
                <a:t>79</a:t>
              </a:r>
            </a:p>
          </p:txBody>
        </p:sp>
        <p:sp>
          <p:nvSpPr>
            <p:cNvPr id="522" name="Rectangle: Rounded Corners 521">
              <a:extLst>
                <a:ext uri="{FF2B5EF4-FFF2-40B4-BE49-F238E27FC236}">
                  <a16:creationId xmlns:a16="http://schemas.microsoft.com/office/drawing/2014/main" id="{296C1F5F-0718-3642-D57B-F966855A8830}"/>
                </a:ext>
              </a:extLst>
            </p:cNvPr>
            <p:cNvSpPr/>
            <p:nvPr/>
          </p:nvSpPr>
          <p:spPr bwMode="auto">
            <a:xfrm>
              <a:off x="8349620" y="1859515"/>
              <a:ext cx="237169" cy="303705"/>
            </a:xfrm>
            <a:prstGeom prst="roundRect">
              <a:avLst/>
            </a:prstGeom>
            <a:noFill/>
            <a:ln w="50800">
              <a:noFill/>
              <a:headEnd type="none" w="med" len="med"/>
              <a:tailEnd type="none" w="med" len="med"/>
            </a:ln>
            <a:effectLst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defTabSz="932472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PT" b="1" kern="600" spc="-200" noProof="0">
                  <a:solidFill>
                    <a:schemeClr val="tx2"/>
                  </a:solidFill>
                  <a:cs typeface="Segoe UI" pitchFamily="34" charset="0"/>
                </a:rPr>
                <a:t>%</a:t>
              </a:r>
            </a:p>
          </p:txBody>
        </p:sp>
      </p:grpSp>
      <p:sp>
        <p:nvSpPr>
          <p:cNvPr id="9" name="source_6391426259094909680" descr="Source">
            <a:extLst>
              <a:ext uri="{FF2B5EF4-FFF2-40B4-BE49-F238E27FC236}">
                <a16:creationId xmlns:a16="http://schemas.microsoft.com/office/drawing/2014/main" id="{50C0859A-43E6-EC02-855C-51F4A96AC19B}"/>
              </a:ext>
            </a:extLst>
          </p:cNvPr>
          <p:cNvSpPr txBox="1"/>
          <p:nvPr/>
        </p:nvSpPr>
        <p:spPr>
          <a:xfrm>
            <a:off x="484380" y="6591300"/>
            <a:ext cx="4270400" cy="104644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Parthenon</a:t>
            </a: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, com base nos dados da Autoridade da Mobilidade e dos Transportes</a:t>
            </a:r>
          </a:p>
        </p:txBody>
      </p:sp>
    </p:spTree>
    <p:extLst>
      <p:ext uri="{BB962C8B-B14F-4D97-AF65-F5344CB8AC3E}">
        <p14:creationId xmlns:p14="http://schemas.microsoft.com/office/powerpoint/2010/main" val="373826801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4214A9-0459-AD0D-5893-F6FC7496CA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D877944C-BD34-AB8B-3B30-F96CEFB70791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782919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395" imgH="394" progId="TCLayout.ActiveDocument.1">
                  <p:embed/>
                </p:oleObj>
              </mc:Choice>
              <mc:Fallback>
                <p:oleObj name="think-cell Slide" r:id="rId10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877944C-BD34-AB8B-3B30-F96CEFB7079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822E87E3-4BAD-1419-15E3-D531C452EF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O Porto de Sines posiciona‑se internacionalmente como um porto de menor dimensão, mas estruturalmente competitivo</a:t>
            </a:r>
          </a:p>
        </p:txBody>
      </p:sp>
      <p:sp>
        <p:nvSpPr>
          <p:cNvPr id="10" name="source_63901496192314870056" descr="Source">
            <a:extLst>
              <a:ext uri="{FF2B5EF4-FFF2-40B4-BE49-F238E27FC236}">
                <a16:creationId xmlns:a16="http://schemas.microsoft.com/office/drawing/2014/main" id="{03D4732F-1201-5160-A868-E1EEC7F38F11}"/>
              </a:ext>
            </a:extLst>
          </p:cNvPr>
          <p:cNvSpPr txBox="1"/>
          <p:nvPr/>
        </p:nvSpPr>
        <p:spPr>
          <a:xfrm>
            <a:off x="609601" y="6552188"/>
            <a:ext cx="9315051" cy="104644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 lvl="0">
              <a:lnSpc>
                <a:spcPct val="85000"/>
              </a:lnSpc>
              <a:spcAft>
                <a:spcPts val="600"/>
              </a:spcAft>
              <a:buSzPct val="75000"/>
              <a:defRPr/>
            </a:pPr>
            <a:r>
              <a:rPr kumimoji="0" lang="pt-PT" sz="8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Fonte: EY-</a:t>
            </a:r>
            <a:r>
              <a:rPr kumimoji="0" lang="pt-PT" sz="800" b="0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Parthenon</a:t>
            </a:r>
            <a:r>
              <a:rPr lang="pt-PT" sz="800" noProof="0"/>
              <a:t>; Tanger </a:t>
            </a:r>
            <a:r>
              <a:rPr lang="pt-PT" sz="800" noProof="0" err="1"/>
              <a:t>Med</a:t>
            </a:r>
            <a:r>
              <a:rPr lang="pt-PT" sz="800" noProof="0"/>
              <a:t>, Website oficial; </a:t>
            </a:r>
            <a:r>
              <a:rPr lang="pt-PT" sz="800" noProof="0" err="1"/>
              <a:t>Port</a:t>
            </a:r>
            <a:r>
              <a:rPr lang="pt-PT" sz="800" noProof="0"/>
              <a:t> </a:t>
            </a:r>
            <a:r>
              <a:rPr lang="pt-PT" sz="800" noProof="0" err="1"/>
              <a:t>of</a:t>
            </a:r>
            <a:r>
              <a:rPr lang="pt-PT" sz="800" noProof="0"/>
              <a:t> Algeciras, APBA; </a:t>
            </a:r>
            <a:r>
              <a:rPr lang="pt-PT" sz="800" noProof="0" err="1"/>
              <a:t>Port</a:t>
            </a:r>
            <a:r>
              <a:rPr lang="pt-PT" sz="800" noProof="0"/>
              <a:t> </a:t>
            </a:r>
            <a:r>
              <a:rPr lang="pt-PT" sz="800" noProof="0" err="1"/>
              <a:t>of</a:t>
            </a:r>
            <a:r>
              <a:rPr lang="pt-PT" sz="800" noProof="0"/>
              <a:t> Rotterdam, Website oficial; </a:t>
            </a:r>
            <a:r>
              <a:rPr lang="pt-PT" sz="800" noProof="0" err="1"/>
              <a:t>Port</a:t>
            </a:r>
            <a:r>
              <a:rPr lang="pt-PT" sz="800" noProof="0"/>
              <a:t> </a:t>
            </a:r>
            <a:r>
              <a:rPr lang="pt-PT" sz="800" noProof="0" err="1"/>
              <a:t>of</a:t>
            </a:r>
            <a:r>
              <a:rPr lang="pt-PT" sz="800" noProof="0"/>
              <a:t> </a:t>
            </a:r>
            <a:r>
              <a:rPr lang="pt-PT" sz="800" noProof="0" err="1"/>
              <a:t>Antwerp</a:t>
            </a:r>
            <a:r>
              <a:rPr lang="pt-PT" sz="800" noProof="0"/>
              <a:t>-Bruges, Website oficial; </a:t>
            </a:r>
            <a:r>
              <a:rPr lang="pt-PT" sz="800" noProof="0" err="1"/>
              <a:t>Econdb</a:t>
            </a:r>
            <a:r>
              <a:rPr lang="pt-PT" sz="800" noProof="0"/>
              <a:t>, </a:t>
            </a:r>
            <a:r>
              <a:rPr lang="pt-PT" sz="800" noProof="0" err="1"/>
              <a:t>Maritime</a:t>
            </a:r>
            <a:r>
              <a:rPr lang="pt-PT" sz="800" noProof="0"/>
              <a:t> Data; </a:t>
            </a:r>
            <a:r>
              <a:rPr lang="pt-PT" sz="800" noProof="0" err="1"/>
              <a:t>Shipnext</a:t>
            </a:r>
            <a:r>
              <a:rPr lang="pt-PT" sz="800" noProof="0"/>
              <a:t>, </a:t>
            </a:r>
            <a:r>
              <a:rPr lang="pt-PT" sz="800" noProof="0" err="1"/>
              <a:t>Port</a:t>
            </a:r>
            <a:r>
              <a:rPr lang="pt-PT" sz="800" noProof="0"/>
              <a:t> </a:t>
            </a:r>
            <a:r>
              <a:rPr lang="pt-PT" sz="800" noProof="0" err="1"/>
              <a:t>Information</a:t>
            </a:r>
            <a:r>
              <a:rPr lang="pt-PT" sz="800" noProof="0"/>
              <a:t>  </a:t>
            </a:r>
            <a:endParaRPr kumimoji="0" lang="pt-PT" sz="800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pic>
        <p:nvPicPr>
          <p:cNvPr id="177" name="Picture 176">
            <a:extLst>
              <a:ext uri="{FF2B5EF4-FFF2-40B4-BE49-F238E27FC236}">
                <a16:creationId xmlns:a16="http://schemas.microsoft.com/office/drawing/2014/main" id="{27D7A274-E0AF-C649-452C-78597E91D4B5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06358" y="1047026"/>
            <a:ext cx="3795141" cy="2685131"/>
          </a:xfrm>
          <a:prstGeom prst="rect">
            <a:avLst/>
          </a:prstGeom>
        </p:spPr>
      </p:pic>
      <p:grpSp>
        <p:nvGrpSpPr>
          <p:cNvPr id="252" name="dynamictitle__6377079551965405500">
            <a:extLst>
              <a:ext uri="{FF2B5EF4-FFF2-40B4-BE49-F238E27FC236}">
                <a16:creationId xmlns:a16="http://schemas.microsoft.com/office/drawing/2014/main" id="{BC27E244-87C5-D365-69A0-94957CC22201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927329" y="3652664"/>
            <a:ext cx="2391455" cy="318924"/>
            <a:chOff x="2977412" y="1985292"/>
            <a:chExt cx="1690379" cy="359076"/>
          </a:xfrm>
        </p:grpSpPr>
        <p:sp>
          <p:nvSpPr>
            <p:cNvPr id="253" name="Arrow: Left-Right 252">
              <a:extLst>
                <a:ext uri="{FF2B5EF4-FFF2-40B4-BE49-F238E27FC236}">
                  <a16:creationId xmlns:a16="http://schemas.microsoft.com/office/drawing/2014/main" id="{F301E1D3-A2AA-1DBF-E8F0-8F63D6E37B2B}"/>
                </a:ext>
              </a:extLst>
            </p:cNvPr>
            <p:cNvSpPr/>
            <p:nvPr/>
          </p:nvSpPr>
          <p:spPr>
            <a:xfrm>
              <a:off x="2977412" y="1985292"/>
              <a:ext cx="1690379" cy="359076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wrap="square" lIns="0" tIns="0" rIns="0" bIns="72000" rtlCol="0" anchor="b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pt-PT" sz="1600" b="1" kern="0" noProof="0">
                  <a:solidFill>
                    <a:srgbClr val="1A9AFA"/>
                  </a:solidFill>
                  <a:latin typeface="Arial" panose="020B0604020202020204"/>
                </a:rPr>
                <a:t>Porto</a:t>
              </a:r>
              <a:endParaRPr kumimoji="0" lang="pt-PT" sz="1600" b="0" i="0" u="none" strike="noStrike" kern="0" cap="none" spc="0" normalizeH="0" baseline="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</a:endParaRP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97479DB3-D9EF-1806-5462-D742D0A24536}"/>
                </a:ext>
              </a:extLst>
            </p:cNvPr>
            <p:cNvCxnSpPr>
              <a:cxnSpLocks/>
              <a:stCxn id="253" idx="4"/>
              <a:endCxn id="253" idx="6"/>
            </p:cNvCxnSpPr>
            <p:nvPr/>
          </p:nvCxnSpPr>
          <p:spPr>
            <a:xfrm>
              <a:off x="2977412" y="2344368"/>
              <a:ext cx="1690379" cy="0"/>
            </a:xfrm>
            <a:prstGeom prst="line">
              <a:avLst/>
            </a:prstGeom>
            <a:noFill/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255" name="Straight Connector 254">
            <a:extLst>
              <a:ext uri="{FF2B5EF4-FFF2-40B4-BE49-F238E27FC236}">
                <a16:creationId xmlns:a16="http://schemas.microsoft.com/office/drawing/2014/main" id="{4C722394-C14F-F230-D818-CFC5CBF0F243}"/>
              </a:ext>
            </a:extLst>
          </p:cNvPr>
          <p:cNvCxnSpPr>
            <a:cxnSpLocks/>
          </p:cNvCxnSpPr>
          <p:nvPr/>
        </p:nvCxnSpPr>
        <p:spPr>
          <a:xfrm>
            <a:off x="1752599" y="5302933"/>
            <a:ext cx="9954770" cy="0"/>
          </a:xfrm>
          <a:prstGeom prst="line">
            <a:avLst/>
          </a:prstGeom>
          <a:noFill/>
          <a:ln w="9525" cap="flat" cmpd="sng" algn="ctr">
            <a:solidFill>
              <a:srgbClr val="BFBFBF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59A467D-BDDA-E193-679C-AAF25524B565}"/>
              </a:ext>
            </a:extLst>
          </p:cNvPr>
          <p:cNvGrpSpPr/>
          <p:nvPr/>
        </p:nvGrpSpPr>
        <p:grpSpPr>
          <a:xfrm>
            <a:off x="3510884" y="3467998"/>
            <a:ext cx="1272758" cy="503590"/>
            <a:chOff x="2877322" y="1017531"/>
            <a:chExt cx="1522286" cy="566989"/>
          </a:xfrm>
        </p:grpSpPr>
        <p:sp>
          <p:nvSpPr>
            <p:cNvPr id="257" name="Arrow: Left-Right 256">
              <a:extLst>
                <a:ext uri="{FF2B5EF4-FFF2-40B4-BE49-F238E27FC236}">
                  <a16:creationId xmlns:a16="http://schemas.microsoft.com/office/drawing/2014/main" id="{13F2E557-513A-448D-7BF4-63F293B2B23E}"/>
                </a:ext>
              </a:extLst>
            </p:cNvPr>
            <p:cNvSpPr/>
            <p:nvPr/>
          </p:nvSpPr>
          <p:spPr>
            <a:xfrm>
              <a:off x="2877322" y="1017531"/>
              <a:ext cx="1522286" cy="566989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4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Volume anual </a:t>
              </a:r>
              <a:br>
                <a:rPr kumimoji="0" lang="pt-PT" sz="14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</a:br>
              <a:r>
                <a:rPr kumimoji="0" lang="pt-PT" sz="14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de carga (</a:t>
              </a:r>
              <a:r>
                <a:rPr kumimoji="0" lang="pt-PT" sz="1400" b="1" i="0" u="none" strike="noStrike" kern="0" cap="none" spc="0" normalizeH="0" baseline="0" noProof="0" err="1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Mt</a:t>
              </a:r>
              <a:r>
                <a:rPr kumimoji="0" lang="pt-PT" sz="14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)</a:t>
              </a:r>
              <a:endParaRPr kumimoji="0" lang="pt-PT" sz="1400" b="0" i="0" u="none" strike="noStrike" kern="0" cap="none" spc="0" normalizeH="0" baseline="3000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cxnSp>
          <p:nvCxnSpPr>
            <p:cNvPr id="258" name="Straight Connector 257">
              <a:extLst>
                <a:ext uri="{FF2B5EF4-FFF2-40B4-BE49-F238E27FC236}">
                  <a16:creationId xmlns:a16="http://schemas.microsoft.com/office/drawing/2014/main" id="{4F9E3F66-B0E0-D0D7-2947-89016B5B1676}"/>
                </a:ext>
              </a:extLst>
            </p:cNvPr>
            <p:cNvCxnSpPr>
              <a:cxnSpLocks/>
              <a:stCxn id="257" idx="4"/>
            </p:cNvCxnSpPr>
            <p:nvPr/>
          </p:nvCxnSpPr>
          <p:spPr>
            <a:xfrm>
              <a:off x="2877322" y="1584520"/>
              <a:ext cx="1522286" cy="0"/>
            </a:xfrm>
            <a:prstGeom prst="line">
              <a:avLst/>
            </a:prstGeom>
            <a:solidFill>
              <a:srgbClr val="FFE600"/>
            </a:solidFill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1B3B502A-BB31-076E-C1D5-BDB8DD91E170}"/>
              </a:ext>
            </a:extLst>
          </p:cNvPr>
          <p:cNvGrpSpPr/>
          <p:nvPr/>
        </p:nvGrpSpPr>
        <p:grpSpPr>
          <a:xfrm>
            <a:off x="4829602" y="3467998"/>
            <a:ext cx="1272758" cy="503590"/>
            <a:chOff x="2877322" y="1017531"/>
            <a:chExt cx="1522286" cy="566989"/>
          </a:xfrm>
        </p:grpSpPr>
        <p:sp>
          <p:nvSpPr>
            <p:cNvPr id="260" name="Arrow: Left-Right 259">
              <a:extLst>
                <a:ext uri="{FF2B5EF4-FFF2-40B4-BE49-F238E27FC236}">
                  <a16:creationId xmlns:a16="http://schemas.microsoft.com/office/drawing/2014/main" id="{AA421A09-CDCF-7922-3801-CAB4DCB6E1C3}"/>
                </a:ext>
              </a:extLst>
            </p:cNvPr>
            <p:cNvSpPr/>
            <p:nvPr/>
          </p:nvSpPr>
          <p:spPr>
            <a:xfrm>
              <a:off x="2877322" y="1017531"/>
              <a:ext cx="1522286" cy="566989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4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Número de empregos</a:t>
              </a:r>
              <a:endParaRPr kumimoji="0" lang="pt-PT" sz="1400" b="0" i="0" u="none" strike="noStrike" kern="0" cap="none" spc="0" normalizeH="0" baseline="3000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135C5325-70BD-344E-1C78-0AA1BA3E8A70}"/>
                </a:ext>
              </a:extLst>
            </p:cNvPr>
            <p:cNvCxnSpPr>
              <a:cxnSpLocks/>
              <a:stCxn id="260" idx="4"/>
            </p:cNvCxnSpPr>
            <p:nvPr/>
          </p:nvCxnSpPr>
          <p:spPr>
            <a:xfrm>
              <a:off x="2877322" y="1584520"/>
              <a:ext cx="1522286" cy="0"/>
            </a:xfrm>
            <a:prstGeom prst="line">
              <a:avLst/>
            </a:prstGeom>
            <a:solidFill>
              <a:srgbClr val="FFE600"/>
            </a:solidFill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D367D392-5734-3527-B949-232F0F524B7E}"/>
              </a:ext>
            </a:extLst>
          </p:cNvPr>
          <p:cNvGrpSpPr/>
          <p:nvPr/>
        </p:nvGrpSpPr>
        <p:grpSpPr>
          <a:xfrm>
            <a:off x="6151594" y="3252553"/>
            <a:ext cx="1272758" cy="719034"/>
            <a:chOff x="2877322" y="774963"/>
            <a:chExt cx="1522286" cy="809557"/>
          </a:xfrm>
        </p:grpSpPr>
        <p:sp>
          <p:nvSpPr>
            <p:cNvPr id="263" name="Arrow: Left-Right 262">
              <a:extLst>
                <a:ext uri="{FF2B5EF4-FFF2-40B4-BE49-F238E27FC236}">
                  <a16:creationId xmlns:a16="http://schemas.microsoft.com/office/drawing/2014/main" id="{AB536723-5A01-4D5F-2912-F0165526948F}"/>
                </a:ext>
              </a:extLst>
            </p:cNvPr>
            <p:cNvSpPr/>
            <p:nvPr/>
          </p:nvSpPr>
          <p:spPr>
            <a:xfrm>
              <a:off x="2877322" y="774963"/>
              <a:ext cx="1522286" cy="809557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4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Investimento total recente (M€)</a:t>
              </a:r>
              <a:endParaRPr kumimoji="0" lang="pt-PT" sz="1400" b="0" i="0" u="none" strike="noStrike" kern="0" cap="none" spc="0" normalizeH="0" baseline="3000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21057968-00E4-8C2B-F9D9-4AFC8098F281}"/>
                </a:ext>
              </a:extLst>
            </p:cNvPr>
            <p:cNvCxnSpPr>
              <a:cxnSpLocks/>
              <a:stCxn id="263" idx="4"/>
            </p:cNvCxnSpPr>
            <p:nvPr/>
          </p:nvCxnSpPr>
          <p:spPr>
            <a:xfrm>
              <a:off x="2877322" y="1584520"/>
              <a:ext cx="1522286" cy="0"/>
            </a:xfrm>
            <a:prstGeom prst="line">
              <a:avLst/>
            </a:prstGeom>
            <a:solidFill>
              <a:srgbClr val="FFE600"/>
            </a:solidFill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44C1418F-B2C3-E0F7-9425-1C8330DDA279}"/>
              </a:ext>
            </a:extLst>
          </p:cNvPr>
          <p:cNvGrpSpPr/>
          <p:nvPr/>
        </p:nvGrpSpPr>
        <p:grpSpPr>
          <a:xfrm>
            <a:off x="7505544" y="3252553"/>
            <a:ext cx="1430049" cy="719034"/>
            <a:chOff x="2454395" y="1113166"/>
            <a:chExt cx="1986182" cy="471354"/>
          </a:xfrm>
        </p:grpSpPr>
        <p:sp>
          <p:nvSpPr>
            <p:cNvPr id="266" name="Arrow: Left-Right 265">
              <a:extLst>
                <a:ext uri="{FF2B5EF4-FFF2-40B4-BE49-F238E27FC236}">
                  <a16:creationId xmlns:a16="http://schemas.microsoft.com/office/drawing/2014/main" id="{36B22DB7-C6AF-0F9F-3B06-240647853D73}"/>
                </a:ext>
              </a:extLst>
            </p:cNvPr>
            <p:cNvSpPr/>
            <p:nvPr/>
          </p:nvSpPr>
          <p:spPr>
            <a:xfrm>
              <a:off x="2454395" y="1113166"/>
              <a:ext cx="1986182" cy="471354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wrap="square" lIns="0" tIns="0" rIns="0" bIns="72000" rtlCol="0" anchor="b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4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Tempo médio de permanência (dias)</a:t>
              </a:r>
              <a:endParaRPr kumimoji="0" lang="pt-PT" sz="1400" b="0" i="0" u="none" strike="noStrike" kern="0" cap="none" spc="0" normalizeH="0" baseline="3000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cxnSp>
          <p:nvCxnSpPr>
            <p:cNvPr id="267" name="Straight Connector 266">
              <a:extLst>
                <a:ext uri="{FF2B5EF4-FFF2-40B4-BE49-F238E27FC236}">
                  <a16:creationId xmlns:a16="http://schemas.microsoft.com/office/drawing/2014/main" id="{3EC8C210-A2E5-FAF4-EAB1-9385C088EEEC}"/>
                </a:ext>
              </a:extLst>
            </p:cNvPr>
            <p:cNvCxnSpPr>
              <a:cxnSpLocks/>
              <a:stCxn id="266" idx="4"/>
            </p:cNvCxnSpPr>
            <p:nvPr/>
          </p:nvCxnSpPr>
          <p:spPr>
            <a:xfrm>
              <a:off x="2454395" y="1584520"/>
              <a:ext cx="1986181" cy="0"/>
            </a:xfrm>
            <a:prstGeom prst="line">
              <a:avLst/>
            </a:prstGeom>
            <a:solidFill>
              <a:srgbClr val="FFE600"/>
            </a:solidFill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01B29129-6093-13D0-4874-C33AEB2DA144}"/>
              </a:ext>
            </a:extLst>
          </p:cNvPr>
          <p:cNvGrpSpPr/>
          <p:nvPr/>
        </p:nvGrpSpPr>
        <p:grpSpPr>
          <a:xfrm>
            <a:off x="8974992" y="3252552"/>
            <a:ext cx="1430049" cy="719034"/>
            <a:chOff x="2655124" y="439593"/>
            <a:chExt cx="1522286" cy="1147760"/>
          </a:xfrm>
        </p:grpSpPr>
        <p:sp>
          <p:nvSpPr>
            <p:cNvPr id="269" name="Arrow: Left-Right 268">
              <a:extLst>
                <a:ext uri="{FF2B5EF4-FFF2-40B4-BE49-F238E27FC236}">
                  <a16:creationId xmlns:a16="http://schemas.microsoft.com/office/drawing/2014/main" id="{C6D281AF-15FF-37B0-9D94-0CC2EE5EE2BA}"/>
                </a:ext>
              </a:extLst>
            </p:cNvPr>
            <p:cNvSpPr/>
            <p:nvPr/>
          </p:nvSpPr>
          <p:spPr>
            <a:xfrm>
              <a:off x="2655124" y="439593"/>
              <a:ext cx="1522286" cy="1147760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pt-PT" sz="1400" b="1" kern="0" noProof="0">
                  <a:solidFill>
                    <a:srgbClr val="1A9AFA"/>
                  </a:solidFill>
                  <a:latin typeface="Arial" panose="020B0604020202020204"/>
                </a:rPr>
                <a:t>Profundidade do cais de carga (metros)</a:t>
              </a:r>
            </a:p>
          </p:txBody>
        </p:sp>
        <p:cxnSp>
          <p:nvCxnSpPr>
            <p:cNvPr id="270" name="Straight Connector 269">
              <a:extLst>
                <a:ext uri="{FF2B5EF4-FFF2-40B4-BE49-F238E27FC236}">
                  <a16:creationId xmlns:a16="http://schemas.microsoft.com/office/drawing/2014/main" id="{D544BB54-F4E7-EE68-CA66-050CB157355E}"/>
                </a:ext>
              </a:extLst>
            </p:cNvPr>
            <p:cNvCxnSpPr>
              <a:cxnSpLocks/>
              <a:stCxn id="269" idx="4"/>
            </p:cNvCxnSpPr>
            <p:nvPr/>
          </p:nvCxnSpPr>
          <p:spPr>
            <a:xfrm>
              <a:off x="2655124" y="1587353"/>
              <a:ext cx="1522286" cy="0"/>
            </a:xfrm>
            <a:prstGeom prst="line">
              <a:avLst/>
            </a:prstGeom>
            <a:solidFill>
              <a:srgbClr val="FFE600"/>
            </a:solidFill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271" name="Row header_637369761678337244">
            <a:extLst>
              <a:ext uri="{FF2B5EF4-FFF2-40B4-BE49-F238E27FC236}">
                <a16:creationId xmlns:a16="http://schemas.microsoft.com/office/drawing/2014/main" id="{537B6D8E-4349-8D1D-76EF-EAE1696E80FC}"/>
              </a:ext>
            </a:extLst>
          </p:cNvPr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gray">
          <a:xfrm rot="10800000" flipH="1" flipV="1">
            <a:off x="481584" y="4038357"/>
            <a:ext cx="2833920" cy="314509"/>
          </a:xfrm>
          <a:custGeom>
            <a:avLst/>
            <a:gdLst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  <a:gd name="connsiteX5" fmla="*/ 0 w 2560002"/>
              <a:gd name="connsiteY5" fmla="*/ 0 h 1151232"/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  <a:gd name="connsiteX5" fmla="*/ 91440 w 2560002"/>
              <a:gd name="connsiteY5" fmla="*/ 91440 h 1151232"/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0002" h="1151232">
                <a:moveTo>
                  <a:pt x="0" y="0"/>
                </a:moveTo>
                <a:lnTo>
                  <a:pt x="2411102" y="0"/>
                </a:lnTo>
                <a:lnTo>
                  <a:pt x="2560002" y="575616"/>
                </a:lnTo>
                <a:lnTo>
                  <a:pt x="2411102" y="1151232"/>
                </a:lnTo>
                <a:lnTo>
                  <a:pt x="0" y="1151232"/>
                </a:lnTo>
              </a:path>
            </a:pathLst>
          </a:custGeom>
          <a:noFill/>
          <a:ln w="9525" cap="flat" cmpd="sng" algn="ctr">
            <a:solidFill>
              <a:srgbClr val="1A9AFA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vert="horz" wrap="square" lIns="540000" tIns="72000" rIns="108000" bIns="72000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600" b="1" i="0" u="none" strike="noStrike" kern="0" cap="none" spc="0" normalizeH="0" baseline="0" noProof="0">
                <a:ln>
                  <a:noFill/>
                </a:ln>
                <a:solidFill>
                  <a:srgbClr val="1A9AFA"/>
                </a:solidFill>
                <a:effectLst/>
                <a:uLnTx/>
                <a:uFillTx/>
              </a:rPr>
              <a:t>Porto de Sines</a:t>
            </a:r>
            <a:endParaRPr kumimoji="0" lang="pt-PT" sz="1600" b="1" i="1" u="none" strike="noStrike" kern="0" cap="none" spc="0" normalizeH="0" baseline="0" noProof="0">
              <a:ln>
                <a:noFill/>
              </a:ln>
              <a:solidFill>
                <a:srgbClr val="1A9AFA"/>
              </a:solidFill>
              <a:effectLst/>
              <a:uLnTx/>
              <a:uFillTx/>
            </a:endParaRPr>
          </a:p>
        </p:txBody>
      </p:sp>
      <p:pic>
        <p:nvPicPr>
          <p:cNvPr id="272" name="Grafik 92" descr="600px-Flag_of_Portugal_svg.png">
            <a:extLst>
              <a:ext uri="{FF2B5EF4-FFF2-40B4-BE49-F238E27FC236}">
                <a16:creationId xmlns:a16="http://schemas.microsoft.com/office/drawing/2014/main" id="{ED4553DD-CCBF-D292-4C1D-D336D5F8146D}"/>
              </a:ext>
            </a:extLst>
          </p:cNvPr>
          <p:cNvPicPr>
            <a:picLocks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84380" y="4090347"/>
            <a:ext cx="314015" cy="218706"/>
          </a:xfrm>
          <a:prstGeom prst="rect">
            <a:avLst/>
          </a:prstGeom>
          <a:ln w="6350">
            <a:solidFill>
              <a:schemeClr val="accent4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14:hiddenEffects>
            </a:ext>
          </a:extLst>
        </p:spPr>
      </p:pic>
      <p:sp>
        <p:nvSpPr>
          <p:cNvPr id="273" name="Row header_637369761678337244">
            <a:extLst>
              <a:ext uri="{FF2B5EF4-FFF2-40B4-BE49-F238E27FC236}">
                <a16:creationId xmlns:a16="http://schemas.microsoft.com/office/drawing/2014/main" id="{8982E48E-FF58-33CC-4E01-BE1006E6E6B1}"/>
              </a:ext>
            </a:extLst>
          </p:cNvPr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gray">
          <a:xfrm rot="10800000" flipH="1" flipV="1">
            <a:off x="481584" y="4924214"/>
            <a:ext cx="2833920" cy="314509"/>
          </a:xfrm>
          <a:custGeom>
            <a:avLst/>
            <a:gdLst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  <a:gd name="connsiteX5" fmla="*/ 0 w 2560002"/>
              <a:gd name="connsiteY5" fmla="*/ 0 h 1151232"/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  <a:gd name="connsiteX5" fmla="*/ 91440 w 2560002"/>
              <a:gd name="connsiteY5" fmla="*/ 91440 h 1151232"/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0002" h="1151232">
                <a:moveTo>
                  <a:pt x="0" y="0"/>
                </a:moveTo>
                <a:lnTo>
                  <a:pt x="2411102" y="0"/>
                </a:lnTo>
                <a:lnTo>
                  <a:pt x="2560002" y="575616"/>
                </a:lnTo>
                <a:lnTo>
                  <a:pt x="2411102" y="1151232"/>
                </a:lnTo>
                <a:lnTo>
                  <a:pt x="0" y="1151232"/>
                </a:lnTo>
              </a:path>
            </a:pathLst>
          </a:custGeom>
          <a:noFill/>
          <a:ln w="9525" cap="flat" cmpd="sng" algn="ctr">
            <a:solidFill>
              <a:schemeClr val="accent2">
                <a:lumMod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vert="horz" wrap="square" lIns="540000" tIns="72000" rIns="108000" bIns="72000" anchor="ctr" anchorCtr="0">
            <a:noAutofit/>
          </a:bodyPr>
          <a:lstStyle/>
          <a:p>
            <a:pPr lvl="0">
              <a:defRPr/>
            </a:pPr>
            <a:r>
              <a:rPr lang="pt-PT" sz="1600" kern="0" noProof="0">
                <a:solidFill>
                  <a:schemeClr val="accent2"/>
                </a:solidFill>
              </a:rPr>
              <a:t>Tanger </a:t>
            </a:r>
            <a:r>
              <a:rPr lang="pt-PT" sz="1600" kern="0" noProof="0" err="1">
                <a:solidFill>
                  <a:schemeClr val="accent2"/>
                </a:solidFill>
              </a:rPr>
              <a:t>Med</a:t>
            </a:r>
            <a:endParaRPr lang="pt-PT" sz="1600" kern="0" noProof="0">
              <a:solidFill>
                <a:schemeClr val="accent2"/>
              </a:solidFill>
            </a:endParaRPr>
          </a:p>
        </p:txBody>
      </p:sp>
      <p:sp>
        <p:nvSpPr>
          <p:cNvPr id="274" name="Row header_637369761678337244">
            <a:extLst>
              <a:ext uri="{FF2B5EF4-FFF2-40B4-BE49-F238E27FC236}">
                <a16:creationId xmlns:a16="http://schemas.microsoft.com/office/drawing/2014/main" id="{10FC422A-9F33-5D3B-628F-0EE45BA19968}"/>
              </a:ext>
            </a:extLst>
          </p:cNvPr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gray">
          <a:xfrm rot="10800000" flipH="1" flipV="1">
            <a:off x="481584" y="5367143"/>
            <a:ext cx="2833920" cy="314509"/>
          </a:xfrm>
          <a:custGeom>
            <a:avLst/>
            <a:gdLst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  <a:gd name="connsiteX5" fmla="*/ 0 w 2560002"/>
              <a:gd name="connsiteY5" fmla="*/ 0 h 1151232"/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  <a:gd name="connsiteX5" fmla="*/ 91440 w 2560002"/>
              <a:gd name="connsiteY5" fmla="*/ 91440 h 1151232"/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0002" h="1151232">
                <a:moveTo>
                  <a:pt x="0" y="0"/>
                </a:moveTo>
                <a:lnTo>
                  <a:pt x="2411102" y="0"/>
                </a:lnTo>
                <a:lnTo>
                  <a:pt x="2560002" y="575616"/>
                </a:lnTo>
                <a:lnTo>
                  <a:pt x="2411102" y="1151232"/>
                </a:lnTo>
                <a:lnTo>
                  <a:pt x="0" y="1151232"/>
                </a:lnTo>
              </a:path>
            </a:pathLst>
          </a:custGeom>
          <a:noFill/>
          <a:ln w="9525" cap="flat" cmpd="sng" algn="ctr">
            <a:solidFill>
              <a:schemeClr val="accent2">
                <a:lumMod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vert="horz" wrap="square" lIns="540000" tIns="72000" rIns="108000" bIns="72000" anchor="ctr" anchorCtr="0">
            <a:noAutofit/>
          </a:bodyPr>
          <a:lstStyle/>
          <a:p>
            <a: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PT" sz="1600" kern="0" noProof="0">
                <a:solidFill>
                  <a:schemeClr val="accent2"/>
                </a:solidFill>
              </a:rPr>
              <a:t>Antuérpia-Bruges </a:t>
            </a:r>
          </a:p>
        </p:txBody>
      </p:sp>
      <p:sp>
        <p:nvSpPr>
          <p:cNvPr id="276" name="Row header_637369761678337244">
            <a:extLst>
              <a:ext uri="{FF2B5EF4-FFF2-40B4-BE49-F238E27FC236}">
                <a16:creationId xmlns:a16="http://schemas.microsoft.com/office/drawing/2014/main" id="{4D3A03DD-2CAE-23A0-C6AB-2213C0976EB0}"/>
              </a:ext>
            </a:extLst>
          </p:cNvPr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gray">
          <a:xfrm rot="10800000" flipH="1" flipV="1">
            <a:off x="481584" y="4481285"/>
            <a:ext cx="2833920" cy="314509"/>
          </a:xfrm>
          <a:custGeom>
            <a:avLst/>
            <a:gdLst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  <a:gd name="connsiteX5" fmla="*/ 0 w 2560002"/>
              <a:gd name="connsiteY5" fmla="*/ 0 h 1151232"/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  <a:gd name="connsiteX5" fmla="*/ 91440 w 2560002"/>
              <a:gd name="connsiteY5" fmla="*/ 91440 h 1151232"/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0002" h="1151232">
                <a:moveTo>
                  <a:pt x="0" y="0"/>
                </a:moveTo>
                <a:lnTo>
                  <a:pt x="2411102" y="0"/>
                </a:lnTo>
                <a:lnTo>
                  <a:pt x="2560002" y="575616"/>
                </a:lnTo>
                <a:lnTo>
                  <a:pt x="2411102" y="1151232"/>
                </a:lnTo>
                <a:lnTo>
                  <a:pt x="0" y="1151232"/>
                </a:lnTo>
              </a:path>
            </a:pathLst>
          </a:custGeom>
          <a:noFill/>
          <a:ln w="9525" cap="flat" cmpd="sng" algn="ctr">
            <a:solidFill>
              <a:schemeClr val="accent2">
                <a:lumMod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vert="horz" wrap="square" lIns="540000" tIns="72000" rIns="108000" bIns="72000" anchor="ctr" anchorCtr="0">
            <a:noAutofit/>
          </a:bodyPr>
          <a:lstStyle/>
          <a:p>
            <a:pPr>
              <a:defRPr/>
            </a:pPr>
            <a:r>
              <a:rPr lang="pt-PT" sz="1600" kern="0" noProof="0">
                <a:solidFill>
                  <a:schemeClr val="accent2"/>
                </a:solidFill>
              </a:rPr>
              <a:t>Algeciras</a:t>
            </a:r>
          </a:p>
        </p:txBody>
      </p:sp>
      <p:pic>
        <p:nvPicPr>
          <p:cNvPr id="277" name="Grafik 14" descr="750px-Flag_of_Spain.svg.png">
            <a:extLst>
              <a:ext uri="{FF2B5EF4-FFF2-40B4-BE49-F238E27FC236}">
                <a16:creationId xmlns:a16="http://schemas.microsoft.com/office/drawing/2014/main" id="{CA5DD919-963B-DF41-2A50-5656C512CC30}"/>
              </a:ext>
            </a:extLst>
          </p:cNvPr>
          <p:cNvPicPr>
            <a:picLocks/>
          </p:cNvPicPr>
          <p:nvPr/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84380" y="4527514"/>
            <a:ext cx="314014" cy="218707"/>
          </a:xfrm>
          <a:prstGeom prst="rect">
            <a:avLst/>
          </a:prstGeom>
          <a:ln w="6350">
            <a:solidFill>
              <a:schemeClr val="accent2">
                <a:lumMod val="75000"/>
              </a:schemeClr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14:hiddenEffects>
            </a:ext>
          </a:extLst>
        </p:spPr>
      </p:pic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3EC2A117-1713-CC66-4400-956082AFEF00}"/>
              </a:ext>
            </a:extLst>
          </p:cNvPr>
          <p:cNvCxnSpPr>
            <a:cxnSpLocks/>
          </p:cNvCxnSpPr>
          <p:nvPr/>
        </p:nvCxnSpPr>
        <p:spPr>
          <a:xfrm>
            <a:off x="1752599" y="4417075"/>
            <a:ext cx="9954770" cy="0"/>
          </a:xfrm>
          <a:prstGeom prst="line">
            <a:avLst/>
          </a:prstGeom>
          <a:noFill/>
          <a:ln w="9525" cap="flat" cmpd="sng" algn="ctr">
            <a:solidFill>
              <a:srgbClr val="BFBFBF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279" name="Straight Connector 278">
            <a:extLst>
              <a:ext uri="{FF2B5EF4-FFF2-40B4-BE49-F238E27FC236}">
                <a16:creationId xmlns:a16="http://schemas.microsoft.com/office/drawing/2014/main" id="{DA5C009B-D1C5-5432-5394-80858E095BC0}"/>
              </a:ext>
            </a:extLst>
          </p:cNvPr>
          <p:cNvCxnSpPr>
            <a:cxnSpLocks/>
          </p:cNvCxnSpPr>
          <p:nvPr/>
        </p:nvCxnSpPr>
        <p:spPr>
          <a:xfrm>
            <a:off x="1752599" y="4853180"/>
            <a:ext cx="9954770" cy="0"/>
          </a:xfrm>
          <a:prstGeom prst="line">
            <a:avLst/>
          </a:prstGeom>
          <a:noFill/>
          <a:ln w="9525" cap="flat" cmpd="sng" algn="ctr">
            <a:solidFill>
              <a:srgbClr val="BFBFBF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783756B8-2437-8A1D-A8C8-67F1B03CBB41}"/>
              </a:ext>
            </a:extLst>
          </p:cNvPr>
          <p:cNvGrpSpPr/>
          <p:nvPr/>
        </p:nvGrpSpPr>
        <p:grpSpPr>
          <a:xfrm>
            <a:off x="10434611" y="3467998"/>
            <a:ext cx="1272758" cy="503590"/>
            <a:chOff x="2634192" y="1257230"/>
            <a:chExt cx="1522286" cy="330123"/>
          </a:xfrm>
        </p:grpSpPr>
        <p:sp>
          <p:nvSpPr>
            <p:cNvPr id="281" name="Arrow: Left-Right 280">
              <a:extLst>
                <a:ext uri="{FF2B5EF4-FFF2-40B4-BE49-F238E27FC236}">
                  <a16:creationId xmlns:a16="http://schemas.microsoft.com/office/drawing/2014/main" id="{06B9264B-93E1-3B0F-AFF7-93B0C66C47C9}"/>
                </a:ext>
              </a:extLst>
            </p:cNvPr>
            <p:cNvSpPr/>
            <p:nvPr/>
          </p:nvSpPr>
          <p:spPr>
            <a:xfrm>
              <a:off x="2634192" y="1257230"/>
              <a:ext cx="1522286" cy="330123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pt-PT" sz="1400" b="1" kern="0" noProof="0">
                  <a:solidFill>
                    <a:srgbClr val="1A9AFA"/>
                  </a:solidFill>
                  <a:latin typeface="Arial" panose="020B0604020202020204"/>
                </a:rPr>
                <a:t>Número de </a:t>
              </a:r>
              <a:br>
                <a:rPr lang="pt-PT" sz="1400" b="1" kern="0" noProof="0">
                  <a:solidFill>
                    <a:srgbClr val="1A9AFA"/>
                  </a:solidFill>
                  <a:latin typeface="Arial" panose="020B0604020202020204"/>
                </a:rPr>
              </a:br>
              <a:r>
                <a:rPr lang="pt-PT" sz="1400" b="1" kern="0" noProof="0">
                  <a:solidFill>
                    <a:srgbClr val="1A9AFA"/>
                  </a:solidFill>
                  <a:latin typeface="Arial" panose="020B0604020202020204"/>
                </a:rPr>
                <a:t>gruas de cais</a:t>
              </a:r>
            </a:p>
          </p:txBody>
        </p:sp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3F49CF80-8EA6-9FA9-E4B6-25D1C74CBB27}"/>
                </a:ext>
              </a:extLst>
            </p:cNvPr>
            <p:cNvCxnSpPr>
              <a:cxnSpLocks/>
              <a:stCxn id="281" idx="4"/>
            </p:cNvCxnSpPr>
            <p:nvPr/>
          </p:nvCxnSpPr>
          <p:spPr>
            <a:xfrm>
              <a:off x="2634192" y="1587353"/>
              <a:ext cx="1522286" cy="0"/>
            </a:xfrm>
            <a:prstGeom prst="line">
              <a:avLst/>
            </a:prstGeom>
            <a:solidFill>
              <a:srgbClr val="FFE600"/>
            </a:solidFill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FBE3142A-6248-07C3-C826-7A449B87D13F}"/>
              </a:ext>
            </a:extLst>
          </p:cNvPr>
          <p:cNvGrpSpPr/>
          <p:nvPr/>
        </p:nvGrpSpPr>
        <p:grpSpPr>
          <a:xfrm>
            <a:off x="3509246" y="2843323"/>
            <a:ext cx="3913468" cy="318923"/>
            <a:chOff x="2877322" y="1317870"/>
            <a:chExt cx="1522286" cy="266650"/>
          </a:xfrm>
        </p:grpSpPr>
        <p:sp>
          <p:nvSpPr>
            <p:cNvPr id="284" name="Arrow: Left-Right 283">
              <a:extLst>
                <a:ext uri="{FF2B5EF4-FFF2-40B4-BE49-F238E27FC236}">
                  <a16:creationId xmlns:a16="http://schemas.microsoft.com/office/drawing/2014/main" id="{F45BC8B8-B6F5-D128-2545-B6F163941D30}"/>
                </a:ext>
              </a:extLst>
            </p:cNvPr>
            <p:cNvSpPr/>
            <p:nvPr/>
          </p:nvSpPr>
          <p:spPr>
            <a:xfrm>
              <a:off x="2877322" y="1317870"/>
              <a:ext cx="1522286" cy="266650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pt-PT" sz="1600" b="1" kern="0" noProof="0">
                  <a:solidFill>
                    <a:srgbClr val="1A9AFA"/>
                  </a:solidFill>
                  <a:latin typeface="Arial" panose="020B0604020202020204"/>
                </a:rPr>
                <a:t>Dimensão Económica</a:t>
              </a: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EEDFD8E7-AF65-895F-F12F-FC2BB867C6CC}"/>
                </a:ext>
              </a:extLst>
            </p:cNvPr>
            <p:cNvCxnSpPr>
              <a:cxnSpLocks/>
              <a:stCxn id="284" idx="4"/>
            </p:cNvCxnSpPr>
            <p:nvPr/>
          </p:nvCxnSpPr>
          <p:spPr>
            <a:xfrm>
              <a:off x="2877322" y="1584520"/>
              <a:ext cx="1522286" cy="0"/>
            </a:xfrm>
            <a:prstGeom prst="line">
              <a:avLst/>
            </a:prstGeom>
            <a:solidFill>
              <a:srgbClr val="FFE600"/>
            </a:solidFill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F2E018F9-33F0-7588-7349-45D714A8B005}"/>
              </a:ext>
            </a:extLst>
          </p:cNvPr>
          <p:cNvGrpSpPr/>
          <p:nvPr/>
        </p:nvGrpSpPr>
        <p:grpSpPr>
          <a:xfrm>
            <a:off x="7633336" y="2843323"/>
            <a:ext cx="4074033" cy="318923"/>
            <a:chOff x="2877322" y="1317870"/>
            <a:chExt cx="1522286" cy="266650"/>
          </a:xfrm>
        </p:grpSpPr>
        <p:sp>
          <p:nvSpPr>
            <p:cNvPr id="287" name="Arrow: Left-Right 286">
              <a:extLst>
                <a:ext uri="{FF2B5EF4-FFF2-40B4-BE49-F238E27FC236}">
                  <a16:creationId xmlns:a16="http://schemas.microsoft.com/office/drawing/2014/main" id="{797DF173-9E92-3DB5-1749-E2947E643964}"/>
                </a:ext>
              </a:extLst>
            </p:cNvPr>
            <p:cNvSpPr/>
            <p:nvPr/>
          </p:nvSpPr>
          <p:spPr>
            <a:xfrm>
              <a:off x="2877322" y="1317870"/>
              <a:ext cx="1522286" cy="266650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pt-PT" sz="1600" b="1" kern="0" noProof="0">
                  <a:solidFill>
                    <a:srgbClr val="1A9AFA"/>
                  </a:solidFill>
                  <a:latin typeface="Arial" panose="020B0604020202020204"/>
                </a:rPr>
                <a:t>Dimensão Operacional</a:t>
              </a:r>
            </a:p>
          </p:txBody>
        </p:sp>
        <p:cxnSp>
          <p:nvCxnSpPr>
            <p:cNvPr id="288" name="Straight Connector 287">
              <a:extLst>
                <a:ext uri="{FF2B5EF4-FFF2-40B4-BE49-F238E27FC236}">
                  <a16:creationId xmlns:a16="http://schemas.microsoft.com/office/drawing/2014/main" id="{C32FA76C-E958-A669-80E8-CF7DCA69F0BE}"/>
                </a:ext>
              </a:extLst>
            </p:cNvPr>
            <p:cNvCxnSpPr>
              <a:cxnSpLocks/>
              <a:stCxn id="287" idx="4"/>
            </p:cNvCxnSpPr>
            <p:nvPr/>
          </p:nvCxnSpPr>
          <p:spPr>
            <a:xfrm>
              <a:off x="2877322" y="1584520"/>
              <a:ext cx="1522286" cy="0"/>
            </a:xfrm>
            <a:prstGeom prst="line">
              <a:avLst/>
            </a:prstGeom>
            <a:solidFill>
              <a:srgbClr val="FFE600"/>
            </a:solidFill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8B4D4470-A997-2B93-E5D8-A4B70443A5DB}"/>
              </a:ext>
            </a:extLst>
          </p:cNvPr>
          <p:cNvCxnSpPr>
            <a:cxnSpLocks/>
          </p:cNvCxnSpPr>
          <p:nvPr/>
        </p:nvCxnSpPr>
        <p:spPr>
          <a:xfrm>
            <a:off x="1752599" y="5745862"/>
            <a:ext cx="9954770" cy="0"/>
          </a:xfrm>
          <a:prstGeom prst="line">
            <a:avLst/>
          </a:prstGeom>
          <a:noFill/>
          <a:ln w="9525" cap="flat" cmpd="sng" algn="ctr">
            <a:solidFill>
              <a:srgbClr val="BFBFBF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290" name="Row header_637369761678337244">
            <a:extLst>
              <a:ext uri="{FF2B5EF4-FFF2-40B4-BE49-F238E27FC236}">
                <a16:creationId xmlns:a16="http://schemas.microsoft.com/office/drawing/2014/main" id="{EF4D3E7F-9B4B-F36F-3EE6-C49ECEC26447}"/>
              </a:ext>
            </a:extLst>
          </p:cNvPr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gray">
          <a:xfrm rot="10800000" flipH="1" flipV="1">
            <a:off x="481584" y="5810070"/>
            <a:ext cx="2833920" cy="314509"/>
          </a:xfrm>
          <a:custGeom>
            <a:avLst/>
            <a:gdLst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  <a:gd name="connsiteX5" fmla="*/ 0 w 2560002"/>
              <a:gd name="connsiteY5" fmla="*/ 0 h 1151232"/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  <a:gd name="connsiteX5" fmla="*/ 91440 w 2560002"/>
              <a:gd name="connsiteY5" fmla="*/ 91440 h 1151232"/>
              <a:gd name="connsiteX0" fmla="*/ 0 w 2560002"/>
              <a:gd name="connsiteY0" fmla="*/ 0 h 1151232"/>
              <a:gd name="connsiteX1" fmla="*/ 2411102 w 2560002"/>
              <a:gd name="connsiteY1" fmla="*/ 0 h 1151232"/>
              <a:gd name="connsiteX2" fmla="*/ 2560002 w 2560002"/>
              <a:gd name="connsiteY2" fmla="*/ 575616 h 1151232"/>
              <a:gd name="connsiteX3" fmla="*/ 2411102 w 2560002"/>
              <a:gd name="connsiteY3" fmla="*/ 1151232 h 1151232"/>
              <a:gd name="connsiteX4" fmla="*/ 0 w 2560002"/>
              <a:gd name="connsiteY4" fmla="*/ 1151232 h 1151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0002" h="1151232">
                <a:moveTo>
                  <a:pt x="0" y="0"/>
                </a:moveTo>
                <a:lnTo>
                  <a:pt x="2411102" y="0"/>
                </a:lnTo>
                <a:lnTo>
                  <a:pt x="2560002" y="575616"/>
                </a:lnTo>
                <a:lnTo>
                  <a:pt x="2411102" y="1151232"/>
                </a:lnTo>
                <a:lnTo>
                  <a:pt x="0" y="1151232"/>
                </a:lnTo>
              </a:path>
            </a:pathLst>
          </a:custGeom>
          <a:noFill/>
          <a:ln w="9525" cap="flat" cmpd="sng" algn="ctr">
            <a:solidFill>
              <a:schemeClr val="accent2">
                <a:lumMod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vert="horz" wrap="square" lIns="540000" tIns="72000" rIns="108000" bIns="72000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PT" sz="1600" kern="0" noProof="0">
                <a:solidFill>
                  <a:schemeClr val="accent2"/>
                </a:solidFill>
              </a:rPr>
              <a:t>Porto de Roterdão</a:t>
            </a:r>
            <a:endParaRPr kumimoji="0" lang="pt-PT" sz="1600" i="0" u="none" strike="noStrike" kern="0" cap="none" spc="0" normalizeH="0" baseline="0" noProof="0">
              <a:ln>
                <a:noFill/>
              </a:ln>
              <a:solidFill>
                <a:schemeClr val="accent2"/>
              </a:solidFill>
              <a:effectLst/>
              <a:uLnTx/>
              <a:uFillTx/>
            </a:endParaRPr>
          </a:p>
        </p:txBody>
      </p:sp>
      <p:pic>
        <p:nvPicPr>
          <p:cNvPr id="291" name="Picture 2" descr="Bandeira de Marrocos">
            <a:extLst>
              <a:ext uri="{FF2B5EF4-FFF2-40B4-BE49-F238E27FC236}">
                <a16:creationId xmlns:a16="http://schemas.microsoft.com/office/drawing/2014/main" id="{3E1ECD60-8A27-A082-E75F-E66CFD5212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84380" y="4976201"/>
            <a:ext cx="314015" cy="2187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2" name="Picture 4" descr="Bandeira da Bélgica">
            <a:extLst>
              <a:ext uri="{FF2B5EF4-FFF2-40B4-BE49-F238E27FC236}">
                <a16:creationId xmlns:a16="http://schemas.microsoft.com/office/drawing/2014/main" id="{F4D5607E-15E8-0150-6134-B06D52D40F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auto">
          <a:xfrm>
            <a:off x="484380" y="5418652"/>
            <a:ext cx="314014" cy="2197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3" name="Picture 6" descr="Bandeira dos Países Baixos">
            <a:extLst>
              <a:ext uri="{FF2B5EF4-FFF2-40B4-BE49-F238E27FC236}">
                <a16:creationId xmlns:a16="http://schemas.microsoft.com/office/drawing/2014/main" id="{2A604E6E-863B-5ACF-39DE-9B804C1DE6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84380" y="5862060"/>
            <a:ext cx="314015" cy="2187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4" name="TextBox 293">
            <a:extLst>
              <a:ext uri="{FF2B5EF4-FFF2-40B4-BE49-F238E27FC236}">
                <a16:creationId xmlns:a16="http://schemas.microsoft.com/office/drawing/2014/main" id="{0D904AD6-3BD1-522C-6545-95CA43F71270}"/>
              </a:ext>
            </a:extLst>
          </p:cNvPr>
          <p:cNvSpPr txBox="1"/>
          <p:nvPr/>
        </p:nvSpPr>
        <p:spPr>
          <a:xfrm>
            <a:off x="3731279" y="4087889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b="1" noProof="0">
                <a:solidFill>
                  <a:schemeClr val="accent1"/>
                </a:solidFill>
              </a:rPr>
              <a:t>42,1</a:t>
            </a: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2ED6F36B-E431-3F63-D0E1-9F349E1561CD}"/>
              </a:ext>
            </a:extLst>
          </p:cNvPr>
          <p:cNvSpPr txBox="1"/>
          <p:nvPr/>
        </p:nvSpPr>
        <p:spPr>
          <a:xfrm>
            <a:off x="3731279" y="4530817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100,6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B319DCF1-12D6-0C4A-405F-6756BC2DC1DC}"/>
              </a:ext>
            </a:extLst>
          </p:cNvPr>
          <p:cNvSpPr txBox="1"/>
          <p:nvPr/>
        </p:nvSpPr>
        <p:spPr>
          <a:xfrm>
            <a:off x="3731279" y="4973745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161,0</a:t>
            </a: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3E69E96F-6CB1-B33B-1D87-B51F2902EEE1}"/>
              </a:ext>
            </a:extLst>
          </p:cNvPr>
          <p:cNvSpPr txBox="1"/>
          <p:nvPr/>
        </p:nvSpPr>
        <p:spPr>
          <a:xfrm>
            <a:off x="3731279" y="541667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266,5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51F77D27-72AB-D32D-9816-2BB21242F3C2}"/>
              </a:ext>
            </a:extLst>
          </p:cNvPr>
          <p:cNvSpPr txBox="1"/>
          <p:nvPr/>
        </p:nvSpPr>
        <p:spPr>
          <a:xfrm>
            <a:off x="3731279" y="585960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428,4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9EF1CD34-CF3D-695A-7E84-88A87F0DC519}"/>
              </a:ext>
            </a:extLst>
          </p:cNvPr>
          <p:cNvSpPr txBox="1"/>
          <p:nvPr/>
        </p:nvSpPr>
        <p:spPr>
          <a:xfrm>
            <a:off x="5049996" y="4087889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b="1" noProof="0">
                <a:solidFill>
                  <a:schemeClr val="accent1"/>
                </a:solidFill>
              </a:rPr>
              <a:t>4 600</a:t>
            </a:r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DBC95793-4B5B-E6B1-ABA6-AE90912D58E6}"/>
              </a:ext>
            </a:extLst>
          </p:cNvPr>
          <p:cNvSpPr txBox="1"/>
          <p:nvPr/>
        </p:nvSpPr>
        <p:spPr>
          <a:xfrm>
            <a:off x="5049996" y="4530817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10 975</a:t>
            </a:r>
          </a:p>
        </p:txBody>
      </p:sp>
      <p:sp>
        <p:nvSpPr>
          <p:cNvPr id="301" name="TextBox 300">
            <a:extLst>
              <a:ext uri="{FF2B5EF4-FFF2-40B4-BE49-F238E27FC236}">
                <a16:creationId xmlns:a16="http://schemas.microsoft.com/office/drawing/2014/main" id="{FF4A56D0-67F3-548F-D5B9-E1B42DE93A61}"/>
              </a:ext>
            </a:extLst>
          </p:cNvPr>
          <p:cNvSpPr txBox="1"/>
          <p:nvPr/>
        </p:nvSpPr>
        <p:spPr>
          <a:xfrm>
            <a:off x="5049996" y="4973745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14 034</a:t>
            </a:r>
          </a:p>
        </p:txBody>
      </p:sp>
      <p:sp>
        <p:nvSpPr>
          <p:cNvPr id="302" name="TextBox 301">
            <a:extLst>
              <a:ext uri="{FF2B5EF4-FFF2-40B4-BE49-F238E27FC236}">
                <a16:creationId xmlns:a16="http://schemas.microsoft.com/office/drawing/2014/main" id="{DB185C16-0886-8E73-D5F7-0BD8FAC3B064}"/>
              </a:ext>
            </a:extLst>
          </p:cNvPr>
          <p:cNvSpPr txBox="1"/>
          <p:nvPr/>
        </p:nvSpPr>
        <p:spPr>
          <a:xfrm>
            <a:off x="5049996" y="541667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161 533</a:t>
            </a: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FA35C73D-8841-5FB9-6216-AA287A9381EA}"/>
              </a:ext>
            </a:extLst>
          </p:cNvPr>
          <p:cNvSpPr txBox="1"/>
          <p:nvPr/>
        </p:nvSpPr>
        <p:spPr>
          <a:xfrm>
            <a:off x="5049996" y="585960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192 364</a:t>
            </a:r>
          </a:p>
        </p:txBody>
      </p:sp>
      <p:sp>
        <p:nvSpPr>
          <p:cNvPr id="304" name="TextBox 303">
            <a:extLst>
              <a:ext uri="{FF2B5EF4-FFF2-40B4-BE49-F238E27FC236}">
                <a16:creationId xmlns:a16="http://schemas.microsoft.com/office/drawing/2014/main" id="{E6571170-6888-F6AA-8B0A-438AC0106599}"/>
              </a:ext>
            </a:extLst>
          </p:cNvPr>
          <p:cNvSpPr txBox="1"/>
          <p:nvPr/>
        </p:nvSpPr>
        <p:spPr>
          <a:xfrm>
            <a:off x="6371989" y="4087889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b="1">
                <a:solidFill>
                  <a:schemeClr val="accent1"/>
                </a:solidFill>
              </a:rPr>
              <a:t>17</a:t>
            </a:r>
            <a:r>
              <a:rPr lang="pt-PT" sz="1400" b="1" noProof="0">
                <a:solidFill>
                  <a:schemeClr val="accent1"/>
                </a:solidFill>
              </a:rPr>
              <a:t>,94</a:t>
            </a: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5F4F2705-DE91-9662-3B4A-96B1F2FC083F}"/>
              </a:ext>
            </a:extLst>
          </p:cNvPr>
          <p:cNvSpPr txBox="1"/>
          <p:nvPr/>
        </p:nvSpPr>
        <p:spPr>
          <a:xfrm>
            <a:off x="6371989" y="4530817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35,0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9E08FE53-47CC-1774-437C-9E20AC96D4D2}"/>
              </a:ext>
            </a:extLst>
          </p:cNvPr>
          <p:cNvSpPr txBox="1"/>
          <p:nvPr/>
        </p:nvSpPr>
        <p:spPr>
          <a:xfrm>
            <a:off x="6371989" y="4973745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54,4</a:t>
            </a: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2B5C2DA5-7BA9-7042-8792-9D5B7813FD09}"/>
              </a:ext>
            </a:extLst>
          </p:cNvPr>
          <p:cNvSpPr txBox="1"/>
          <p:nvPr/>
        </p:nvSpPr>
        <p:spPr>
          <a:xfrm>
            <a:off x="6371989" y="541667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 err="1"/>
              <a:t>n.a</a:t>
            </a:r>
            <a:r>
              <a:rPr lang="pt-PT" sz="1400" noProof="0"/>
              <a:t>.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D0F12B2C-8B1B-96EF-AE4F-45DF06F1FBB3}"/>
              </a:ext>
            </a:extLst>
          </p:cNvPr>
          <p:cNvSpPr txBox="1"/>
          <p:nvPr/>
        </p:nvSpPr>
        <p:spPr>
          <a:xfrm>
            <a:off x="6371989" y="585960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320,6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B170D7E8-F6EA-0B95-F6F4-01B497409FE2}"/>
              </a:ext>
            </a:extLst>
          </p:cNvPr>
          <p:cNvSpPr txBox="1"/>
          <p:nvPr/>
        </p:nvSpPr>
        <p:spPr>
          <a:xfrm>
            <a:off x="7804584" y="4087889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b="1" noProof="0">
                <a:solidFill>
                  <a:schemeClr val="accent1"/>
                </a:solidFill>
              </a:rPr>
              <a:t>1,3</a:t>
            </a: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D5FFA5E4-B68E-6A46-8223-931621159F67}"/>
              </a:ext>
            </a:extLst>
          </p:cNvPr>
          <p:cNvSpPr txBox="1"/>
          <p:nvPr/>
        </p:nvSpPr>
        <p:spPr>
          <a:xfrm>
            <a:off x="7804584" y="4530817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1,3</a:t>
            </a: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6E6ECCCE-E29E-A69B-4EE6-D0E222123BE5}"/>
              </a:ext>
            </a:extLst>
          </p:cNvPr>
          <p:cNvSpPr txBox="1"/>
          <p:nvPr/>
        </p:nvSpPr>
        <p:spPr>
          <a:xfrm>
            <a:off x="7804584" y="4973745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1,3</a:t>
            </a: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6047D5E7-52CD-B07C-F607-BE8F13F48E38}"/>
              </a:ext>
            </a:extLst>
          </p:cNvPr>
          <p:cNvSpPr txBox="1"/>
          <p:nvPr/>
        </p:nvSpPr>
        <p:spPr>
          <a:xfrm>
            <a:off x="7804584" y="541667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1,7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0FF28671-B71A-D8D0-331C-B7669456F0A9}"/>
              </a:ext>
            </a:extLst>
          </p:cNvPr>
          <p:cNvSpPr txBox="1"/>
          <p:nvPr/>
        </p:nvSpPr>
        <p:spPr>
          <a:xfrm>
            <a:off x="7804584" y="585960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1,7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FB1B4D0F-3F9B-08C7-7F12-BE874BDDE7EA}"/>
              </a:ext>
            </a:extLst>
          </p:cNvPr>
          <p:cNvSpPr txBox="1"/>
          <p:nvPr/>
        </p:nvSpPr>
        <p:spPr>
          <a:xfrm>
            <a:off x="9254369" y="4087889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b="1" noProof="0">
                <a:solidFill>
                  <a:schemeClr val="accent1"/>
                </a:solidFill>
              </a:rPr>
              <a:t>18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A1923308-35C6-5C44-8FAF-5265FE57AFFF}"/>
              </a:ext>
            </a:extLst>
          </p:cNvPr>
          <p:cNvSpPr txBox="1"/>
          <p:nvPr/>
        </p:nvSpPr>
        <p:spPr>
          <a:xfrm>
            <a:off x="9254369" y="4530817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18,5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82268F4B-2198-6716-E1A8-69A13A08913B}"/>
              </a:ext>
            </a:extLst>
          </p:cNvPr>
          <p:cNvSpPr txBox="1"/>
          <p:nvPr/>
        </p:nvSpPr>
        <p:spPr>
          <a:xfrm>
            <a:off x="9254369" y="4973745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18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F24BDF61-6A2E-E44B-A82E-6EAD41DA6E5B}"/>
              </a:ext>
            </a:extLst>
          </p:cNvPr>
          <p:cNvSpPr txBox="1"/>
          <p:nvPr/>
        </p:nvSpPr>
        <p:spPr>
          <a:xfrm>
            <a:off x="9254369" y="541667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20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75DA759C-87E3-3FED-42EA-00CD5DEAC4E1}"/>
              </a:ext>
            </a:extLst>
          </p:cNvPr>
          <p:cNvSpPr txBox="1"/>
          <p:nvPr/>
        </p:nvSpPr>
        <p:spPr>
          <a:xfrm>
            <a:off x="9254369" y="585960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23,6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292C58C5-8308-B32C-0799-E3A8650C2186}"/>
              </a:ext>
            </a:extLst>
          </p:cNvPr>
          <p:cNvSpPr txBox="1"/>
          <p:nvPr/>
        </p:nvSpPr>
        <p:spPr>
          <a:xfrm>
            <a:off x="10655006" y="4087889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b="1" noProof="0">
                <a:solidFill>
                  <a:schemeClr val="accent1"/>
                </a:solidFill>
              </a:rPr>
              <a:t>12</a:t>
            </a: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A303DA12-39E2-058A-0750-9C13500AB60C}"/>
              </a:ext>
            </a:extLst>
          </p:cNvPr>
          <p:cNvSpPr txBox="1"/>
          <p:nvPr/>
        </p:nvSpPr>
        <p:spPr>
          <a:xfrm>
            <a:off x="10655006" y="4530817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27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BA7BF708-77FE-0BFC-82A0-F34AC997B2B2}"/>
              </a:ext>
            </a:extLst>
          </p:cNvPr>
          <p:cNvSpPr txBox="1"/>
          <p:nvPr/>
        </p:nvSpPr>
        <p:spPr>
          <a:xfrm>
            <a:off x="10655006" y="4973745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24</a:t>
            </a: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9DE1AEE5-0148-92CD-0DBB-6C7A24F91244}"/>
              </a:ext>
            </a:extLst>
          </p:cNvPr>
          <p:cNvSpPr txBox="1"/>
          <p:nvPr/>
        </p:nvSpPr>
        <p:spPr>
          <a:xfrm>
            <a:off x="10655006" y="541667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59</a:t>
            </a:r>
          </a:p>
        </p:txBody>
      </p:sp>
      <p:sp>
        <p:nvSpPr>
          <p:cNvPr id="323" name="TextBox 322">
            <a:extLst>
              <a:ext uri="{FF2B5EF4-FFF2-40B4-BE49-F238E27FC236}">
                <a16:creationId xmlns:a16="http://schemas.microsoft.com/office/drawing/2014/main" id="{F95FF5B4-3522-2D6F-9DB5-948002C9E4A8}"/>
              </a:ext>
            </a:extLst>
          </p:cNvPr>
          <p:cNvSpPr txBox="1"/>
          <p:nvPr/>
        </p:nvSpPr>
        <p:spPr>
          <a:xfrm>
            <a:off x="10655006" y="5859603"/>
            <a:ext cx="83196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pt-PT" sz="1400" noProof="0"/>
              <a:t>103</a:t>
            </a:r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80B1F93F-AD6D-A328-36B2-65D69807FA2F}"/>
              </a:ext>
            </a:extLst>
          </p:cNvPr>
          <p:cNvGrpSpPr/>
          <p:nvPr/>
        </p:nvGrpSpPr>
        <p:grpSpPr>
          <a:xfrm>
            <a:off x="5042213" y="1327150"/>
            <a:ext cx="1305078" cy="1382393"/>
            <a:chOff x="5042213" y="1637770"/>
            <a:chExt cx="1305078" cy="1382393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C2A47017-8997-EFC9-B3A9-A18D39E8A3FD}"/>
                </a:ext>
              </a:extLst>
            </p:cNvPr>
            <p:cNvGrpSpPr/>
            <p:nvPr/>
          </p:nvGrpSpPr>
          <p:grpSpPr>
            <a:xfrm>
              <a:off x="5042213" y="1637770"/>
              <a:ext cx="1305078" cy="1382393"/>
              <a:chOff x="4717380" y="2506101"/>
              <a:chExt cx="1305078" cy="1382393"/>
            </a:xfrm>
          </p:grpSpPr>
          <p:sp>
            <p:nvSpPr>
              <p:cNvPr id="355" name="Rectangle: Rounded Corners 354">
                <a:extLst>
                  <a:ext uri="{FF2B5EF4-FFF2-40B4-BE49-F238E27FC236}">
                    <a16:creationId xmlns:a16="http://schemas.microsoft.com/office/drawing/2014/main" id="{B13BB249-146B-2B92-848F-A8DD5E5CE427}"/>
                  </a:ext>
                </a:extLst>
              </p:cNvPr>
              <p:cNvSpPr/>
              <p:nvPr/>
            </p:nvSpPr>
            <p:spPr>
              <a:xfrm rot="16200000">
                <a:off x="4678722" y="2544759"/>
                <a:ext cx="1382393" cy="1305078"/>
              </a:xfrm>
              <a:prstGeom prst="roundRect">
                <a:avLst/>
              </a:prstGeom>
              <a:solidFill>
                <a:schemeClr val="tx2"/>
              </a:solidFill>
              <a:ln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pt-PT" sz="1400" noProof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6" name="dynamicFlowPentagontextbox__6381319143304403581">
                <a:extLst>
                  <a:ext uri="{FF2B5EF4-FFF2-40B4-BE49-F238E27FC236}">
                    <a16:creationId xmlns:a16="http://schemas.microsoft.com/office/drawing/2014/main" id="{9B65A159-21D7-AEE1-F2E1-4E48B79CD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337" y="3407094"/>
                <a:ext cx="1233052" cy="369332"/>
              </a:xfrm>
              <a:prstGeom prst="rect">
                <a:avLst/>
              </a:prstGeom>
              <a:solidFill>
                <a:schemeClr val="tx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square" lIns="0" tIns="0" rIns="0" bIns="0">
                <a:spAutoFit/>
              </a:bodyPr>
              <a:lstStyle/>
              <a:p>
                <a:pPr algn="ctr">
                  <a:spcBef>
                    <a:spcPct val="30000"/>
                  </a:spcBef>
                  <a:spcAft>
                    <a:spcPts val="600"/>
                  </a:spcAft>
                  <a:buClr>
                    <a:srgbClr val="1A9AFA"/>
                  </a:buClr>
                  <a:buSzPct val="100000"/>
                </a:pPr>
                <a:r>
                  <a:rPr lang="pt-PT" sz="1200" b="1" noProof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Menor em </a:t>
                </a:r>
                <a:br>
                  <a:rPr lang="pt-PT" sz="1200" b="1" noProof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</a:br>
                <a:r>
                  <a:rPr lang="pt-PT" sz="1200" b="1" noProof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escala</a:t>
                </a:r>
              </a:p>
            </p:txBody>
          </p:sp>
        </p:grpSp>
        <p:pic>
          <p:nvPicPr>
            <p:cNvPr id="365" name="Graphic 364" descr="Scales of justice with solid fill">
              <a:extLst>
                <a:ext uri="{FF2B5EF4-FFF2-40B4-BE49-F238E27FC236}">
                  <a16:creationId xmlns:a16="http://schemas.microsoft.com/office/drawing/2014/main" id="{FB153D3D-8E06-ABC1-86CC-914C8DA19B70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5328158" y="1688067"/>
              <a:ext cx="733188" cy="733188"/>
            </a:xfrm>
            <a:prstGeom prst="rect">
              <a:avLst/>
            </a:prstGeom>
          </p:spPr>
        </p:pic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14B2A0B5-6D53-9D3D-A737-93C685B3847D}"/>
              </a:ext>
            </a:extLst>
          </p:cNvPr>
          <p:cNvGrpSpPr/>
          <p:nvPr/>
        </p:nvGrpSpPr>
        <p:grpSpPr>
          <a:xfrm>
            <a:off x="7251893" y="1297654"/>
            <a:ext cx="1305078" cy="1422702"/>
            <a:chOff x="7251893" y="1597461"/>
            <a:chExt cx="1305078" cy="1422702"/>
          </a:xfrm>
        </p:grpSpPr>
        <p:grpSp>
          <p:nvGrpSpPr>
            <p:cNvPr id="338" name="Group 337">
              <a:extLst>
                <a:ext uri="{FF2B5EF4-FFF2-40B4-BE49-F238E27FC236}">
                  <a16:creationId xmlns:a16="http://schemas.microsoft.com/office/drawing/2014/main" id="{3C268D6B-76F8-FBBA-0C11-0D4BD599366E}"/>
                </a:ext>
              </a:extLst>
            </p:cNvPr>
            <p:cNvGrpSpPr/>
            <p:nvPr/>
          </p:nvGrpSpPr>
          <p:grpSpPr>
            <a:xfrm>
              <a:off x="7251893" y="1637770"/>
              <a:ext cx="1305078" cy="1382393"/>
              <a:chOff x="4717380" y="2506101"/>
              <a:chExt cx="1305078" cy="1382393"/>
            </a:xfrm>
          </p:grpSpPr>
          <p:sp>
            <p:nvSpPr>
              <p:cNvPr id="340" name="Rectangle: Rounded Corners 339">
                <a:extLst>
                  <a:ext uri="{FF2B5EF4-FFF2-40B4-BE49-F238E27FC236}">
                    <a16:creationId xmlns:a16="http://schemas.microsoft.com/office/drawing/2014/main" id="{10AAD293-7E46-EE5B-131C-A67C18CD975B}"/>
                  </a:ext>
                </a:extLst>
              </p:cNvPr>
              <p:cNvSpPr/>
              <p:nvPr/>
            </p:nvSpPr>
            <p:spPr>
              <a:xfrm rot="16200000">
                <a:off x="4678722" y="2544759"/>
                <a:ext cx="1382393" cy="1305078"/>
              </a:xfrm>
              <a:prstGeom prst="roundRect">
                <a:avLst/>
              </a:prstGeom>
              <a:solidFill>
                <a:schemeClr val="tx2"/>
              </a:solidFill>
              <a:ln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pt-PT" sz="1400" noProof="0">
                  <a:solidFill>
                    <a:schemeClr val="tx1"/>
                  </a:solidFill>
                </a:endParaRPr>
              </a:p>
            </p:txBody>
          </p:sp>
          <p:sp>
            <p:nvSpPr>
              <p:cNvPr id="341" name="dynamicFlowPentagontextbox__6381319143304403581">
                <a:extLst>
                  <a:ext uri="{FF2B5EF4-FFF2-40B4-BE49-F238E27FC236}">
                    <a16:creationId xmlns:a16="http://schemas.microsoft.com/office/drawing/2014/main" id="{48B7A6A1-E9F2-2277-9978-F6579B143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337" y="3407094"/>
                <a:ext cx="1233052" cy="369332"/>
              </a:xfrm>
              <a:prstGeom prst="rect">
                <a:avLst/>
              </a:prstGeom>
              <a:solidFill>
                <a:schemeClr val="tx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square" lIns="0" tIns="0" rIns="0" bIns="0">
                <a:spAutoFit/>
              </a:bodyPr>
              <a:lstStyle/>
              <a:p>
                <a:pPr algn="ctr">
                  <a:spcBef>
                    <a:spcPct val="30000"/>
                  </a:spcBef>
                  <a:spcAft>
                    <a:spcPts val="600"/>
                  </a:spcAft>
                  <a:buClr>
                    <a:srgbClr val="1A9AFA"/>
                  </a:buClr>
                  <a:buSzPct val="100000"/>
                </a:pPr>
                <a:r>
                  <a:rPr lang="pt-PT" sz="1200" b="1" noProof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Estruturalmente competitivo</a:t>
                </a:r>
              </a:p>
            </p:txBody>
          </p:sp>
        </p:grpSp>
        <p:pic>
          <p:nvPicPr>
            <p:cNvPr id="367" name="Graphic 366" descr="Shield Tick with solid fill">
              <a:extLst>
                <a:ext uri="{FF2B5EF4-FFF2-40B4-BE49-F238E27FC236}">
                  <a16:creationId xmlns:a16="http://schemas.microsoft.com/office/drawing/2014/main" id="{15B92DB4-7AB3-CD31-BBE9-FA87371FC33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7447231" y="1597461"/>
              <a:ext cx="914400" cy="914400"/>
            </a:xfrm>
            <a:prstGeom prst="rect">
              <a:avLst/>
            </a:prstGeom>
          </p:spPr>
        </p:pic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1BC4992-BE7E-3F42-D670-3803D77619F7}"/>
              </a:ext>
            </a:extLst>
          </p:cNvPr>
          <p:cNvGrpSpPr/>
          <p:nvPr/>
        </p:nvGrpSpPr>
        <p:grpSpPr>
          <a:xfrm>
            <a:off x="9461573" y="1327150"/>
            <a:ext cx="1305078" cy="1382393"/>
            <a:chOff x="9461573" y="1637770"/>
            <a:chExt cx="1305078" cy="1382393"/>
          </a:xfrm>
        </p:grpSpPr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AA6D0265-605F-F564-DEDA-E597DFBCE9DA}"/>
                </a:ext>
              </a:extLst>
            </p:cNvPr>
            <p:cNvGrpSpPr/>
            <p:nvPr/>
          </p:nvGrpSpPr>
          <p:grpSpPr>
            <a:xfrm>
              <a:off x="9461573" y="1637770"/>
              <a:ext cx="1305078" cy="1382393"/>
              <a:chOff x="4717380" y="2506101"/>
              <a:chExt cx="1305078" cy="1382393"/>
            </a:xfrm>
          </p:grpSpPr>
          <p:sp>
            <p:nvSpPr>
              <p:cNvPr id="350" name="Rectangle: Rounded Corners 349">
                <a:extLst>
                  <a:ext uri="{FF2B5EF4-FFF2-40B4-BE49-F238E27FC236}">
                    <a16:creationId xmlns:a16="http://schemas.microsoft.com/office/drawing/2014/main" id="{5C46362D-1F3A-AF4E-2C4C-E4095F8BB720}"/>
                  </a:ext>
                </a:extLst>
              </p:cNvPr>
              <p:cNvSpPr/>
              <p:nvPr/>
            </p:nvSpPr>
            <p:spPr>
              <a:xfrm rot="16200000">
                <a:off x="4678722" y="2544759"/>
                <a:ext cx="1382393" cy="1305078"/>
              </a:xfrm>
              <a:prstGeom prst="roundRect">
                <a:avLst/>
              </a:prstGeom>
              <a:solidFill>
                <a:schemeClr val="tx2"/>
              </a:solidFill>
              <a:ln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pt-PT" sz="1400" noProof="0">
                  <a:solidFill>
                    <a:schemeClr val="tx1"/>
                  </a:solidFill>
                </a:endParaRPr>
              </a:p>
            </p:txBody>
          </p:sp>
          <p:sp>
            <p:nvSpPr>
              <p:cNvPr id="351" name="dynamicFlowPentagontextbox__6381319143304403581">
                <a:extLst>
                  <a:ext uri="{FF2B5EF4-FFF2-40B4-BE49-F238E27FC236}">
                    <a16:creationId xmlns:a16="http://schemas.microsoft.com/office/drawing/2014/main" id="{DB6818F3-8B45-37A4-5A12-B7B3D2842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337" y="3407094"/>
                <a:ext cx="1233052" cy="369332"/>
              </a:xfrm>
              <a:prstGeom prst="rect">
                <a:avLst/>
              </a:prstGeom>
              <a:solidFill>
                <a:schemeClr val="tx2"/>
              </a:soli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square" lIns="0" tIns="0" rIns="0" bIns="0">
                <a:spAutoFit/>
              </a:bodyPr>
              <a:lstStyle/>
              <a:p>
                <a:pPr algn="ctr">
                  <a:spcBef>
                    <a:spcPct val="30000"/>
                  </a:spcBef>
                  <a:spcAft>
                    <a:spcPts val="600"/>
                  </a:spcAft>
                  <a:buClr>
                    <a:srgbClr val="1A9AFA"/>
                  </a:buClr>
                  <a:buSzPct val="100000"/>
                </a:pPr>
                <a:r>
                  <a:rPr lang="pt-PT" sz="1200" b="1" noProof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Margem de progressão</a:t>
                </a:r>
              </a:p>
            </p:txBody>
          </p:sp>
        </p:grp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3C0C2B3-E709-65C8-851F-ED8CD25ED8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09193" y="1795923"/>
              <a:ext cx="809838" cy="517477"/>
            </a:xfrm>
            <a:custGeom>
              <a:avLst/>
              <a:gdLst>
                <a:gd name="csX0" fmla="*/ 639128 w 791527"/>
                <a:gd name="csY0" fmla="*/ 192405 h 505777"/>
                <a:gd name="csX1" fmla="*/ 735330 w 791527"/>
                <a:gd name="csY1" fmla="*/ 96202 h 505777"/>
                <a:gd name="csX2" fmla="*/ 791528 w 791527"/>
                <a:gd name="csY2" fmla="*/ 152400 h 505777"/>
                <a:gd name="csX3" fmla="*/ 791528 w 791527"/>
                <a:gd name="csY3" fmla="*/ 0 h 505777"/>
                <a:gd name="csX4" fmla="*/ 639128 w 791527"/>
                <a:gd name="csY4" fmla="*/ 0 h 505777"/>
                <a:gd name="csX5" fmla="*/ 695325 w 791527"/>
                <a:gd name="csY5" fmla="*/ 56198 h 505777"/>
                <a:gd name="csX6" fmla="*/ 601028 w 791527"/>
                <a:gd name="csY6" fmla="*/ 150495 h 505777"/>
                <a:gd name="csX7" fmla="*/ 439103 w 791527"/>
                <a:gd name="csY7" fmla="*/ 312420 h 505777"/>
                <a:gd name="csX8" fmla="*/ 296228 w 791527"/>
                <a:gd name="csY8" fmla="*/ 169545 h 505777"/>
                <a:gd name="csX9" fmla="*/ 0 w 791527"/>
                <a:gd name="csY9" fmla="*/ 465773 h 505777"/>
                <a:gd name="csX10" fmla="*/ 40005 w 791527"/>
                <a:gd name="csY10" fmla="*/ 505778 h 505777"/>
                <a:gd name="csX11" fmla="*/ 296228 w 791527"/>
                <a:gd name="csY11" fmla="*/ 249555 h 505777"/>
                <a:gd name="csX12" fmla="*/ 439103 w 791527"/>
                <a:gd name="csY12" fmla="*/ 392430 h 505777"/>
                <a:gd name="csX13" fmla="*/ 639128 w 791527"/>
                <a:gd name="csY13" fmla="*/ 192405 h 505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91527" h="505777">
                  <a:moveTo>
                    <a:pt x="639128" y="192405"/>
                  </a:moveTo>
                  <a:lnTo>
                    <a:pt x="735330" y="96202"/>
                  </a:lnTo>
                  <a:lnTo>
                    <a:pt x="791528" y="152400"/>
                  </a:lnTo>
                  <a:lnTo>
                    <a:pt x="791528" y="0"/>
                  </a:lnTo>
                  <a:lnTo>
                    <a:pt x="639128" y="0"/>
                  </a:lnTo>
                  <a:lnTo>
                    <a:pt x="695325" y="56198"/>
                  </a:lnTo>
                  <a:lnTo>
                    <a:pt x="601028" y="150495"/>
                  </a:lnTo>
                  <a:lnTo>
                    <a:pt x="439103" y="312420"/>
                  </a:lnTo>
                  <a:lnTo>
                    <a:pt x="296228" y="169545"/>
                  </a:lnTo>
                  <a:lnTo>
                    <a:pt x="0" y="465773"/>
                  </a:lnTo>
                  <a:lnTo>
                    <a:pt x="40005" y="505778"/>
                  </a:lnTo>
                  <a:lnTo>
                    <a:pt x="296228" y="249555"/>
                  </a:lnTo>
                  <a:lnTo>
                    <a:pt x="439103" y="392430"/>
                  </a:lnTo>
                  <a:lnTo>
                    <a:pt x="639128" y="1924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23551768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7BD11C-951F-24F2-D059-3F637CC505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8401E32A-B13E-CF1C-59CB-E84450ABE70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3" imgW="395" imgH="394" progId="TCLayout.ActiveDocument.1">
                  <p:embed/>
                </p:oleObj>
              </mc:Choice>
              <mc:Fallback>
                <p:oleObj name="think-cell Slide" r:id="rId13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401E32A-B13E-CF1C-59CB-E84450ABE70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3EDAF819-DF31-3202-C4D2-36B3A91F03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O potencial de Sines está onde hoje é mais fraco — escala e conectividade — sustentado por vantagens estruturais já consolidadas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6ED1030-6C50-D48F-354D-65415CEB989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339911" y="1899575"/>
            <a:ext cx="4003893" cy="1868955"/>
          </a:xfrm>
          <a:solidFill>
            <a:schemeClr val="bg1"/>
          </a:solidFill>
          <a:ln>
            <a:noFill/>
          </a:ln>
        </p:spPr>
        <p:txBody>
          <a:bodyPr wrap="square" lIns="72000" tIns="72000" rIns="72000" bIns="72000">
            <a:spAutoFit/>
          </a:bodyPr>
          <a:lstStyle/>
          <a:p>
            <a:pPr marL="144000" indent="-144000">
              <a:spcAft>
                <a:spcPts val="600"/>
              </a:spcAft>
              <a:buClr>
                <a:srgbClr val="2DB757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/>
              <a:t>Águas profundas (calado 28m) </a:t>
            </a:r>
          </a:p>
          <a:p>
            <a:pPr marL="144000" indent="-144000">
              <a:spcAft>
                <a:spcPts val="600"/>
              </a:spcAft>
              <a:buClr>
                <a:srgbClr val="2DB757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/>
              <a:t>Navios de última geração</a:t>
            </a:r>
          </a:p>
          <a:p>
            <a:pPr marL="144000" indent="-144000">
              <a:spcAft>
                <a:spcPts val="600"/>
              </a:spcAft>
              <a:buClr>
                <a:srgbClr val="2DB757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/>
              <a:t>Especialização </a:t>
            </a:r>
          </a:p>
          <a:p>
            <a:pPr marL="144000" indent="-144000">
              <a:spcAft>
                <a:spcPts val="600"/>
              </a:spcAft>
              <a:buClr>
                <a:srgbClr val="2DB757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/>
              <a:t>Papel crítico no abastecimento energético</a:t>
            </a:r>
          </a:p>
        </p:txBody>
      </p:sp>
      <p:grpSp>
        <p:nvGrpSpPr>
          <p:cNvPr id="3" name="dynamictitle__Orginal_63921020866184761412">
            <a:extLst>
              <a:ext uri="{FF2B5EF4-FFF2-40B4-BE49-F238E27FC236}">
                <a16:creationId xmlns:a16="http://schemas.microsoft.com/office/drawing/2014/main" id="{04224443-E5AA-774F-1668-5B2B0D55F634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484380" y="1265597"/>
            <a:ext cx="5070897" cy="318924"/>
            <a:chOff x="2832361" y="2026386"/>
            <a:chExt cx="3534683" cy="318924"/>
          </a:xfrm>
        </p:grpSpPr>
        <p:sp>
          <p:nvSpPr>
            <p:cNvPr id="6" name="Arrow: Left-Right 5">
              <a:extLst>
                <a:ext uri="{FF2B5EF4-FFF2-40B4-BE49-F238E27FC236}">
                  <a16:creationId xmlns:a16="http://schemas.microsoft.com/office/drawing/2014/main" id="{CBC53E3F-22A5-8460-EF2E-6131C481FFE6}"/>
                </a:ext>
              </a:extLst>
            </p:cNvPr>
            <p:cNvSpPr/>
            <p:nvPr/>
          </p:nvSpPr>
          <p:spPr>
            <a:xfrm>
              <a:off x="2832361" y="2026386"/>
              <a:ext cx="3534683" cy="318924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 w="9525" cap="flat" cmpd="sng" algn="ctr">
              <a:noFill/>
              <a:prstDash val="solid"/>
              <a:miter lim="800000"/>
            </a:ln>
            <a:effectLst/>
          </p:spPr>
          <p:txBody>
            <a:bodyPr lIns="0" tIns="0" rIns="0" bIns="72000" rtlCol="0" anchor="b" anchorCtr="0">
              <a:spAutoFit/>
            </a:bodyPr>
            <a:lstStyle/>
            <a:p>
              <a:pPr marL="0" marR="0" lvl="0" indent="0" algn="ctr" defTabSz="913943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pt-PT" sz="1600" b="1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Volume anual de carga </a:t>
              </a:r>
              <a:r>
                <a:rPr kumimoji="0" lang="pt-PT" sz="1600" b="0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(</a:t>
              </a:r>
              <a:r>
                <a:rPr lang="pt-PT" sz="1600" kern="0" noProof="0">
                  <a:solidFill>
                    <a:srgbClr val="1A9AFA"/>
                  </a:solidFill>
                  <a:latin typeface="Arial" panose="020B0604020202020204"/>
                </a:rPr>
                <a:t>milhões de toneladas</a:t>
              </a:r>
              <a:r>
                <a:rPr kumimoji="0" lang="pt-PT" sz="1600" b="0" i="0" u="none" strike="noStrike" kern="0" cap="none" spc="0" normalizeH="0" baseline="0" noProof="0">
                  <a:ln>
                    <a:noFill/>
                  </a:ln>
                  <a:solidFill>
                    <a:srgbClr val="1A9AFA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rPr>
                <a:t>) | 2025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7DDCC255-14D1-CBDC-E4A5-6B69FB3D03E5}"/>
                </a:ext>
              </a:extLst>
            </p:cNvPr>
            <p:cNvCxnSpPr>
              <a:stCxn id="6" idx="4"/>
              <a:endCxn id="6" idx="6"/>
            </p:cNvCxnSpPr>
            <p:nvPr/>
          </p:nvCxnSpPr>
          <p:spPr>
            <a:xfrm>
              <a:off x="2832361" y="2345310"/>
              <a:ext cx="3534683" cy="0"/>
            </a:xfrm>
            <a:prstGeom prst="line">
              <a:avLst/>
            </a:prstGeom>
            <a:noFill/>
            <a:ln w="9525" cap="flat" cmpd="sng" algn="ctr">
              <a:solidFill>
                <a:srgbClr val="74748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aphicFrame>
        <p:nvGraphicFramePr>
          <p:cNvPr id="61" name="Chart 60">
            <a:extLst>
              <a:ext uri="{FF2B5EF4-FFF2-40B4-BE49-F238E27FC236}">
                <a16:creationId xmlns:a16="http://schemas.microsoft.com/office/drawing/2014/main" id="{AAF1B7B0-F5FE-B3C4-3D77-9B3634343860}"/>
              </a:ext>
            </a:extLst>
          </p:cNvPr>
          <p:cNvGraphicFramePr/>
          <p:nvPr>
            <p:custDataLst>
              <p:tags r:id="rId3"/>
            </p:custDataLst>
          </p:nvPr>
        </p:nvGraphicFramePr>
        <p:xfrm>
          <a:off x="1898650" y="1357313"/>
          <a:ext cx="3479800" cy="38846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"/>
          </a:graphicData>
        </a:graphic>
      </p:graphicFrame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6270A4E-9D37-2EA4-32FE-BBFC86EDF91D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1135063" y="1893888"/>
            <a:ext cx="728663" cy="192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C4F2C910-8ABE-44C6-B7E2-8824A98773F6}" type="datetime'Ro''t''''''''''''''''er''''''''''''''''''d''''''''ã''''''o'''">
              <a:rPr lang="pt-PT" sz="1400" noProof="0" smtClean="0"/>
              <a:pPr algn="r">
                <a:spcBef>
                  <a:spcPct val="0"/>
                </a:spcBef>
                <a:spcAft>
                  <a:spcPct val="0"/>
                </a:spcAft>
              </a:pPr>
              <a:t>Roterdão</a:t>
            </a:fld>
            <a:endParaRPr lang="pt-PT" sz="1400" noProof="0"/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880201BC-BE15-6F1A-2D8D-52402F43BD78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484188" y="2547938"/>
            <a:ext cx="1379538" cy="192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3DF5D2AA-F6C9-4A54-97B7-5DA53D5300F4}" type="datetime'A''nt''u''''''''''ér''p''''i''''''''a''-Bru''''''''g''''e''s'">
              <a:rPr lang="pt-PT" sz="1400" noProof="0" smtClean="0"/>
              <a:pPr algn="r">
                <a:spcBef>
                  <a:spcPct val="0"/>
                </a:spcBef>
                <a:spcAft>
                  <a:spcPct val="0"/>
                </a:spcAft>
              </a:pPr>
              <a:t>Antuérpia-Bruges</a:t>
            </a:fld>
            <a:endParaRPr lang="pt-PT" sz="1400" noProof="0"/>
          </a:p>
        </p:txBody>
      </p: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F9C7C364-212B-B0AE-9551-6D5244DD7770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928688" y="3203575"/>
            <a:ext cx="935038" cy="192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BEA91BB5-609F-4FD3-976F-D7685FF2E937}" type="datetime'''''T''''''ang''''''er'''' ''''''''''M''''''e''''''d'">
              <a:rPr lang="pt-PT" sz="1400" noProof="0" smtClean="0"/>
              <a:pPr algn="r">
                <a:spcBef>
                  <a:spcPct val="0"/>
                </a:spcBef>
                <a:spcAft>
                  <a:spcPct val="0"/>
                </a:spcAft>
              </a:pPr>
              <a:t>Tanger Med</a:t>
            </a:fld>
            <a:endParaRPr lang="pt-PT" sz="1400" noProof="0"/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38FF93FB-891B-3965-4897-A6D770126ECD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1133475" y="3857625"/>
            <a:ext cx="730250" cy="192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6D726F90-5A48-41C7-8B38-82FCAC266694}" type="datetime'''A''l''''''g''''e''c''''i''''''''ra''''''''''''''s'''''''''''">
              <a:rPr lang="pt-PT" sz="1400" noProof="0" smtClean="0"/>
              <a:pPr algn="r">
                <a:spcBef>
                  <a:spcPct val="0"/>
                </a:spcBef>
                <a:spcAft>
                  <a:spcPct val="0"/>
                </a:spcAft>
              </a:pPr>
              <a:t>Algeciras</a:t>
            </a:fld>
            <a:endParaRPr lang="pt-PT" sz="1400" noProof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C844091B-11DD-34EF-150D-D324F92BF278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1419225" y="4511675"/>
            <a:ext cx="444500" cy="192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ct val="0"/>
              </a:spcBef>
              <a:spcAft>
                <a:spcPct val="0"/>
              </a:spcAft>
            </a:pPr>
            <a:fld id="{C7413E59-719E-4AAC-8A62-2EA6C291191A}" type="datetime'''''S''''i''''n''''''''''''''''''''''''''''''''''es'''">
              <a:rPr lang="pt-PT" sz="1400" noProof="0" smtClean="0"/>
              <a:pPr algn="r">
                <a:spcBef>
                  <a:spcPct val="0"/>
                </a:spcBef>
                <a:spcAft>
                  <a:spcPct val="0"/>
                </a:spcAft>
              </a:pPr>
              <a:t>Sines</a:t>
            </a:fld>
            <a:endParaRPr lang="pt-PT" sz="1400" noProof="0"/>
          </a:p>
        </p:txBody>
      </p:sp>
      <p:sp>
        <p:nvSpPr>
          <p:cNvPr id="46" name="n__Gradient takeaway_63921021002168255214">
            <a:extLst>
              <a:ext uri="{FF2B5EF4-FFF2-40B4-BE49-F238E27FC236}">
                <a16:creationId xmlns:a16="http://schemas.microsoft.com/office/drawing/2014/main" id="{FAE94E75-2E2B-08FC-C052-53ED0F5B2A0B}"/>
              </a:ext>
            </a:extLst>
          </p:cNvPr>
          <p:cNvSpPr>
            <a:spLocks noChangeArrowheads="1"/>
          </p:cNvSpPr>
          <p:nvPr>
            <p:custDataLst>
              <p:tags r:id="rId9"/>
            </p:custDataLst>
          </p:nvPr>
        </p:nvSpPr>
        <p:spPr bwMode="auto">
          <a:xfrm rot="5400000">
            <a:off x="2874399" y="4192022"/>
            <a:ext cx="524594" cy="2308829"/>
          </a:xfrm>
          <a:custGeom>
            <a:avLst/>
            <a:gdLst>
              <a:gd name="connsiteX0" fmla="*/ 0 w 1706641"/>
              <a:gd name="connsiteY0" fmla="*/ 0 h 3954212"/>
              <a:gd name="connsiteX1" fmla="*/ 734956 w 1706641"/>
              <a:gd name="connsiteY1" fmla="*/ 1236316 h 3954212"/>
              <a:gd name="connsiteX2" fmla="*/ 734955 w 1706641"/>
              <a:gd name="connsiteY2" fmla="*/ 1236101 h 3954212"/>
              <a:gd name="connsiteX3" fmla="*/ 1162016 w 1706641"/>
              <a:gd name="connsiteY3" fmla="*/ 1312597 h 3954212"/>
              <a:gd name="connsiteX4" fmla="*/ 1162016 w 1706641"/>
              <a:gd name="connsiteY4" fmla="*/ 940569 h 3954212"/>
              <a:gd name="connsiteX5" fmla="*/ 1706641 w 1706641"/>
              <a:gd name="connsiteY5" fmla="*/ 1977917 h 3954212"/>
              <a:gd name="connsiteX6" fmla="*/ 1162016 w 1706641"/>
              <a:gd name="connsiteY6" fmla="*/ 2992569 h 3954212"/>
              <a:gd name="connsiteX7" fmla="*/ 1162016 w 1706641"/>
              <a:gd name="connsiteY7" fmla="*/ 2620542 h 3954212"/>
              <a:gd name="connsiteX8" fmla="*/ 742098 w 1706641"/>
              <a:gd name="connsiteY8" fmla="*/ 2715249 h 3954212"/>
              <a:gd name="connsiteX9" fmla="*/ 742097 w 1706641"/>
              <a:gd name="connsiteY9" fmla="*/ 2714958 h 3954212"/>
              <a:gd name="connsiteX10" fmla="*/ 0 w 1706641"/>
              <a:gd name="connsiteY10" fmla="*/ 3954212 h 3954212"/>
              <a:gd name="connsiteX11" fmla="*/ 0 w 1706641"/>
              <a:gd name="connsiteY11" fmla="*/ 0 h 3954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06641" h="3954212">
                <a:moveTo>
                  <a:pt x="0" y="0"/>
                </a:moveTo>
                <a:cubicBezTo>
                  <a:pt x="46356" y="549168"/>
                  <a:pt x="409611" y="1124102"/>
                  <a:pt x="734956" y="1236316"/>
                </a:cubicBezTo>
                <a:cubicBezTo>
                  <a:pt x="734956" y="1236244"/>
                  <a:pt x="734955" y="1236173"/>
                  <a:pt x="734955" y="1236101"/>
                </a:cubicBezTo>
                <a:cubicBezTo>
                  <a:pt x="869372" y="1294384"/>
                  <a:pt x="1034743" y="1319881"/>
                  <a:pt x="1162016" y="1312597"/>
                </a:cubicBezTo>
                <a:lnTo>
                  <a:pt x="1162016" y="940569"/>
                </a:lnTo>
                <a:lnTo>
                  <a:pt x="1706641" y="1977917"/>
                </a:lnTo>
                <a:lnTo>
                  <a:pt x="1162016" y="2992569"/>
                </a:lnTo>
                <a:lnTo>
                  <a:pt x="1162016" y="2620542"/>
                </a:lnTo>
                <a:cubicBezTo>
                  <a:pt x="1017281" y="2622969"/>
                  <a:pt x="882071" y="2665467"/>
                  <a:pt x="742098" y="2715249"/>
                </a:cubicBezTo>
                <a:cubicBezTo>
                  <a:pt x="742098" y="2715152"/>
                  <a:pt x="742097" y="2715055"/>
                  <a:pt x="742097" y="2714958"/>
                </a:cubicBezTo>
                <a:cubicBezTo>
                  <a:pt x="345731" y="2801252"/>
                  <a:pt x="108616" y="3484624"/>
                  <a:pt x="0" y="3954212"/>
                </a:cubicBez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86000">
                <a:schemeClr val="accent1"/>
              </a:gs>
            </a:gsLst>
            <a:lin ang="0" scaled="1"/>
            <a:tileRect/>
          </a:gradFill>
          <a:ln w="12700">
            <a:noFill/>
            <a:miter lim="800000"/>
            <a:headEnd/>
            <a:tailEnd/>
          </a:ln>
          <a:effectLst/>
        </p:spPr>
        <p:txBody>
          <a:bodyPr wrap="none" lIns="0" tIns="0" rIns="0" bIns="0" anchor="ctr"/>
          <a:lstStyle/>
          <a:p>
            <a:pPr algn="ctr"/>
            <a:endParaRPr lang="pt-PT" noProof="0">
              <a:solidFill>
                <a:srgbClr val="000000"/>
              </a:solidFill>
            </a:endParaRPr>
          </a:p>
        </p:txBody>
      </p:sp>
      <p:sp>
        <p:nvSpPr>
          <p:cNvPr id="47" name="Text Placeholder 4">
            <a:extLst>
              <a:ext uri="{FF2B5EF4-FFF2-40B4-BE49-F238E27FC236}">
                <a16:creationId xmlns:a16="http://schemas.microsoft.com/office/drawing/2014/main" id="{7495A43F-3D69-3E1B-139E-290D7F7872F4}"/>
              </a:ext>
            </a:extLst>
          </p:cNvPr>
          <p:cNvSpPr txBox="1">
            <a:spLocks/>
          </p:cNvSpPr>
          <p:nvPr/>
        </p:nvSpPr>
        <p:spPr>
          <a:xfrm>
            <a:off x="904432" y="5826508"/>
            <a:ext cx="4464528" cy="221599"/>
          </a:xfrm>
          <a:prstGeom prst="rect">
            <a:avLst/>
          </a:prstGeom>
          <a:solidFill>
            <a:schemeClr val="tx2"/>
          </a:solidFill>
        </p:spPr>
        <p:txBody>
          <a:bodyPr vert="horz" wrap="square" lIns="0" tIns="0" rIns="0" bIns="0" rtlCol="0" anchor="t" anchorCtr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PT" sz="1600" noProof="0">
                <a:solidFill>
                  <a:schemeClr val="bg2"/>
                </a:solidFill>
              </a:rPr>
              <a:t>Competitivo pela eficiência, não pela dimensão</a:t>
            </a:r>
          </a:p>
        </p:txBody>
      </p:sp>
      <p:sp>
        <p:nvSpPr>
          <p:cNvPr id="57" name="Text Placeholder 4">
            <a:extLst>
              <a:ext uri="{FF2B5EF4-FFF2-40B4-BE49-F238E27FC236}">
                <a16:creationId xmlns:a16="http://schemas.microsoft.com/office/drawing/2014/main" id="{3AA868DE-70AC-687F-D982-C815B6E6F6EF}"/>
              </a:ext>
            </a:extLst>
          </p:cNvPr>
          <p:cNvSpPr txBox="1">
            <a:spLocks/>
          </p:cNvSpPr>
          <p:nvPr/>
        </p:nvSpPr>
        <p:spPr>
          <a:xfrm>
            <a:off x="6437026" y="1379121"/>
            <a:ext cx="5070897" cy="221599"/>
          </a:xfrm>
          <a:prstGeom prst="rect">
            <a:avLst/>
          </a:prstGeom>
        </p:spPr>
        <p:txBody>
          <a:bodyPr vert="horz" lIns="0" tIns="0" rIns="0" bIns="0" rtlCol="0" anchor="t" anchorCtr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1A9AFA"/>
              </a:buClr>
              <a:buSzPct val="100000"/>
            </a:pPr>
            <a:r>
              <a:rPr lang="pt-PT" sz="1600" b="1" noProof="0">
                <a:solidFill>
                  <a:srgbClr val="2DB757"/>
                </a:solidFill>
              </a:rPr>
              <a:t>Vantagens estruturais</a:t>
            </a:r>
          </a:p>
        </p:txBody>
      </p:sp>
      <p:sp>
        <p:nvSpPr>
          <p:cNvPr id="59" name="Text Placeholder 4">
            <a:extLst>
              <a:ext uri="{FF2B5EF4-FFF2-40B4-BE49-F238E27FC236}">
                <a16:creationId xmlns:a16="http://schemas.microsoft.com/office/drawing/2014/main" id="{4778FF29-0972-2DE5-6B46-A159115A4D7D}"/>
              </a:ext>
            </a:extLst>
          </p:cNvPr>
          <p:cNvSpPr txBox="1">
            <a:spLocks/>
          </p:cNvSpPr>
          <p:nvPr/>
        </p:nvSpPr>
        <p:spPr>
          <a:xfrm>
            <a:off x="7343480" y="4297363"/>
            <a:ext cx="4000324" cy="1220572"/>
          </a:xfrm>
          <a:prstGeom prst="rect">
            <a:avLst/>
          </a:prstGeom>
          <a:solidFill>
            <a:schemeClr val="bg1"/>
          </a:solidFill>
        </p:spPr>
        <p:txBody>
          <a:bodyPr vert="horz" wrap="square" lIns="72000" tIns="72000" rIns="72000" bIns="72000" rtlCol="0" anchor="t" anchorCtr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4000" indent="-144000">
              <a:spcAft>
                <a:spcPts val="600"/>
              </a:spcAft>
              <a:buClr>
                <a:srgbClr val="FF4136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/>
              <a:t>Escala inferior aos líderes europeus</a:t>
            </a:r>
          </a:p>
          <a:p>
            <a:pPr marL="144000" indent="-144000">
              <a:spcAft>
                <a:spcPts val="600"/>
              </a:spcAft>
              <a:buClr>
                <a:srgbClr val="FF4136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/>
              <a:t>Conectividade ferroviária ao </a:t>
            </a:r>
            <a:r>
              <a:rPr lang="pt-PT" sz="1600" i="1" noProof="0" err="1"/>
              <a:t>hinterland</a:t>
            </a:r>
            <a:endParaRPr lang="pt-PT" sz="1600" i="1" noProof="0"/>
          </a:p>
          <a:p>
            <a:pPr marL="144000" indent="-144000">
              <a:spcAft>
                <a:spcPts val="600"/>
              </a:spcAft>
              <a:buClr>
                <a:srgbClr val="FF4136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/>
              <a:t>Integração em redes logísticas densas</a:t>
            </a:r>
          </a:p>
        </p:txBody>
      </p:sp>
      <p:sp>
        <p:nvSpPr>
          <p:cNvPr id="60" name="Text Placeholder 4">
            <a:extLst>
              <a:ext uri="{FF2B5EF4-FFF2-40B4-BE49-F238E27FC236}">
                <a16:creationId xmlns:a16="http://schemas.microsoft.com/office/drawing/2014/main" id="{AE5D2609-5D7E-94DB-5892-2EF30B1D6C81}"/>
              </a:ext>
            </a:extLst>
          </p:cNvPr>
          <p:cNvSpPr txBox="1">
            <a:spLocks/>
          </p:cNvSpPr>
          <p:nvPr/>
        </p:nvSpPr>
        <p:spPr>
          <a:xfrm>
            <a:off x="6437026" y="3972623"/>
            <a:ext cx="5070897" cy="221599"/>
          </a:xfrm>
          <a:prstGeom prst="rect">
            <a:avLst/>
          </a:prstGeom>
        </p:spPr>
        <p:txBody>
          <a:bodyPr vert="horz" lIns="0" tIns="0" rIns="0" bIns="0" rtlCol="0" anchor="t" anchorCtr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spcAft>
                <a:spcPts val="400"/>
              </a:spcAft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657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5486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73152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91440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09728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28016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Wingdings" panose="05000000000000000000" pitchFamily="2" charset="2"/>
              <a:buChar char="§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463040" indent="-18288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>
                <a:schemeClr val="accent1"/>
              </a:buClr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1A9AFA"/>
              </a:buClr>
              <a:buSzPct val="100000"/>
            </a:pPr>
            <a:r>
              <a:rPr lang="pt-PT" sz="1600" b="1" noProof="0">
                <a:solidFill>
                  <a:srgbClr val="FF4136"/>
                </a:solidFill>
              </a:rPr>
              <a:t>Gaps competitivos</a:t>
            </a:r>
          </a:p>
        </p:txBody>
      </p:sp>
      <p:grpSp>
        <p:nvGrpSpPr>
          <p:cNvPr id="62" name="Gruppieren 4">
            <a:extLst>
              <a:ext uri="{FF2B5EF4-FFF2-40B4-BE49-F238E27FC236}">
                <a16:creationId xmlns:a16="http://schemas.microsoft.com/office/drawing/2014/main" id="{811B09C7-F569-9C3D-7403-9465BC05AD18}"/>
              </a:ext>
            </a:extLst>
          </p:cNvPr>
          <p:cNvGrpSpPr>
            <a:grpSpLocks noChangeAspect="1"/>
          </p:cNvGrpSpPr>
          <p:nvPr/>
        </p:nvGrpSpPr>
        <p:grpSpPr>
          <a:xfrm>
            <a:off x="6437026" y="1808433"/>
            <a:ext cx="711387" cy="571255"/>
            <a:chOff x="2692401" y="1625601"/>
            <a:chExt cx="4529138" cy="3636962"/>
          </a:xfrm>
          <a:solidFill>
            <a:srgbClr val="2DB757"/>
          </a:solidFill>
        </p:grpSpPr>
        <p:sp>
          <p:nvSpPr>
            <p:cNvPr id="63" name="Freeform 4">
              <a:extLst>
                <a:ext uri="{FF2B5EF4-FFF2-40B4-BE49-F238E27FC236}">
                  <a16:creationId xmlns:a16="http://schemas.microsoft.com/office/drawing/2014/main" id="{36EA52CF-0312-0BC4-168A-01AE2DA6EA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2401" y="3836988"/>
              <a:ext cx="4529138" cy="1425575"/>
            </a:xfrm>
            <a:custGeom>
              <a:avLst/>
              <a:gdLst>
                <a:gd name="T0" fmla="*/ 203 w 1066"/>
                <a:gd name="T1" fmla="*/ 301 h 336"/>
                <a:gd name="T2" fmla="*/ 151 w 1066"/>
                <a:gd name="T3" fmla="*/ 322 h 336"/>
                <a:gd name="T4" fmla="*/ 73 w 1066"/>
                <a:gd name="T5" fmla="*/ 326 h 336"/>
                <a:gd name="T6" fmla="*/ 12 w 1066"/>
                <a:gd name="T7" fmla="*/ 270 h 336"/>
                <a:gd name="T8" fmla="*/ 2 w 1066"/>
                <a:gd name="T9" fmla="*/ 70 h 336"/>
                <a:gd name="T10" fmla="*/ 56 w 1066"/>
                <a:gd name="T11" fmla="*/ 10 h 336"/>
                <a:gd name="T12" fmla="*/ 147 w 1066"/>
                <a:gd name="T13" fmla="*/ 6 h 336"/>
                <a:gd name="T14" fmla="*/ 189 w 1066"/>
                <a:gd name="T15" fmla="*/ 23 h 336"/>
                <a:gd name="T16" fmla="*/ 203 w 1066"/>
                <a:gd name="T17" fmla="*/ 26 h 336"/>
                <a:gd name="T18" fmla="*/ 442 w 1066"/>
                <a:gd name="T19" fmla="*/ 37 h 336"/>
                <a:gd name="T20" fmla="*/ 623 w 1066"/>
                <a:gd name="T21" fmla="*/ 70 h 336"/>
                <a:gd name="T22" fmla="*/ 690 w 1066"/>
                <a:gd name="T23" fmla="*/ 75 h 336"/>
                <a:gd name="T24" fmla="*/ 731 w 1066"/>
                <a:gd name="T25" fmla="*/ 120 h 336"/>
                <a:gd name="T26" fmla="*/ 687 w 1066"/>
                <a:gd name="T27" fmla="*/ 160 h 336"/>
                <a:gd name="T28" fmla="*/ 523 w 1066"/>
                <a:gd name="T29" fmla="*/ 163 h 336"/>
                <a:gd name="T30" fmla="*/ 522 w 1066"/>
                <a:gd name="T31" fmla="*/ 163 h 336"/>
                <a:gd name="T32" fmla="*/ 501 w 1066"/>
                <a:gd name="T33" fmla="*/ 174 h 336"/>
                <a:gd name="T34" fmla="*/ 523 w 1066"/>
                <a:gd name="T35" fmla="*/ 186 h 336"/>
                <a:gd name="T36" fmla="*/ 599 w 1066"/>
                <a:gd name="T37" fmla="*/ 186 h 336"/>
                <a:gd name="T38" fmla="*/ 673 w 1066"/>
                <a:gd name="T39" fmla="*/ 186 h 336"/>
                <a:gd name="T40" fmla="*/ 759 w 1066"/>
                <a:gd name="T41" fmla="*/ 162 h 336"/>
                <a:gd name="T42" fmla="*/ 982 w 1066"/>
                <a:gd name="T43" fmla="*/ 27 h 336"/>
                <a:gd name="T44" fmla="*/ 1061 w 1066"/>
                <a:gd name="T45" fmla="*/ 60 h 336"/>
                <a:gd name="T46" fmla="*/ 1037 w 1066"/>
                <a:gd name="T47" fmla="*/ 112 h 336"/>
                <a:gd name="T48" fmla="*/ 908 w 1066"/>
                <a:gd name="T49" fmla="*/ 202 h 336"/>
                <a:gd name="T50" fmla="*/ 801 w 1066"/>
                <a:gd name="T51" fmla="*/ 277 h 336"/>
                <a:gd name="T52" fmla="*/ 605 w 1066"/>
                <a:gd name="T53" fmla="*/ 330 h 336"/>
                <a:gd name="T54" fmla="*/ 264 w 1066"/>
                <a:gd name="T55" fmla="*/ 307 h 336"/>
                <a:gd name="T56" fmla="*/ 203 w 1066"/>
                <a:gd name="T57" fmla="*/ 301 h 336"/>
                <a:gd name="T58" fmla="*/ 76 w 1066"/>
                <a:gd name="T59" fmla="*/ 245 h 336"/>
                <a:gd name="T60" fmla="*/ 106 w 1066"/>
                <a:gd name="T61" fmla="*/ 277 h 336"/>
                <a:gd name="T62" fmla="*/ 139 w 1066"/>
                <a:gd name="T63" fmla="*/ 247 h 336"/>
                <a:gd name="T64" fmla="*/ 107 w 1066"/>
                <a:gd name="T65" fmla="*/ 214 h 336"/>
                <a:gd name="T66" fmla="*/ 76 w 1066"/>
                <a:gd name="T67" fmla="*/ 245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66" h="336">
                  <a:moveTo>
                    <a:pt x="203" y="301"/>
                  </a:moveTo>
                  <a:cubicBezTo>
                    <a:pt x="193" y="317"/>
                    <a:pt x="174" y="322"/>
                    <a:pt x="151" y="322"/>
                  </a:cubicBezTo>
                  <a:cubicBezTo>
                    <a:pt x="125" y="323"/>
                    <a:pt x="99" y="325"/>
                    <a:pt x="73" y="326"/>
                  </a:cubicBezTo>
                  <a:cubicBezTo>
                    <a:pt x="37" y="327"/>
                    <a:pt x="15" y="307"/>
                    <a:pt x="12" y="270"/>
                  </a:cubicBezTo>
                  <a:cubicBezTo>
                    <a:pt x="8" y="204"/>
                    <a:pt x="5" y="137"/>
                    <a:pt x="2" y="70"/>
                  </a:cubicBezTo>
                  <a:cubicBezTo>
                    <a:pt x="0" y="36"/>
                    <a:pt x="22" y="12"/>
                    <a:pt x="56" y="10"/>
                  </a:cubicBezTo>
                  <a:cubicBezTo>
                    <a:pt x="86" y="8"/>
                    <a:pt x="117" y="8"/>
                    <a:pt x="147" y="6"/>
                  </a:cubicBezTo>
                  <a:cubicBezTo>
                    <a:pt x="164" y="6"/>
                    <a:pt x="177" y="11"/>
                    <a:pt x="189" y="23"/>
                  </a:cubicBezTo>
                  <a:cubicBezTo>
                    <a:pt x="192" y="26"/>
                    <a:pt x="199" y="27"/>
                    <a:pt x="203" y="26"/>
                  </a:cubicBezTo>
                  <a:cubicBezTo>
                    <a:pt x="284" y="0"/>
                    <a:pt x="364" y="8"/>
                    <a:pt x="442" y="37"/>
                  </a:cubicBezTo>
                  <a:cubicBezTo>
                    <a:pt x="501" y="57"/>
                    <a:pt x="561" y="66"/>
                    <a:pt x="623" y="70"/>
                  </a:cubicBezTo>
                  <a:cubicBezTo>
                    <a:pt x="645" y="71"/>
                    <a:pt x="668" y="73"/>
                    <a:pt x="690" y="75"/>
                  </a:cubicBezTo>
                  <a:cubicBezTo>
                    <a:pt x="716" y="78"/>
                    <a:pt x="732" y="95"/>
                    <a:pt x="731" y="120"/>
                  </a:cubicBezTo>
                  <a:cubicBezTo>
                    <a:pt x="729" y="143"/>
                    <a:pt x="712" y="159"/>
                    <a:pt x="687" y="160"/>
                  </a:cubicBezTo>
                  <a:cubicBezTo>
                    <a:pt x="632" y="161"/>
                    <a:pt x="578" y="162"/>
                    <a:pt x="523" y="163"/>
                  </a:cubicBezTo>
                  <a:cubicBezTo>
                    <a:pt x="523" y="163"/>
                    <a:pt x="522" y="163"/>
                    <a:pt x="522" y="163"/>
                  </a:cubicBezTo>
                  <a:cubicBezTo>
                    <a:pt x="513" y="163"/>
                    <a:pt x="501" y="161"/>
                    <a:pt x="501" y="174"/>
                  </a:cubicBezTo>
                  <a:cubicBezTo>
                    <a:pt x="501" y="188"/>
                    <a:pt x="513" y="186"/>
                    <a:pt x="523" y="186"/>
                  </a:cubicBezTo>
                  <a:cubicBezTo>
                    <a:pt x="548" y="186"/>
                    <a:pt x="574" y="186"/>
                    <a:pt x="599" y="186"/>
                  </a:cubicBezTo>
                  <a:cubicBezTo>
                    <a:pt x="624" y="186"/>
                    <a:pt x="648" y="186"/>
                    <a:pt x="673" y="186"/>
                  </a:cubicBezTo>
                  <a:cubicBezTo>
                    <a:pt x="704" y="187"/>
                    <a:pt x="732" y="179"/>
                    <a:pt x="759" y="162"/>
                  </a:cubicBezTo>
                  <a:cubicBezTo>
                    <a:pt x="833" y="117"/>
                    <a:pt x="908" y="72"/>
                    <a:pt x="982" y="27"/>
                  </a:cubicBezTo>
                  <a:cubicBezTo>
                    <a:pt x="1016" y="7"/>
                    <a:pt x="1054" y="23"/>
                    <a:pt x="1061" y="60"/>
                  </a:cubicBezTo>
                  <a:cubicBezTo>
                    <a:pt x="1066" y="83"/>
                    <a:pt x="1055" y="99"/>
                    <a:pt x="1037" y="112"/>
                  </a:cubicBezTo>
                  <a:cubicBezTo>
                    <a:pt x="994" y="142"/>
                    <a:pt x="951" y="172"/>
                    <a:pt x="908" y="202"/>
                  </a:cubicBezTo>
                  <a:cubicBezTo>
                    <a:pt x="872" y="227"/>
                    <a:pt x="836" y="251"/>
                    <a:pt x="801" y="277"/>
                  </a:cubicBezTo>
                  <a:cubicBezTo>
                    <a:pt x="743" y="321"/>
                    <a:pt x="677" y="336"/>
                    <a:pt x="605" y="330"/>
                  </a:cubicBezTo>
                  <a:cubicBezTo>
                    <a:pt x="491" y="322"/>
                    <a:pt x="378" y="315"/>
                    <a:pt x="264" y="307"/>
                  </a:cubicBezTo>
                  <a:cubicBezTo>
                    <a:pt x="245" y="305"/>
                    <a:pt x="226" y="303"/>
                    <a:pt x="203" y="301"/>
                  </a:cubicBezTo>
                  <a:close/>
                  <a:moveTo>
                    <a:pt x="76" y="245"/>
                  </a:moveTo>
                  <a:cubicBezTo>
                    <a:pt x="75" y="263"/>
                    <a:pt x="89" y="277"/>
                    <a:pt x="106" y="277"/>
                  </a:cubicBezTo>
                  <a:cubicBezTo>
                    <a:pt x="123" y="278"/>
                    <a:pt x="138" y="264"/>
                    <a:pt x="139" y="247"/>
                  </a:cubicBezTo>
                  <a:cubicBezTo>
                    <a:pt x="139" y="229"/>
                    <a:pt x="125" y="214"/>
                    <a:pt x="107" y="214"/>
                  </a:cubicBezTo>
                  <a:cubicBezTo>
                    <a:pt x="90" y="214"/>
                    <a:pt x="76" y="228"/>
                    <a:pt x="76" y="2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64" name="Freeform 5">
              <a:extLst>
                <a:ext uri="{FF2B5EF4-FFF2-40B4-BE49-F238E27FC236}">
                  <a16:creationId xmlns:a16="http://schemas.microsoft.com/office/drawing/2014/main" id="{70113233-9642-25A0-6D65-DD4FB9CE0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651" y="2554288"/>
              <a:ext cx="1376363" cy="1346200"/>
            </a:xfrm>
            <a:custGeom>
              <a:avLst/>
              <a:gdLst>
                <a:gd name="T0" fmla="*/ 204 w 324"/>
                <a:gd name="T1" fmla="*/ 113 h 317"/>
                <a:gd name="T2" fmla="*/ 279 w 324"/>
                <a:gd name="T3" fmla="*/ 114 h 317"/>
                <a:gd name="T4" fmla="*/ 319 w 324"/>
                <a:gd name="T5" fmla="*/ 167 h 317"/>
                <a:gd name="T6" fmla="*/ 276 w 324"/>
                <a:gd name="T7" fmla="*/ 204 h 317"/>
                <a:gd name="T8" fmla="*/ 204 w 324"/>
                <a:gd name="T9" fmla="*/ 204 h 317"/>
                <a:gd name="T10" fmla="*/ 204 w 324"/>
                <a:gd name="T11" fmla="*/ 269 h 317"/>
                <a:gd name="T12" fmla="*/ 157 w 324"/>
                <a:gd name="T13" fmla="*/ 316 h 317"/>
                <a:gd name="T14" fmla="*/ 112 w 324"/>
                <a:gd name="T15" fmla="*/ 270 h 317"/>
                <a:gd name="T16" fmla="*/ 112 w 324"/>
                <a:gd name="T17" fmla="*/ 204 h 317"/>
                <a:gd name="T18" fmla="*/ 51 w 324"/>
                <a:gd name="T19" fmla="*/ 204 h 317"/>
                <a:gd name="T20" fmla="*/ 1 w 324"/>
                <a:gd name="T21" fmla="*/ 159 h 317"/>
                <a:gd name="T22" fmla="*/ 50 w 324"/>
                <a:gd name="T23" fmla="*/ 113 h 317"/>
                <a:gd name="T24" fmla="*/ 112 w 324"/>
                <a:gd name="T25" fmla="*/ 112 h 317"/>
                <a:gd name="T26" fmla="*/ 112 w 324"/>
                <a:gd name="T27" fmla="*/ 52 h 317"/>
                <a:gd name="T28" fmla="*/ 157 w 324"/>
                <a:gd name="T29" fmla="*/ 1 h 317"/>
                <a:gd name="T30" fmla="*/ 204 w 324"/>
                <a:gd name="T31" fmla="*/ 52 h 317"/>
                <a:gd name="T32" fmla="*/ 204 w 324"/>
                <a:gd name="T33" fmla="*/ 11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4" h="317">
                  <a:moveTo>
                    <a:pt x="204" y="113"/>
                  </a:moveTo>
                  <a:cubicBezTo>
                    <a:pt x="230" y="113"/>
                    <a:pt x="255" y="112"/>
                    <a:pt x="279" y="114"/>
                  </a:cubicBezTo>
                  <a:cubicBezTo>
                    <a:pt x="306" y="115"/>
                    <a:pt x="324" y="140"/>
                    <a:pt x="319" y="167"/>
                  </a:cubicBezTo>
                  <a:cubicBezTo>
                    <a:pt x="315" y="188"/>
                    <a:pt x="298" y="203"/>
                    <a:pt x="276" y="204"/>
                  </a:cubicBezTo>
                  <a:cubicBezTo>
                    <a:pt x="253" y="205"/>
                    <a:pt x="229" y="204"/>
                    <a:pt x="204" y="204"/>
                  </a:cubicBezTo>
                  <a:cubicBezTo>
                    <a:pt x="204" y="227"/>
                    <a:pt x="205" y="248"/>
                    <a:pt x="204" y="269"/>
                  </a:cubicBezTo>
                  <a:cubicBezTo>
                    <a:pt x="204" y="297"/>
                    <a:pt x="184" y="317"/>
                    <a:pt x="157" y="316"/>
                  </a:cubicBezTo>
                  <a:cubicBezTo>
                    <a:pt x="132" y="316"/>
                    <a:pt x="113" y="297"/>
                    <a:pt x="112" y="270"/>
                  </a:cubicBezTo>
                  <a:cubicBezTo>
                    <a:pt x="112" y="249"/>
                    <a:pt x="112" y="227"/>
                    <a:pt x="112" y="204"/>
                  </a:cubicBezTo>
                  <a:cubicBezTo>
                    <a:pt x="91" y="204"/>
                    <a:pt x="71" y="205"/>
                    <a:pt x="51" y="204"/>
                  </a:cubicBezTo>
                  <a:cubicBezTo>
                    <a:pt x="21" y="204"/>
                    <a:pt x="1" y="186"/>
                    <a:pt x="1" y="159"/>
                  </a:cubicBezTo>
                  <a:cubicBezTo>
                    <a:pt x="0" y="132"/>
                    <a:pt x="20" y="113"/>
                    <a:pt x="50" y="113"/>
                  </a:cubicBezTo>
                  <a:cubicBezTo>
                    <a:pt x="70" y="112"/>
                    <a:pt x="90" y="112"/>
                    <a:pt x="112" y="112"/>
                  </a:cubicBezTo>
                  <a:cubicBezTo>
                    <a:pt x="112" y="92"/>
                    <a:pt x="112" y="72"/>
                    <a:pt x="112" y="52"/>
                  </a:cubicBezTo>
                  <a:cubicBezTo>
                    <a:pt x="112" y="22"/>
                    <a:pt x="130" y="1"/>
                    <a:pt x="157" y="1"/>
                  </a:cubicBezTo>
                  <a:cubicBezTo>
                    <a:pt x="184" y="0"/>
                    <a:pt x="203" y="21"/>
                    <a:pt x="204" y="52"/>
                  </a:cubicBezTo>
                  <a:cubicBezTo>
                    <a:pt x="204" y="71"/>
                    <a:pt x="204" y="90"/>
                    <a:pt x="204" y="1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65" name="Freeform 6">
              <a:extLst>
                <a:ext uri="{FF2B5EF4-FFF2-40B4-BE49-F238E27FC236}">
                  <a16:creationId xmlns:a16="http://schemas.microsoft.com/office/drawing/2014/main" id="{9BCB5248-93EB-C439-861D-C0B08605C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7851" y="1876426"/>
              <a:ext cx="1019175" cy="1001713"/>
            </a:xfrm>
            <a:custGeom>
              <a:avLst/>
              <a:gdLst>
                <a:gd name="T0" fmla="*/ 152 w 240"/>
                <a:gd name="T1" fmla="*/ 151 h 236"/>
                <a:gd name="T2" fmla="*/ 152 w 240"/>
                <a:gd name="T3" fmla="*/ 200 h 236"/>
                <a:gd name="T4" fmla="*/ 120 w 240"/>
                <a:gd name="T5" fmla="*/ 235 h 236"/>
                <a:gd name="T6" fmla="*/ 85 w 240"/>
                <a:gd name="T7" fmla="*/ 201 h 236"/>
                <a:gd name="T8" fmla="*/ 85 w 240"/>
                <a:gd name="T9" fmla="*/ 177 h 236"/>
                <a:gd name="T10" fmla="*/ 85 w 240"/>
                <a:gd name="T11" fmla="*/ 151 h 236"/>
                <a:gd name="T12" fmla="*/ 37 w 240"/>
                <a:gd name="T13" fmla="*/ 151 h 236"/>
                <a:gd name="T14" fmla="*/ 1 w 240"/>
                <a:gd name="T15" fmla="*/ 119 h 236"/>
                <a:gd name="T16" fmla="*/ 36 w 240"/>
                <a:gd name="T17" fmla="*/ 84 h 236"/>
                <a:gd name="T18" fmla="*/ 85 w 240"/>
                <a:gd name="T19" fmla="*/ 84 h 236"/>
                <a:gd name="T20" fmla="*/ 85 w 240"/>
                <a:gd name="T21" fmla="*/ 37 h 236"/>
                <a:gd name="T22" fmla="*/ 119 w 240"/>
                <a:gd name="T23" fmla="*/ 1 h 236"/>
                <a:gd name="T24" fmla="*/ 152 w 240"/>
                <a:gd name="T25" fmla="*/ 38 h 236"/>
                <a:gd name="T26" fmla="*/ 152 w 240"/>
                <a:gd name="T27" fmla="*/ 85 h 236"/>
                <a:gd name="T28" fmla="*/ 205 w 240"/>
                <a:gd name="T29" fmla="*/ 85 h 236"/>
                <a:gd name="T30" fmla="*/ 235 w 240"/>
                <a:gd name="T31" fmla="*/ 126 h 236"/>
                <a:gd name="T32" fmla="*/ 202 w 240"/>
                <a:gd name="T33" fmla="*/ 151 h 236"/>
                <a:gd name="T34" fmla="*/ 152 w 240"/>
                <a:gd name="T35" fmla="*/ 15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0" h="236">
                  <a:moveTo>
                    <a:pt x="152" y="151"/>
                  </a:moveTo>
                  <a:cubicBezTo>
                    <a:pt x="152" y="169"/>
                    <a:pt x="152" y="184"/>
                    <a:pt x="152" y="200"/>
                  </a:cubicBezTo>
                  <a:cubicBezTo>
                    <a:pt x="152" y="221"/>
                    <a:pt x="139" y="235"/>
                    <a:pt x="120" y="235"/>
                  </a:cubicBezTo>
                  <a:cubicBezTo>
                    <a:pt x="100" y="236"/>
                    <a:pt x="86" y="222"/>
                    <a:pt x="85" y="201"/>
                  </a:cubicBezTo>
                  <a:cubicBezTo>
                    <a:pt x="84" y="193"/>
                    <a:pt x="85" y="185"/>
                    <a:pt x="85" y="177"/>
                  </a:cubicBezTo>
                  <a:cubicBezTo>
                    <a:pt x="85" y="169"/>
                    <a:pt x="85" y="161"/>
                    <a:pt x="85" y="151"/>
                  </a:cubicBezTo>
                  <a:cubicBezTo>
                    <a:pt x="68" y="151"/>
                    <a:pt x="52" y="152"/>
                    <a:pt x="37" y="151"/>
                  </a:cubicBezTo>
                  <a:cubicBezTo>
                    <a:pt x="16" y="151"/>
                    <a:pt x="2" y="138"/>
                    <a:pt x="1" y="119"/>
                  </a:cubicBezTo>
                  <a:cubicBezTo>
                    <a:pt x="0" y="99"/>
                    <a:pt x="14" y="85"/>
                    <a:pt x="36" y="84"/>
                  </a:cubicBezTo>
                  <a:cubicBezTo>
                    <a:pt x="52" y="84"/>
                    <a:pt x="67" y="84"/>
                    <a:pt x="85" y="84"/>
                  </a:cubicBezTo>
                  <a:cubicBezTo>
                    <a:pt x="85" y="67"/>
                    <a:pt x="84" y="52"/>
                    <a:pt x="85" y="37"/>
                  </a:cubicBezTo>
                  <a:cubicBezTo>
                    <a:pt x="85" y="14"/>
                    <a:pt x="99" y="0"/>
                    <a:pt x="119" y="1"/>
                  </a:cubicBezTo>
                  <a:cubicBezTo>
                    <a:pt x="139" y="1"/>
                    <a:pt x="152" y="15"/>
                    <a:pt x="152" y="38"/>
                  </a:cubicBezTo>
                  <a:cubicBezTo>
                    <a:pt x="152" y="53"/>
                    <a:pt x="152" y="67"/>
                    <a:pt x="152" y="85"/>
                  </a:cubicBezTo>
                  <a:cubicBezTo>
                    <a:pt x="170" y="85"/>
                    <a:pt x="188" y="84"/>
                    <a:pt x="205" y="85"/>
                  </a:cubicBezTo>
                  <a:cubicBezTo>
                    <a:pt x="226" y="86"/>
                    <a:pt x="240" y="106"/>
                    <a:pt x="235" y="126"/>
                  </a:cubicBezTo>
                  <a:cubicBezTo>
                    <a:pt x="232" y="141"/>
                    <a:pt x="219" y="151"/>
                    <a:pt x="202" y="151"/>
                  </a:cubicBezTo>
                  <a:cubicBezTo>
                    <a:pt x="187" y="152"/>
                    <a:pt x="171" y="151"/>
                    <a:pt x="152" y="1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66" name="Freeform 7">
              <a:extLst>
                <a:ext uri="{FF2B5EF4-FFF2-40B4-BE49-F238E27FC236}">
                  <a16:creationId xmlns:a16="http://schemas.microsoft.com/office/drawing/2014/main" id="{F0362824-4D38-EC14-A85A-428B567CC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188" y="1625601"/>
              <a:ext cx="874713" cy="862013"/>
            </a:xfrm>
            <a:custGeom>
              <a:avLst/>
              <a:gdLst>
                <a:gd name="T0" fmla="*/ 134 w 206"/>
                <a:gd name="T1" fmla="*/ 72 h 203"/>
                <a:gd name="T2" fmla="*/ 173 w 206"/>
                <a:gd name="T3" fmla="*/ 72 h 203"/>
                <a:gd name="T4" fmla="*/ 206 w 206"/>
                <a:gd name="T5" fmla="*/ 101 h 203"/>
                <a:gd name="T6" fmla="*/ 173 w 206"/>
                <a:gd name="T7" fmla="*/ 130 h 203"/>
                <a:gd name="T8" fmla="*/ 139 w 206"/>
                <a:gd name="T9" fmla="*/ 131 h 203"/>
                <a:gd name="T10" fmla="*/ 134 w 206"/>
                <a:gd name="T11" fmla="*/ 132 h 203"/>
                <a:gd name="T12" fmla="*/ 134 w 206"/>
                <a:gd name="T13" fmla="*/ 170 h 203"/>
                <a:gd name="T14" fmla="*/ 104 w 206"/>
                <a:gd name="T15" fmla="*/ 203 h 203"/>
                <a:gd name="T16" fmla="*/ 76 w 206"/>
                <a:gd name="T17" fmla="*/ 171 h 203"/>
                <a:gd name="T18" fmla="*/ 76 w 206"/>
                <a:gd name="T19" fmla="*/ 151 h 203"/>
                <a:gd name="T20" fmla="*/ 76 w 206"/>
                <a:gd name="T21" fmla="*/ 130 h 203"/>
                <a:gd name="T22" fmla="*/ 36 w 206"/>
                <a:gd name="T23" fmla="*/ 130 h 203"/>
                <a:gd name="T24" fmla="*/ 5 w 206"/>
                <a:gd name="T25" fmla="*/ 109 h 203"/>
                <a:gd name="T26" fmla="*/ 33 w 206"/>
                <a:gd name="T27" fmla="*/ 72 h 203"/>
                <a:gd name="T28" fmla="*/ 54 w 206"/>
                <a:gd name="T29" fmla="*/ 72 h 203"/>
                <a:gd name="T30" fmla="*/ 76 w 206"/>
                <a:gd name="T31" fmla="*/ 72 h 203"/>
                <a:gd name="T32" fmla="*/ 76 w 206"/>
                <a:gd name="T33" fmla="*/ 35 h 203"/>
                <a:gd name="T34" fmla="*/ 105 w 206"/>
                <a:gd name="T35" fmla="*/ 0 h 203"/>
                <a:gd name="T36" fmla="*/ 134 w 206"/>
                <a:gd name="T37" fmla="*/ 34 h 203"/>
                <a:gd name="T38" fmla="*/ 134 w 206"/>
                <a:gd name="T39" fmla="*/ 72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6" h="203">
                  <a:moveTo>
                    <a:pt x="134" y="72"/>
                  </a:moveTo>
                  <a:cubicBezTo>
                    <a:pt x="148" y="72"/>
                    <a:pt x="161" y="72"/>
                    <a:pt x="173" y="72"/>
                  </a:cubicBezTo>
                  <a:cubicBezTo>
                    <a:pt x="193" y="72"/>
                    <a:pt x="206" y="84"/>
                    <a:pt x="206" y="101"/>
                  </a:cubicBezTo>
                  <a:cubicBezTo>
                    <a:pt x="206" y="119"/>
                    <a:pt x="193" y="130"/>
                    <a:pt x="173" y="130"/>
                  </a:cubicBezTo>
                  <a:cubicBezTo>
                    <a:pt x="162" y="131"/>
                    <a:pt x="150" y="131"/>
                    <a:pt x="139" y="131"/>
                  </a:cubicBezTo>
                  <a:cubicBezTo>
                    <a:pt x="138" y="131"/>
                    <a:pt x="137" y="131"/>
                    <a:pt x="134" y="132"/>
                  </a:cubicBezTo>
                  <a:cubicBezTo>
                    <a:pt x="134" y="144"/>
                    <a:pt x="134" y="157"/>
                    <a:pt x="134" y="170"/>
                  </a:cubicBezTo>
                  <a:cubicBezTo>
                    <a:pt x="134" y="189"/>
                    <a:pt x="121" y="203"/>
                    <a:pt x="104" y="203"/>
                  </a:cubicBezTo>
                  <a:cubicBezTo>
                    <a:pt x="88" y="203"/>
                    <a:pt x="76" y="189"/>
                    <a:pt x="76" y="171"/>
                  </a:cubicBezTo>
                  <a:cubicBezTo>
                    <a:pt x="75" y="164"/>
                    <a:pt x="76" y="158"/>
                    <a:pt x="76" y="151"/>
                  </a:cubicBezTo>
                  <a:cubicBezTo>
                    <a:pt x="76" y="145"/>
                    <a:pt x="76" y="139"/>
                    <a:pt x="76" y="130"/>
                  </a:cubicBezTo>
                  <a:cubicBezTo>
                    <a:pt x="62" y="130"/>
                    <a:pt x="49" y="131"/>
                    <a:pt x="36" y="130"/>
                  </a:cubicBezTo>
                  <a:cubicBezTo>
                    <a:pt x="21" y="130"/>
                    <a:pt x="9" y="124"/>
                    <a:pt x="5" y="109"/>
                  </a:cubicBezTo>
                  <a:cubicBezTo>
                    <a:pt x="0" y="90"/>
                    <a:pt x="12" y="74"/>
                    <a:pt x="33" y="72"/>
                  </a:cubicBezTo>
                  <a:cubicBezTo>
                    <a:pt x="40" y="72"/>
                    <a:pt x="47" y="72"/>
                    <a:pt x="54" y="72"/>
                  </a:cubicBezTo>
                  <a:cubicBezTo>
                    <a:pt x="61" y="72"/>
                    <a:pt x="68" y="72"/>
                    <a:pt x="76" y="72"/>
                  </a:cubicBezTo>
                  <a:cubicBezTo>
                    <a:pt x="76" y="59"/>
                    <a:pt x="76" y="47"/>
                    <a:pt x="76" y="35"/>
                  </a:cubicBezTo>
                  <a:cubicBezTo>
                    <a:pt x="76" y="14"/>
                    <a:pt x="87" y="0"/>
                    <a:pt x="105" y="0"/>
                  </a:cubicBezTo>
                  <a:cubicBezTo>
                    <a:pt x="122" y="0"/>
                    <a:pt x="134" y="14"/>
                    <a:pt x="134" y="34"/>
                  </a:cubicBezTo>
                  <a:cubicBezTo>
                    <a:pt x="134" y="46"/>
                    <a:pt x="134" y="58"/>
                    <a:pt x="134" y="7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67" name="Freeform 8">
              <a:extLst>
                <a:ext uri="{FF2B5EF4-FFF2-40B4-BE49-F238E27FC236}">
                  <a16:creationId xmlns:a16="http://schemas.microsoft.com/office/drawing/2014/main" id="{AD8CC503-DBA5-9DD2-6F58-94513F0D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1213" y="3811588"/>
              <a:ext cx="833438" cy="555625"/>
            </a:xfrm>
            <a:custGeom>
              <a:avLst/>
              <a:gdLst>
                <a:gd name="T0" fmla="*/ 10 w 196"/>
                <a:gd name="T1" fmla="*/ 131 h 131"/>
                <a:gd name="T2" fmla="*/ 0 w 196"/>
                <a:gd name="T3" fmla="*/ 84 h 131"/>
                <a:gd name="T4" fmla="*/ 29 w 196"/>
                <a:gd name="T5" fmla="*/ 69 h 131"/>
                <a:gd name="T6" fmla="*/ 140 w 196"/>
                <a:gd name="T7" fmla="*/ 11 h 131"/>
                <a:gd name="T8" fmla="*/ 196 w 196"/>
                <a:gd name="T9" fmla="*/ 17 h 131"/>
                <a:gd name="T10" fmla="*/ 10 w 196"/>
                <a:gd name="T11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131">
                  <a:moveTo>
                    <a:pt x="10" y="131"/>
                  </a:moveTo>
                  <a:cubicBezTo>
                    <a:pt x="6" y="114"/>
                    <a:pt x="3" y="100"/>
                    <a:pt x="0" y="84"/>
                  </a:cubicBezTo>
                  <a:cubicBezTo>
                    <a:pt x="8" y="80"/>
                    <a:pt x="19" y="74"/>
                    <a:pt x="29" y="69"/>
                  </a:cubicBezTo>
                  <a:cubicBezTo>
                    <a:pt x="66" y="50"/>
                    <a:pt x="103" y="30"/>
                    <a:pt x="140" y="11"/>
                  </a:cubicBezTo>
                  <a:cubicBezTo>
                    <a:pt x="162" y="0"/>
                    <a:pt x="179" y="2"/>
                    <a:pt x="196" y="17"/>
                  </a:cubicBezTo>
                  <a:cubicBezTo>
                    <a:pt x="134" y="55"/>
                    <a:pt x="72" y="93"/>
                    <a:pt x="10" y="1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  <p:sp>
          <p:nvSpPr>
            <p:cNvPr id="68" name="Freeform 9">
              <a:extLst>
                <a:ext uri="{FF2B5EF4-FFF2-40B4-BE49-F238E27FC236}">
                  <a16:creationId xmlns:a16="http://schemas.microsoft.com/office/drawing/2014/main" id="{5D557284-01AA-30A3-E823-84FCC321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6413" y="3768726"/>
              <a:ext cx="747713" cy="327025"/>
            </a:xfrm>
            <a:custGeom>
              <a:avLst/>
              <a:gdLst>
                <a:gd name="T0" fmla="*/ 176 w 176"/>
                <a:gd name="T1" fmla="*/ 10 h 77"/>
                <a:gd name="T2" fmla="*/ 89 w 176"/>
                <a:gd name="T3" fmla="*/ 54 h 77"/>
                <a:gd name="T4" fmla="*/ 78 w 176"/>
                <a:gd name="T5" fmla="*/ 59 h 77"/>
                <a:gd name="T6" fmla="*/ 26 w 176"/>
                <a:gd name="T7" fmla="*/ 65 h 77"/>
                <a:gd name="T8" fmla="*/ 0 w 176"/>
                <a:gd name="T9" fmla="*/ 60 h 77"/>
                <a:gd name="T10" fmla="*/ 5 w 176"/>
                <a:gd name="T11" fmla="*/ 56 h 77"/>
                <a:gd name="T12" fmla="*/ 130 w 176"/>
                <a:gd name="T13" fmla="*/ 7 h 77"/>
                <a:gd name="T14" fmla="*/ 176 w 176"/>
                <a:gd name="T15" fmla="*/ 1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6" h="77">
                  <a:moveTo>
                    <a:pt x="176" y="10"/>
                  </a:moveTo>
                  <a:cubicBezTo>
                    <a:pt x="146" y="25"/>
                    <a:pt x="117" y="40"/>
                    <a:pt x="89" y="54"/>
                  </a:cubicBezTo>
                  <a:cubicBezTo>
                    <a:pt x="85" y="56"/>
                    <a:pt x="82" y="57"/>
                    <a:pt x="78" y="59"/>
                  </a:cubicBezTo>
                  <a:cubicBezTo>
                    <a:pt x="62" y="69"/>
                    <a:pt x="46" y="77"/>
                    <a:pt x="26" y="65"/>
                  </a:cubicBezTo>
                  <a:cubicBezTo>
                    <a:pt x="20" y="61"/>
                    <a:pt x="10" y="62"/>
                    <a:pt x="0" y="60"/>
                  </a:cubicBezTo>
                  <a:cubicBezTo>
                    <a:pt x="2" y="58"/>
                    <a:pt x="3" y="56"/>
                    <a:pt x="5" y="56"/>
                  </a:cubicBezTo>
                  <a:cubicBezTo>
                    <a:pt x="47" y="40"/>
                    <a:pt x="88" y="23"/>
                    <a:pt x="130" y="7"/>
                  </a:cubicBezTo>
                  <a:cubicBezTo>
                    <a:pt x="145" y="1"/>
                    <a:pt x="160" y="0"/>
                    <a:pt x="176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PT" noProof="0"/>
            </a:p>
          </p:txBody>
        </p:sp>
      </p:grpSp>
      <p:sp>
        <p:nvSpPr>
          <p:cNvPr id="70" name="Freeform 88">
            <a:extLst>
              <a:ext uri="{FF2B5EF4-FFF2-40B4-BE49-F238E27FC236}">
                <a16:creationId xmlns:a16="http://schemas.microsoft.com/office/drawing/2014/main" id="{AC2FE3FF-9F27-B875-B2E9-99A651940601}"/>
              </a:ext>
            </a:extLst>
          </p:cNvPr>
          <p:cNvSpPr>
            <a:spLocks noChangeAspect="1" noEditPoints="1"/>
          </p:cNvSpPr>
          <p:nvPr>
            <p:custDataLst>
              <p:tags r:id="rId10"/>
            </p:custDataLst>
          </p:nvPr>
        </p:nvSpPr>
        <p:spPr bwMode="auto">
          <a:xfrm>
            <a:off x="6437026" y="4297363"/>
            <a:ext cx="711388" cy="628202"/>
          </a:xfrm>
          <a:custGeom>
            <a:avLst/>
            <a:gdLst>
              <a:gd name="T0" fmla="*/ 2147483647 w 5398"/>
              <a:gd name="T1" fmla="*/ 2147483647 h 4763"/>
              <a:gd name="T2" fmla="*/ 2147483647 w 5398"/>
              <a:gd name="T3" fmla="*/ 2147483647 h 4763"/>
              <a:gd name="T4" fmla="*/ 2147483647 w 5398"/>
              <a:gd name="T5" fmla="*/ 2147483647 h 4763"/>
              <a:gd name="T6" fmla="*/ 2147483647 w 5398"/>
              <a:gd name="T7" fmla="*/ 2147483647 h 4763"/>
              <a:gd name="T8" fmla="*/ 2147483647 w 5398"/>
              <a:gd name="T9" fmla="*/ 2147483647 h 4763"/>
              <a:gd name="T10" fmla="*/ 2147483647 w 5398"/>
              <a:gd name="T11" fmla="*/ 2147483647 h 4763"/>
              <a:gd name="T12" fmla="*/ 2147483647 w 5398"/>
              <a:gd name="T13" fmla="*/ 2147483647 h 4763"/>
              <a:gd name="T14" fmla="*/ 2147483647 w 5398"/>
              <a:gd name="T15" fmla="*/ 2147483647 h 4763"/>
              <a:gd name="T16" fmla="*/ 2147483647 w 5398"/>
              <a:gd name="T17" fmla="*/ 2147483647 h 4763"/>
              <a:gd name="T18" fmla="*/ 2147483647 w 5398"/>
              <a:gd name="T19" fmla="*/ 2147483647 h 4763"/>
              <a:gd name="T20" fmla="*/ 2147483647 w 5398"/>
              <a:gd name="T21" fmla="*/ 2147483647 h 4763"/>
              <a:gd name="T22" fmla="*/ 2147483647 w 5398"/>
              <a:gd name="T23" fmla="*/ 2147483647 h 4763"/>
              <a:gd name="T24" fmla="*/ 2147483647 w 5398"/>
              <a:gd name="T25" fmla="*/ 2147483647 h 4763"/>
              <a:gd name="T26" fmla="*/ 2147483647 w 5398"/>
              <a:gd name="T27" fmla="*/ 2147483647 h 4763"/>
              <a:gd name="T28" fmla="*/ 2147483647 w 5398"/>
              <a:gd name="T29" fmla="*/ 2147483647 h 4763"/>
              <a:gd name="T30" fmla="*/ 2147483647 w 5398"/>
              <a:gd name="T31" fmla="*/ 2147483647 h 4763"/>
              <a:gd name="T32" fmla="*/ 2147483647 w 5398"/>
              <a:gd name="T33" fmla="*/ 2147483647 h 4763"/>
              <a:gd name="T34" fmla="*/ 2147483647 w 5398"/>
              <a:gd name="T35" fmla="*/ 2147483647 h 4763"/>
              <a:gd name="T36" fmla="*/ 2147483647 w 5398"/>
              <a:gd name="T37" fmla="*/ 2147483647 h 4763"/>
              <a:gd name="T38" fmla="*/ 2147483647 w 5398"/>
              <a:gd name="T39" fmla="*/ 2147483647 h 4763"/>
              <a:gd name="T40" fmla="*/ 2147483647 w 5398"/>
              <a:gd name="T41" fmla="*/ 2147483647 h 4763"/>
              <a:gd name="T42" fmla="*/ 2147483647 w 5398"/>
              <a:gd name="T43" fmla="*/ 2147483647 h 4763"/>
              <a:gd name="T44" fmla="*/ 2147483647 w 5398"/>
              <a:gd name="T45" fmla="*/ 2147483647 h 4763"/>
              <a:gd name="T46" fmla="*/ 2147483647 w 5398"/>
              <a:gd name="T47" fmla="*/ 2147483647 h 4763"/>
              <a:gd name="T48" fmla="*/ 2147483647 w 5398"/>
              <a:gd name="T49" fmla="*/ 2147483647 h 4763"/>
              <a:gd name="T50" fmla="*/ 2147483647 w 5398"/>
              <a:gd name="T51" fmla="*/ 2147483647 h 4763"/>
              <a:gd name="T52" fmla="*/ 2147483647 w 5398"/>
              <a:gd name="T53" fmla="*/ 2147483647 h 4763"/>
              <a:gd name="T54" fmla="*/ 2147483647 w 5398"/>
              <a:gd name="T55" fmla="*/ 2147483647 h 4763"/>
              <a:gd name="T56" fmla="*/ 2147483647 w 5398"/>
              <a:gd name="T57" fmla="*/ 2147483647 h 4763"/>
              <a:gd name="T58" fmla="*/ 2147483647 w 5398"/>
              <a:gd name="T59" fmla="*/ 2147483647 h 4763"/>
              <a:gd name="T60" fmla="*/ 2147483647 w 5398"/>
              <a:gd name="T61" fmla="*/ 2147483647 h 4763"/>
              <a:gd name="T62" fmla="*/ 2147483647 w 5398"/>
              <a:gd name="T63" fmla="*/ 2147483647 h 4763"/>
              <a:gd name="T64" fmla="*/ 2147483647 w 5398"/>
              <a:gd name="T65" fmla="*/ 2147483647 h 4763"/>
              <a:gd name="T66" fmla="*/ 2147483647 w 5398"/>
              <a:gd name="T67" fmla="*/ 2147483647 h 4763"/>
              <a:gd name="T68" fmla="*/ 2147483647 w 5398"/>
              <a:gd name="T69" fmla="*/ 2147483647 h 4763"/>
              <a:gd name="T70" fmla="*/ 2147483647 w 5398"/>
              <a:gd name="T71" fmla="*/ 2147483647 h 4763"/>
              <a:gd name="T72" fmla="*/ 2147483647 w 5398"/>
              <a:gd name="T73" fmla="*/ 2147483647 h 4763"/>
              <a:gd name="T74" fmla="*/ 2147483647 w 5398"/>
              <a:gd name="T75" fmla="*/ 2147483647 h 4763"/>
              <a:gd name="T76" fmla="*/ 2147483647 w 5398"/>
              <a:gd name="T77" fmla="*/ 2147483647 h 4763"/>
              <a:gd name="T78" fmla="*/ 2147483647 w 5398"/>
              <a:gd name="T79" fmla="*/ 2147483647 h 4763"/>
              <a:gd name="T80" fmla="*/ 2147483647 w 5398"/>
              <a:gd name="T81" fmla="*/ 2147483647 h 4763"/>
              <a:gd name="T82" fmla="*/ 2147483647 w 5398"/>
              <a:gd name="T83" fmla="*/ 2147483647 h 4763"/>
              <a:gd name="T84" fmla="*/ 2147483647 w 5398"/>
              <a:gd name="T85" fmla="*/ 2147483647 h 4763"/>
              <a:gd name="T86" fmla="*/ 2147483647 w 5398"/>
              <a:gd name="T87" fmla="*/ 2147483647 h 4763"/>
              <a:gd name="T88" fmla="*/ 2147483647 w 5398"/>
              <a:gd name="T89" fmla="*/ 2147483647 h 4763"/>
              <a:gd name="T90" fmla="*/ 2147483647 w 5398"/>
              <a:gd name="T91" fmla="*/ 2147483647 h 4763"/>
              <a:gd name="T92" fmla="*/ 2147483647 w 5398"/>
              <a:gd name="T93" fmla="*/ 2147483647 h 4763"/>
              <a:gd name="T94" fmla="*/ 2147483647 w 5398"/>
              <a:gd name="T95" fmla="*/ 2147483647 h 4763"/>
              <a:gd name="T96" fmla="*/ 2147483647 w 5398"/>
              <a:gd name="T97" fmla="*/ 2147483647 h 4763"/>
              <a:gd name="T98" fmla="*/ 2147483647 w 5398"/>
              <a:gd name="T99" fmla="*/ 2147483647 h 4763"/>
              <a:gd name="T100" fmla="*/ 2147483647 w 5398"/>
              <a:gd name="T101" fmla="*/ 2147483647 h 4763"/>
              <a:gd name="T102" fmla="*/ 2147483647 w 5398"/>
              <a:gd name="T103" fmla="*/ 2147483647 h 4763"/>
              <a:gd name="T104" fmla="*/ 2147483647 w 5398"/>
              <a:gd name="T105" fmla="*/ 2147483647 h 4763"/>
              <a:gd name="T106" fmla="*/ 2147483647 w 5398"/>
              <a:gd name="T107" fmla="*/ 2147483647 h 4763"/>
              <a:gd name="T108" fmla="*/ 2147483647 w 5398"/>
              <a:gd name="T109" fmla="*/ 2147483647 h 4763"/>
              <a:gd name="T110" fmla="*/ 2147483647 w 5398"/>
              <a:gd name="T111" fmla="*/ 2147483647 h 4763"/>
              <a:gd name="T112" fmla="*/ 2147483647 w 5398"/>
              <a:gd name="T113" fmla="*/ 2147483647 h 4763"/>
              <a:gd name="T114" fmla="*/ 2147483647 w 5398"/>
              <a:gd name="T115" fmla="*/ 2147483647 h 4763"/>
              <a:gd name="T116" fmla="*/ 2147483647 w 5398"/>
              <a:gd name="T117" fmla="*/ 2147483647 h 4763"/>
              <a:gd name="T118" fmla="*/ 2147483647 w 5398"/>
              <a:gd name="T119" fmla="*/ 2147483647 h 4763"/>
              <a:gd name="T120" fmla="*/ 2147483647 w 5398"/>
              <a:gd name="T121" fmla="*/ 2147483647 h 4763"/>
              <a:gd name="T122" fmla="*/ 2147483647 w 5398"/>
              <a:gd name="T123" fmla="*/ 2147483647 h 4763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5398"/>
              <a:gd name="T187" fmla="*/ 0 h 4763"/>
              <a:gd name="T188" fmla="*/ 5398 w 5398"/>
              <a:gd name="T189" fmla="*/ 4763 h 4763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5398" h="4763">
                <a:moveTo>
                  <a:pt x="5307" y="3912"/>
                </a:moveTo>
                <a:lnTo>
                  <a:pt x="5307" y="3912"/>
                </a:lnTo>
                <a:lnTo>
                  <a:pt x="5328" y="3950"/>
                </a:lnTo>
                <a:lnTo>
                  <a:pt x="5345" y="3987"/>
                </a:lnTo>
                <a:lnTo>
                  <a:pt x="5360" y="4025"/>
                </a:lnTo>
                <a:lnTo>
                  <a:pt x="5374" y="4065"/>
                </a:lnTo>
                <a:lnTo>
                  <a:pt x="5383" y="4102"/>
                </a:lnTo>
                <a:lnTo>
                  <a:pt x="5391" y="4140"/>
                </a:lnTo>
                <a:lnTo>
                  <a:pt x="5395" y="4178"/>
                </a:lnTo>
                <a:lnTo>
                  <a:pt x="5398" y="4215"/>
                </a:lnTo>
                <a:lnTo>
                  <a:pt x="5398" y="4251"/>
                </a:lnTo>
                <a:lnTo>
                  <a:pt x="5397" y="4288"/>
                </a:lnTo>
                <a:lnTo>
                  <a:pt x="5391" y="4324"/>
                </a:lnTo>
                <a:lnTo>
                  <a:pt x="5384" y="4358"/>
                </a:lnTo>
                <a:lnTo>
                  <a:pt x="5376" y="4393"/>
                </a:lnTo>
                <a:lnTo>
                  <a:pt x="5366" y="4426"/>
                </a:lnTo>
                <a:lnTo>
                  <a:pt x="5352" y="4458"/>
                </a:lnTo>
                <a:lnTo>
                  <a:pt x="5337" y="4490"/>
                </a:lnTo>
                <a:lnTo>
                  <a:pt x="5319" y="4519"/>
                </a:lnTo>
                <a:lnTo>
                  <a:pt x="5301" y="4548"/>
                </a:lnTo>
                <a:lnTo>
                  <a:pt x="5279" y="4575"/>
                </a:lnTo>
                <a:lnTo>
                  <a:pt x="5256" y="4601"/>
                </a:lnTo>
                <a:lnTo>
                  <a:pt x="5230" y="4625"/>
                </a:lnTo>
                <a:lnTo>
                  <a:pt x="5204" y="4648"/>
                </a:lnTo>
                <a:lnTo>
                  <a:pt x="5176" y="4668"/>
                </a:lnTo>
                <a:lnTo>
                  <a:pt x="5145" y="4687"/>
                </a:lnTo>
                <a:lnTo>
                  <a:pt x="5114" y="4705"/>
                </a:lnTo>
                <a:lnTo>
                  <a:pt x="5080" y="4720"/>
                </a:lnTo>
                <a:lnTo>
                  <a:pt x="5045" y="4733"/>
                </a:lnTo>
                <a:lnTo>
                  <a:pt x="5008" y="4744"/>
                </a:lnTo>
                <a:lnTo>
                  <a:pt x="4970" y="4752"/>
                </a:lnTo>
                <a:lnTo>
                  <a:pt x="4931" y="4759"/>
                </a:lnTo>
                <a:lnTo>
                  <a:pt x="4889" y="4762"/>
                </a:lnTo>
                <a:lnTo>
                  <a:pt x="4847" y="4763"/>
                </a:lnTo>
                <a:lnTo>
                  <a:pt x="662" y="4762"/>
                </a:lnTo>
                <a:lnTo>
                  <a:pt x="605" y="4760"/>
                </a:lnTo>
                <a:lnTo>
                  <a:pt x="550" y="4755"/>
                </a:lnTo>
                <a:lnTo>
                  <a:pt x="498" y="4748"/>
                </a:lnTo>
                <a:lnTo>
                  <a:pt x="449" y="4737"/>
                </a:lnTo>
                <a:lnTo>
                  <a:pt x="402" y="4725"/>
                </a:lnTo>
                <a:lnTo>
                  <a:pt x="357" y="4710"/>
                </a:lnTo>
                <a:lnTo>
                  <a:pt x="317" y="4693"/>
                </a:lnTo>
                <a:lnTo>
                  <a:pt x="277" y="4672"/>
                </a:lnTo>
                <a:lnTo>
                  <a:pt x="241" y="4649"/>
                </a:lnTo>
                <a:lnTo>
                  <a:pt x="207" y="4626"/>
                </a:lnTo>
                <a:lnTo>
                  <a:pt x="176" y="4599"/>
                </a:lnTo>
                <a:lnTo>
                  <a:pt x="146" y="4571"/>
                </a:lnTo>
                <a:lnTo>
                  <a:pt x="120" y="4541"/>
                </a:lnTo>
                <a:lnTo>
                  <a:pt x="96" y="4510"/>
                </a:lnTo>
                <a:lnTo>
                  <a:pt x="76" y="4477"/>
                </a:lnTo>
                <a:lnTo>
                  <a:pt x="57" y="4444"/>
                </a:lnTo>
                <a:lnTo>
                  <a:pt x="41" y="4407"/>
                </a:lnTo>
                <a:lnTo>
                  <a:pt x="28" y="4370"/>
                </a:lnTo>
                <a:lnTo>
                  <a:pt x="18" y="4333"/>
                </a:lnTo>
                <a:lnTo>
                  <a:pt x="9" y="4295"/>
                </a:lnTo>
                <a:lnTo>
                  <a:pt x="3" y="4254"/>
                </a:lnTo>
                <a:lnTo>
                  <a:pt x="0" y="4215"/>
                </a:lnTo>
                <a:lnTo>
                  <a:pt x="0" y="4173"/>
                </a:lnTo>
                <a:lnTo>
                  <a:pt x="1" y="4132"/>
                </a:lnTo>
                <a:lnTo>
                  <a:pt x="7" y="4090"/>
                </a:lnTo>
                <a:lnTo>
                  <a:pt x="14" y="4048"/>
                </a:lnTo>
                <a:lnTo>
                  <a:pt x="23" y="4006"/>
                </a:lnTo>
                <a:lnTo>
                  <a:pt x="37" y="3964"/>
                </a:lnTo>
                <a:lnTo>
                  <a:pt x="51" y="3922"/>
                </a:lnTo>
                <a:lnTo>
                  <a:pt x="69" y="3881"/>
                </a:lnTo>
                <a:lnTo>
                  <a:pt x="88" y="3839"/>
                </a:lnTo>
                <a:lnTo>
                  <a:pt x="111" y="3797"/>
                </a:lnTo>
                <a:lnTo>
                  <a:pt x="2166" y="291"/>
                </a:lnTo>
                <a:lnTo>
                  <a:pt x="2189" y="254"/>
                </a:lnTo>
                <a:lnTo>
                  <a:pt x="2214" y="221"/>
                </a:lnTo>
                <a:lnTo>
                  <a:pt x="2241" y="189"/>
                </a:lnTo>
                <a:lnTo>
                  <a:pt x="2270" y="160"/>
                </a:lnTo>
                <a:lnTo>
                  <a:pt x="2301" y="134"/>
                </a:lnTo>
                <a:lnTo>
                  <a:pt x="2332" y="110"/>
                </a:lnTo>
                <a:lnTo>
                  <a:pt x="2366" y="88"/>
                </a:lnTo>
                <a:lnTo>
                  <a:pt x="2400" y="69"/>
                </a:lnTo>
                <a:lnTo>
                  <a:pt x="2435" y="53"/>
                </a:lnTo>
                <a:lnTo>
                  <a:pt x="2472" y="38"/>
                </a:lnTo>
                <a:lnTo>
                  <a:pt x="2508" y="26"/>
                </a:lnTo>
                <a:lnTo>
                  <a:pt x="2546" y="16"/>
                </a:lnTo>
                <a:lnTo>
                  <a:pt x="2584" y="8"/>
                </a:lnTo>
                <a:lnTo>
                  <a:pt x="2622" y="4"/>
                </a:lnTo>
                <a:lnTo>
                  <a:pt x="2661" y="1"/>
                </a:lnTo>
                <a:lnTo>
                  <a:pt x="2700" y="0"/>
                </a:lnTo>
                <a:lnTo>
                  <a:pt x="2738" y="3"/>
                </a:lnTo>
                <a:lnTo>
                  <a:pt x="2776" y="7"/>
                </a:lnTo>
                <a:lnTo>
                  <a:pt x="2815" y="14"/>
                </a:lnTo>
                <a:lnTo>
                  <a:pt x="2852" y="22"/>
                </a:lnTo>
                <a:lnTo>
                  <a:pt x="2890" y="32"/>
                </a:lnTo>
                <a:lnTo>
                  <a:pt x="2926" y="46"/>
                </a:lnTo>
                <a:lnTo>
                  <a:pt x="2962" y="61"/>
                </a:lnTo>
                <a:lnTo>
                  <a:pt x="2995" y="79"/>
                </a:lnTo>
                <a:lnTo>
                  <a:pt x="3029" y="97"/>
                </a:lnTo>
                <a:lnTo>
                  <a:pt x="3060" y="119"/>
                </a:lnTo>
                <a:lnTo>
                  <a:pt x="3092" y="142"/>
                </a:lnTo>
                <a:lnTo>
                  <a:pt x="3120" y="168"/>
                </a:lnTo>
                <a:lnTo>
                  <a:pt x="3147" y="196"/>
                </a:lnTo>
                <a:lnTo>
                  <a:pt x="3173" y="226"/>
                </a:lnTo>
                <a:lnTo>
                  <a:pt x="3196" y="259"/>
                </a:lnTo>
                <a:lnTo>
                  <a:pt x="3217" y="292"/>
                </a:lnTo>
                <a:lnTo>
                  <a:pt x="5307" y="3912"/>
                </a:lnTo>
                <a:close/>
                <a:moveTo>
                  <a:pt x="5119" y="4020"/>
                </a:moveTo>
                <a:lnTo>
                  <a:pt x="3031" y="401"/>
                </a:lnTo>
                <a:lnTo>
                  <a:pt x="3017" y="379"/>
                </a:lnTo>
                <a:lnTo>
                  <a:pt x="3001" y="359"/>
                </a:lnTo>
                <a:lnTo>
                  <a:pt x="2985" y="340"/>
                </a:lnTo>
                <a:lnTo>
                  <a:pt x="2968" y="322"/>
                </a:lnTo>
                <a:lnTo>
                  <a:pt x="2949" y="306"/>
                </a:lnTo>
                <a:lnTo>
                  <a:pt x="2929" y="291"/>
                </a:lnTo>
                <a:lnTo>
                  <a:pt x="2909" y="277"/>
                </a:lnTo>
                <a:lnTo>
                  <a:pt x="2887" y="265"/>
                </a:lnTo>
                <a:lnTo>
                  <a:pt x="2865" y="254"/>
                </a:lnTo>
                <a:lnTo>
                  <a:pt x="2842" y="245"/>
                </a:lnTo>
                <a:lnTo>
                  <a:pt x="2819" y="237"/>
                </a:lnTo>
                <a:lnTo>
                  <a:pt x="2795" y="230"/>
                </a:lnTo>
                <a:lnTo>
                  <a:pt x="2771" y="225"/>
                </a:lnTo>
                <a:lnTo>
                  <a:pt x="2746" y="221"/>
                </a:lnTo>
                <a:lnTo>
                  <a:pt x="2721" y="218"/>
                </a:lnTo>
                <a:lnTo>
                  <a:pt x="2696" y="217"/>
                </a:lnTo>
                <a:lnTo>
                  <a:pt x="2671" y="218"/>
                </a:lnTo>
                <a:lnTo>
                  <a:pt x="2646" y="219"/>
                </a:lnTo>
                <a:lnTo>
                  <a:pt x="2620" y="222"/>
                </a:lnTo>
                <a:lnTo>
                  <a:pt x="2596" y="227"/>
                </a:lnTo>
                <a:lnTo>
                  <a:pt x="2572" y="233"/>
                </a:lnTo>
                <a:lnTo>
                  <a:pt x="2549" y="241"/>
                </a:lnTo>
                <a:lnTo>
                  <a:pt x="2524" y="250"/>
                </a:lnTo>
                <a:lnTo>
                  <a:pt x="2503" y="261"/>
                </a:lnTo>
                <a:lnTo>
                  <a:pt x="2480" y="273"/>
                </a:lnTo>
                <a:lnTo>
                  <a:pt x="2459" y="287"/>
                </a:lnTo>
                <a:lnTo>
                  <a:pt x="2439" y="302"/>
                </a:lnTo>
                <a:lnTo>
                  <a:pt x="2419" y="318"/>
                </a:lnTo>
                <a:lnTo>
                  <a:pt x="2401" y="337"/>
                </a:lnTo>
                <a:lnTo>
                  <a:pt x="2384" y="356"/>
                </a:lnTo>
                <a:lnTo>
                  <a:pt x="2367" y="378"/>
                </a:lnTo>
                <a:lnTo>
                  <a:pt x="2352" y="401"/>
                </a:lnTo>
                <a:lnTo>
                  <a:pt x="298" y="3906"/>
                </a:lnTo>
                <a:lnTo>
                  <a:pt x="282" y="3937"/>
                </a:lnTo>
                <a:lnTo>
                  <a:pt x="267" y="3967"/>
                </a:lnTo>
                <a:lnTo>
                  <a:pt x="253" y="3997"/>
                </a:lnTo>
                <a:lnTo>
                  <a:pt x="242" y="4027"/>
                </a:lnTo>
                <a:lnTo>
                  <a:pt x="233" y="4055"/>
                </a:lnTo>
                <a:lnTo>
                  <a:pt x="226" y="4085"/>
                </a:lnTo>
                <a:lnTo>
                  <a:pt x="221" y="4113"/>
                </a:lnTo>
                <a:lnTo>
                  <a:pt x="217" y="4142"/>
                </a:lnTo>
                <a:lnTo>
                  <a:pt x="214" y="4170"/>
                </a:lnTo>
                <a:lnTo>
                  <a:pt x="214" y="4197"/>
                </a:lnTo>
                <a:lnTo>
                  <a:pt x="215" y="4223"/>
                </a:lnTo>
                <a:lnTo>
                  <a:pt x="219" y="4250"/>
                </a:lnTo>
                <a:lnTo>
                  <a:pt x="225" y="4274"/>
                </a:lnTo>
                <a:lnTo>
                  <a:pt x="231" y="4300"/>
                </a:lnTo>
                <a:lnTo>
                  <a:pt x="240" y="4323"/>
                </a:lnTo>
                <a:lnTo>
                  <a:pt x="250" y="4346"/>
                </a:lnTo>
                <a:lnTo>
                  <a:pt x="263" y="4368"/>
                </a:lnTo>
                <a:lnTo>
                  <a:pt x="277" y="4389"/>
                </a:lnTo>
                <a:lnTo>
                  <a:pt x="294" y="4408"/>
                </a:lnTo>
                <a:lnTo>
                  <a:pt x="311" y="4427"/>
                </a:lnTo>
                <a:lnTo>
                  <a:pt x="330" y="4445"/>
                </a:lnTo>
                <a:lnTo>
                  <a:pt x="352" y="4461"/>
                </a:lnTo>
                <a:lnTo>
                  <a:pt x="375" y="4476"/>
                </a:lnTo>
                <a:lnTo>
                  <a:pt x="399" y="4491"/>
                </a:lnTo>
                <a:lnTo>
                  <a:pt x="426" y="4503"/>
                </a:lnTo>
                <a:lnTo>
                  <a:pt x="455" y="4514"/>
                </a:lnTo>
                <a:lnTo>
                  <a:pt x="485" y="4523"/>
                </a:lnTo>
                <a:lnTo>
                  <a:pt x="517" y="4530"/>
                </a:lnTo>
                <a:lnTo>
                  <a:pt x="551" y="4537"/>
                </a:lnTo>
                <a:lnTo>
                  <a:pt x="586" y="4541"/>
                </a:lnTo>
                <a:lnTo>
                  <a:pt x="623" y="4544"/>
                </a:lnTo>
                <a:lnTo>
                  <a:pt x="662" y="4545"/>
                </a:lnTo>
                <a:lnTo>
                  <a:pt x="4847" y="4546"/>
                </a:lnTo>
                <a:lnTo>
                  <a:pt x="4873" y="4546"/>
                </a:lnTo>
                <a:lnTo>
                  <a:pt x="4897" y="4544"/>
                </a:lnTo>
                <a:lnTo>
                  <a:pt x="4922" y="4541"/>
                </a:lnTo>
                <a:lnTo>
                  <a:pt x="4945" y="4536"/>
                </a:lnTo>
                <a:lnTo>
                  <a:pt x="4966" y="4529"/>
                </a:lnTo>
                <a:lnTo>
                  <a:pt x="4988" y="4522"/>
                </a:lnTo>
                <a:lnTo>
                  <a:pt x="5008" y="4513"/>
                </a:lnTo>
                <a:lnTo>
                  <a:pt x="5028" y="4503"/>
                </a:lnTo>
                <a:lnTo>
                  <a:pt x="5046" y="4492"/>
                </a:lnTo>
                <a:lnTo>
                  <a:pt x="5064" y="4480"/>
                </a:lnTo>
                <a:lnTo>
                  <a:pt x="5081" y="4467"/>
                </a:lnTo>
                <a:lnTo>
                  <a:pt x="5096" y="4453"/>
                </a:lnTo>
                <a:lnTo>
                  <a:pt x="5110" y="4437"/>
                </a:lnTo>
                <a:lnTo>
                  <a:pt x="5123" y="4421"/>
                </a:lnTo>
                <a:lnTo>
                  <a:pt x="5135" y="4404"/>
                </a:lnTo>
                <a:lnTo>
                  <a:pt x="5146" y="4387"/>
                </a:lnTo>
                <a:lnTo>
                  <a:pt x="5156" y="4368"/>
                </a:lnTo>
                <a:lnTo>
                  <a:pt x="5164" y="4349"/>
                </a:lnTo>
                <a:lnTo>
                  <a:pt x="5171" y="4329"/>
                </a:lnTo>
                <a:lnTo>
                  <a:pt x="5176" y="4307"/>
                </a:lnTo>
                <a:lnTo>
                  <a:pt x="5180" y="4285"/>
                </a:lnTo>
                <a:lnTo>
                  <a:pt x="5181" y="4264"/>
                </a:lnTo>
                <a:lnTo>
                  <a:pt x="5183" y="4241"/>
                </a:lnTo>
                <a:lnTo>
                  <a:pt x="5183" y="4218"/>
                </a:lnTo>
                <a:lnTo>
                  <a:pt x="5180" y="4195"/>
                </a:lnTo>
                <a:lnTo>
                  <a:pt x="5177" y="4170"/>
                </a:lnTo>
                <a:lnTo>
                  <a:pt x="5172" y="4146"/>
                </a:lnTo>
                <a:lnTo>
                  <a:pt x="5165" y="4121"/>
                </a:lnTo>
                <a:lnTo>
                  <a:pt x="5156" y="4096"/>
                </a:lnTo>
                <a:lnTo>
                  <a:pt x="5146" y="4071"/>
                </a:lnTo>
                <a:lnTo>
                  <a:pt x="5134" y="4046"/>
                </a:lnTo>
                <a:lnTo>
                  <a:pt x="5119" y="4020"/>
                </a:lnTo>
                <a:close/>
                <a:moveTo>
                  <a:pt x="673" y="4253"/>
                </a:moveTo>
                <a:lnTo>
                  <a:pt x="673" y="4253"/>
                </a:lnTo>
                <a:lnTo>
                  <a:pt x="651" y="4251"/>
                </a:lnTo>
                <a:lnTo>
                  <a:pt x="631" y="4247"/>
                </a:lnTo>
                <a:lnTo>
                  <a:pt x="613" y="4242"/>
                </a:lnTo>
                <a:lnTo>
                  <a:pt x="597" y="4235"/>
                </a:lnTo>
                <a:lnTo>
                  <a:pt x="583" y="4226"/>
                </a:lnTo>
                <a:lnTo>
                  <a:pt x="573" y="4216"/>
                </a:lnTo>
                <a:lnTo>
                  <a:pt x="562" y="4204"/>
                </a:lnTo>
                <a:lnTo>
                  <a:pt x="555" y="4190"/>
                </a:lnTo>
                <a:lnTo>
                  <a:pt x="548" y="4177"/>
                </a:lnTo>
                <a:lnTo>
                  <a:pt x="545" y="4162"/>
                </a:lnTo>
                <a:lnTo>
                  <a:pt x="544" y="4146"/>
                </a:lnTo>
                <a:lnTo>
                  <a:pt x="544" y="4130"/>
                </a:lnTo>
                <a:lnTo>
                  <a:pt x="547" y="4113"/>
                </a:lnTo>
                <a:lnTo>
                  <a:pt x="551" y="4096"/>
                </a:lnTo>
                <a:lnTo>
                  <a:pt x="558" y="4079"/>
                </a:lnTo>
                <a:lnTo>
                  <a:pt x="567" y="4062"/>
                </a:lnTo>
                <a:lnTo>
                  <a:pt x="2615" y="555"/>
                </a:lnTo>
                <a:lnTo>
                  <a:pt x="2622" y="544"/>
                </a:lnTo>
                <a:lnTo>
                  <a:pt x="2630" y="536"/>
                </a:lnTo>
                <a:lnTo>
                  <a:pt x="2639" y="528"/>
                </a:lnTo>
                <a:lnTo>
                  <a:pt x="2650" y="522"/>
                </a:lnTo>
                <a:lnTo>
                  <a:pt x="2662" y="518"/>
                </a:lnTo>
                <a:lnTo>
                  <a:pt x="2675" y="514"/>
                </a:lnTo>
                <a:lnTo>
                  <a:pt x="2687" y="513"/>
                </a:lnTo>
                <a:lnTo>
                  <a:pt x="2699" y="512"/>
                </a:lnTo>
                <a:lnTo>
                  <a:pt x="2711" y="513"/>
                </a:lnTo>
                <a:lnTo>
                  <a:pt x="2725" y="514"/>
                </a:lnTo>
                <a:lnTo>
                  <a:pt x="2736" y="518"/>
                </a:lnTo>
                <a:lnTo>
                  <a:pt x="2748" y="522"/>
                </a:lnTo>
                <a:lnTo>
                  <a:pt x="2759" y="528"/>
                </a:lnTo>
                <a:lnTo>
                  <a:pt x="2768" y="536"/>
                </a:lnTo>
                <a:lnTo>
                  <a:pt x="2776" y="544"/>
                </a:lnTo>
                <a:lnTo>
                  <a:pt x="2783" y="555"/>
                </a:lnTo>
                <a:lnTo>
                  <a:pt x="4832" y="4062"/>
                </a:lnTo>
                <a:lnTo>
                  <a:pt x="4840" y="4079"/>
                </a:lnTo>
                <a:lnTo>
                  <a:pt x="4847" y="4096"/>
                </a:lnTo>
                <a:lnTo>
                  <a:pt x="4851" y="4113"/>
                </a:lnTo>
                <a:lnTo>
                  <a:pt x="4854" y="4130"/>
                </a:lnTo>
                <a:lnTo>
                  <a:pt x="4855" y="4146"/>
                </a:lnTo>
                <a:lnTo>
                  <a:pt x="4853" y="4162"/>
                </a:lnTo>
                <a:lnTo>
                  <a:pt x="4850" y="4177"/>
                </a:lnTo>
                <a:lnTo>
                  <a:pt x="4844" y="4190"/>
                </a:lnTo>
                <a:lnTo>
                  <a:pt x="4836" y="4204"/>
                </a:lnTo>
                <a:lnTo>
                  <a:pt x="4827" y="4216"/>
                </a:lnTo>
                <a:lnTo>
                  <a:pt x="4815" y="4226"/>
                </a:lnTo>
                <a:lnTo>
                  <a:pt x="4801" y="4235"/>
                </a:lnTo>
                <a:lnTo>
                  <a:pt x="4785" y="4242"/>
                </a:lnTo>
                <a:lnTo>
                  <a:pt x="4767" y="4247"/>
                </a:lnTo>
                <a:lnTo>
                  <a:pt x="4747" y="4251"/>
                </a:lnTo>
                <a:lnTo>
                  <a:pt x="4725" y="4253"/>
                </a:lnTo>
                <a:lnTo>
                  <a:pt x="673" y="4253"/>
                </a:lnTo>
                <a:close/>
                <a:moveTo>
                  <a:pt x="2699" y="639"/>
                </a:moveTo>
                <a:lnTo>
                  <a:pt x="661" y="4117"/>
                </a:lnTo>
                <a:lnTo>
                  <a:pt x="658" y="4121"/>
                </a:lnTo>
                <a:lnTo>
                  <a:pt x="658" y="4125"/>
                </a:lnTo>
                <a:lnTo>
                  <a:pt x="658" y="4130"/>
                </a:lnTo>
                <a:lnTo>
                  <a:pt x="659" y="4135"/>
                </a:lnTo>
                <a:lnTo>
                  <a:pt x="662" y="4138"/>
                </a:lnTo>
                <a:lnTo>
                  <a:pt x="665" y="4142"/>
                </a:lnTo>
                <a:lnTo>
                  <a:pt x="669" y="4143"/>
                </a:lnTo>
                <a:lnTo>
                  <a:pt x="673" y="4144"/>
                </a:lnTo>
                <a:lnTo>
                  <a:pt x="4725" y="4144"/>
                </a:lnTo>
                <a:lnTo>
                  <a:pt x="4729" y="4143"/>
                </a:lnTo>
                <a:lnTo>
                  <a:pt x="4733" y="4142"/>
                </a:lnTo>
                <a:lnTo>
                  <a:pt x="4736" y="4138"/>
                </a:lnTo>
                <a:lnTo>
                  <a:pt x="4739" y="4135"/>
                </a:lnTo>
                <a:lnTo>
                  <a:pt x="4740" y="4130"/>
                </a:lnTo>
                <a:lnTo>
                  <a:pt x="4740" y="4125"/>
                </a:lnTo>
                <a:lnTo>
                  <a:pt x="4740" y="4121"/>
                </a:lnTo>
                <a:lnTo>
                  <a:pt x="4737" y="4117"/>
                </a:lnTo>
                <a:lnTo>
                  <a:pt x="2699" y="639"/>
                </a:lnTo>
                <a:close/>
                <a:moveTo>
                  <a:pt x="2851" y="3051"/>
                </a:moveTo>
                <a:lnTo>
                  <a:pt x="2547" y="3051"/>
                </a:lnTo>
                <a:lnTo>
                  <a:pt x="2473" y="2428"/>
                </a:lnTo>
                <a:lnTo>
                  <a:pt x="2473" y="1494"/>
                </a:lnTo>
                <a:lnTo>
                  <a:pt x="2928" y="1494"/>
                </a:lnTo>
                <a:lnTo>
                  <a:pt x="2928" y="2428"/>
                </a:lnTo>
                <a:lnTo>
                  <a:pt x="2851" y="3051"/>
                </a:lnTo>
                <a:close/>
                <a:moveTo>
                  <a:pt x="2975" y="3525"/>
                </a:moveTo>
                <a:lnTo>
                  <a:pt x="2975" y="3525"/>
                </a:lnTo>
                <a:lnTo>
                  <a:pt x="2974" y="3552"/>
                </a:lnTo>
                <a:lnTo>
                  <a:pt x="2970" y="3579"/>
                </a:lnTo>
                <a:lnTo>
                  <a:pt x="2962" y="3606"/>
                </a:lnTo>
                <a:lnTo>
                  <a:pt x="2952" y="3631"/>
                </a:lnTo>
                <a:lnTo>
                  <a:pt x="2940" y="3656"/>
                </a:lnTo>
                <a:lnTo>
                  <a:pt x="2926" y="3677"/>
                </a:lnTo>
                <a:lnTo>
                  <a:pt x="2910" y="3699"/>
                </a:lnTo>
                <a:lnTo>
                  <a:pt x="2893" y="3718"/>
                </a:lnTo>
                <a:lnTo>
                  <a:pt x="2872" y="3737"/>
                </a:lnTo>
                <a:lnTo>
                  <a:pt x="2851" y="3753"/>
                </a:lnTo>
                <a:lnTo>
                  <a:pt x="2828" y="3767"/>
                </a:lnTo>
                <a:lnTo>
                  <a:pt x="2803" y="3779"/>
                </a:lnTo>
                <a:lnTo>
                  <a:pt x="2779" y="3788"/>
                </a:lnTo>
                <a:lnTo>
                  <a:pt x="2753" y="3795"/>
                </a:lnTo>
                <a:lnTo>
                  <a:pt x="2726" y="3799"/>
                </a:lnTo>
                <a:lnTo>
                  <a:pt x="2699" y="3801"/>
                </a:lnTo>
                <a:lnTo>
                  <a:pt x="2672" y="3799"/>
                </a:lnTo>
                <a:lnTo>
                  <a:pt x="2645" y="3795"/>
                </a:lnTo>
                <a:lnTo>
                  <a:pt x="2619" y="3788"/>
                </a:lnTo>
                <a:lnTo>
                  <a:pt x="2593" y="3779"/>
                </a:lnTo>
                <a:lnTo>
                  <a:pt x="2569" y="3767"/>
                </a:lnTo>
                <a:lnTo>
                  <a:pt x="2546" y="3753"/>
                </a:lnTo>
                <a:lnTo>
                  <a:pt x="2526" y="3737"/>
                </a:lnTo>
                <a:lnTo>
                  <a:pt x="2505" y="3718"/>
                </a:lnTo>
                <a:lnTo>
                  <a:pt x="2488" y="3699"/>
                </a:lnTo>
                <a:lnTo>
                  <a:pt x="2472" y="3677"/>
                </a:lnTo>
                <a:lnTo>
                  <a:pt x="2458" y="3656"/>
                </a:lnTo>
                <a:lnTo>
                  <a:pt x="2446" y="3631"/>
                </a:lnTo>
                <a:lnTo>
                  <a:pt x="2436" y="3606"/>
                </a:lnTo>
                <a:lnTo>
                  <a:pt x="2430" y="3579"/>
                </a:lnTo>
                <a:lnTo>
                  <a:pt x="2426" y="3552"/>
                </a:lnTo>
                <a:lnTo>
                  <a:pt x="2424" y="3525"/>
                </a:lnTo>
                <a:lnTo>
                  <a:pt x="2426" y="3496"/>
                </a:lnTo>
                <a:lnTo>
                  <a:pt x="2430" y="3470"/>
                </a:lnTo>
                <a:lnTo>
                  <a:pt x="2436" y="3445"/>
                </a:lnTo>
                <a:lnTo>
                  <a:pt x="2446" y="3419"/>
                </a:lnTo>
                <a:lnTo>
                  <a:pt x="2458" y="3395"/>
                </a:lnTo>
                <a:lnTo>
                  <a:pt x="2472" y="3372"/>
                </a:lnTo>
                <a:lnTo>
                  <a:pt x="2488" y="3350"/>
                </a:lnTo>
                <a:lnTo>
                  <a:pt x="2505" y="3331"/>
                </a:lnTo>
                <a:lnTo>
                  <a:pt x="2526" y="3312"/>
                </a:lnTo>
                <a:lnTo>
                  <a:pt x="2546" y="3297"/>
                </a:lnTo>
                <a:lnTo>
                  <a:pt x="2569" y="3282"/>
                </a:lnTo>
                <a:lnTo>
                  <a:pt x="2593" y="3270"/>
                </a:lnTo>
                <a:lnTo>
                  <a:pt x="2619" y="3261"/>
                </a:lnTo>
                <a:lnTo>
                  <a:pt x="2645" y="3254"/>
                </a:lnTo>
                <a:lnTo>
                  <a:pt x="2672" y="3250"/>
                </a:lnTo>
                <a:lnTo>
                  <a:pt x="2699" y="3248"/>
                </a:lnTo>
                <a:lnTo>
                  <a:pt x="2726" y="3250"/>
                </a:lnTo>
                <a:lnTo>
                  <a:pt x="2753" y="3254"/>
                </a:lnTo>
                <a:lnTo>
                  <a:pt x="2779" y="3261"/>
                </a:lnTo>
                <a:lnTo>
                  <a:pt x="2803" y="3270"/>
                </a:lnTo>
                <a:lnTo>
                  <a:pt x="2828" y="3282"/>
                </a:lnTo>
                <a:lnTo>
                  <a:pt x="2851" y="3297"/>
                </a:lnTo>
                <a:lnTo>
                  <a:pt x="2872" y="3312"/>
                </a:lnTo>
                <a:lnTo>
                  <a:pt x="2893" y="3331"/>
                </a:lnTo>
                <a:lnTo>
                  <a:pt x="2910" y="3350"/>
                </a:lnTo>
                <a:lnTo>
                  <a:pt x="2926" y="3372"/>
                </a:lnTo>
                <a:lnTo>
                  <a:pt x="2940" y="3395"/>
                </a:lnTo>
                <a:lnTo>
                  <a:pt x="2952" y="3419"/>
                </a:lnTo>
                <a:lnTo>
                  <a:pt x="2962" y="3445"/>
                </a:lnTo>
                <a:lnTo>
                  <a:pt x="2970" y="3470"/>
                </a:lnTo>
                <a:lnTo>
                  <a:pt x="2974" y="3496"/>
                </a:lnTo>
                <a:lnTo>
                  <a:pt x="2975" y="3525"/>
                </a:lnTo>
                <a:close/>
              </a:path>
            </a:pathLst>
          </a:custGeom>
          <a:solidFill>
            <a:srgbClr val="FF4136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pt-PT" sz="907" noProof="0"/>
          </a:p>
        </p:txBody>
      </p:sp>
      <p:sp>
        <p:nvSpPr>
          <p:cNvPr id="10" name="source_63901496192314870056" descr="Source">
            <a:extLst>
              <a:ext uri="{FF2B5EF4-FFF2-40B4-BE49-F238E27FC236}">
                <a16:creationId xmlns:a16="http://schemas.microsoft.com/office/drawing/2014/main" id="{BFA7CDB0-EC13-AA15-219B-23E32E46DFFB}"/>
              </a:ext>
            </a:extLst>
          </p:cNvPr>
          <p:cNvSpPr txBox="1"/>
          <p:nvPr/>
        </p:nvSpPr>
        <p:spPr>
          <a:xfrm>
            <a:off x="609601" y="6552188"/>
            <a:ext cx="9315051" cy="104644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 lvl="0">
              <a:lnSpc>
                <a:spcPct val="85000"/>
              </a:lnSpc>
              <a:spcAft>
                <a:spcPts val="600"/>
              </a:spcAft>
              <a:buSzPct val="75000"/>
              <a:defRPr/>
            </a:pPr>
            <a:r>
              <a:rPr kumimoji="0" lang="pt-PT" sz="8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Fonte: EY-</a:t>
            </a:r>
            <a:r>
              <a:rPr kumimoji="0" lang="pt-PT" sz="800" b="0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Parthenon</a:t>
            </a:r>
            <a:r>
              <a:rPr lang="pt-PT" sz="800" noProof="0"/>
              <a:t>; Tanger </a:t>
            </a:r>
            <a:r>
              <a:rPr lang="pt-PT" sz="800" noProof="0" err="1"/>
              <a:t>Med</a:t>
            </a:r>
            <a:r>
              <a:rPr lang="pt-PT" sz="800" noProof="0"/>
              <a:t>, Website oficial; </a:t>
            </a:r>
            <a:r>
              <a:rPr lang="pt-PT" sz="800" noProof="0" err="1"/>
              <a:t>Port</a:t>
            </a:r>
            <a:r>
              <a:rPr lang="pt-PT" sz="800" noProof="0"/>
              <a:t> </a:t>
            </a:r>
            <a:r>
              <a:rPr lang="pt-PT" sz="800" noProof="0" err="1"/>
              <a:t>of</a:t>
            </a:r>
            <a:r>
              <a:rPr lang="pt-PT" sz="800" noProof="0"/>
              <a:t> Algeciras, APBA; </a:t>
            </a:r>
            <a:r>
              <a:rPr lang="pt-PT" sz="800" noProof="0" err="1"/>
              <a:t>Port</a:t>
            </a:r>
            <a:r>
              <a:rPr lang="pt-PT" sz="800" noProof="0"/>
              <a:t> </a:t>
            </a:r>
            <a:r>
              <a:rPr lang="pt-PT" sz="800" noProof="0" err="1"/>
              <a:t>of</a:t>
            </a:r>
            <a:r>
              <a:rPr lang="pt-PT" sz="800" noProof="0"/>
              <a:t> Rotterdam, Website oficial; </a:t>
            </a:r>
            <a:r>
              <a:rPr lang="pt-PT" sz="800" noProof="0" err="1"/>
              <a:t>Port</a:t>
            </a:r>
            <a:r>
              <a:rPr lang="pt-PT" sz="800" noProof="0"/>
              <a:t> </a:t>
            </a:r>
            <a:r>
              <a:rPr lang="pt-PT" sz="800" noProof="0" err="1"/>
              <a:t>of</a:t>
            </a:r>
            <a:r>
              <a:rPr lang="pt-PT" sz="800" noProof="0"/>
              <a:t> </a:t>
            </a:r>
            <a:r>
              <a:rPr lang="pt-PT" sz="800" noProof="0" err="1"/>
              <a:t>Antwerp</a:t>
            </a:r>
            <a:r>
              <a:rPr lang="pt-PT" sz="800" noProof="0"/>
              <a:t>-Bruges, Website oficial; </a:t>
            </a:r>
            <a:r>
              <a:rPr lang="pt-PT" sz="800" noProof="0" err="1"/>
              <a:t>Econdb</a:t>
            </a:r>
            <a:r>
              <a:rPr lang="pt-PT" sz="800" noProof="0"/>
              <a:t>, </a:t>
            </a:r>
            <a:r>
              <a:rPr lang="pt-PT" sz="800" noProof="0" err="1"/>
              <a:t>Maritime</a:t>
            </a:r>
            <a:r>
              <a:rPr lang="pt-PT" sz="800" noProof="0"/>
              <a:t> Data; </a:t>
            </a:r>
            <a:r>
              <a:rPr lang="pt-PT" sz="800" noProof="0" err="1"/>
              <a:t>Shipnext</a:t>
            </a:r>
            <a:r>
              <a:rPr lang="pt-PT" sz="800" noProof="0"/>
              <a:t>, </a:t>
            </a:r>
            <a:r>
              <a:rPr lang="pt-PT" sz="800" noProof="0" err="1"/>
              <a:t>Port</a:t>
            </a:r>
            <a:r>
              <a:rPr lang="pt-PT" sz="800" noProof="0"/>
              <a:t> </a:t>
            </a:r>
            <a:r>
              <a:rPr lang="pt-PT" sz="800" noProof="0" err="1"/>
              <a:t>Information</a:t>
            </a:r>
            <a:r>
              <a:rPr lang="pt-PT" sz="800" noProof="0"/>
              <a:t>  </a:t>
            </a:r>
            <a:endParaRPr kumimoji="0" lang="pt-PT" sz="800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583161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B566AF-5FC5-B982-2442-44769F497D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713D7581-C0AB-8ABC-B078-DC45F3A32699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495350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395" imgH="394" progId="TCLayout.ActiveDocument.1">
                  <p:embed/>
                </p:oleObj>
              </mc:Choice>
              <mc:Fallback>
                <p:oleObj name="think-cell Slide" r:id="rId8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13D7581-C0AB-8ABC-B078-DC45F3A3269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DB6BB911-0603-2F71-A4A4-907D6AE344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/>
          <a:lstStyle/>
          <a:p>
            <a:r>
              <a:rPr lang="pt-PT" noProof="0"/>
              <a:t>O potencial de Sines está onde hoje é mais fraco — escala e conectividade — sustentado por vantagens estruturais já consolidadas</a:t>
            </a:r>
          </a:p>
        </p:txBody>
      </p:sp>
      <p:sp>
        <p:nvSpPr>
          <p:cNvPr id="10" name="source_63901496192314870056" descr="Source">
            <a:extLst>
              <a:ext uri="{FF2B5EF4-FFF2-40B4-BE49-F238E27FC236}">
                <a16:creationId xmlns:a16="http://schemas.microsoft.com/office/drawing/2014/main" id="{C157DFEA-08AB-23E7-A81E-E8EF1A1D9845}"/>
              </a:ext>
            </a:extLst>
          </p:cNvPr>
          <p:cNvSpPr txBox="1"/>
          <p:nvPr/>
        </p:nvSpPr>
        <p:spPr>
          <a:xfrm>
            <a:off x="609601" y="6552188"/>
            <a:ext cx="1029128" cy="104644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 lvl="0">
              <a:lnSpc>
                <a:spcPct val="85000"/>
              </a:lnSpc>
              <a:spcAft>
                <a:spcPts val="600"/>
              </a:spcAft>
              <a:buSzPct val="75000"/>
              <a:defRPr/>
            </a:pPr>
            <a:r>
              <a:rPr kumimoji="0" lang="pt-PT" sz="8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Fonte: EY-</a:t>
            </a:r>
            <a:r>
              <a:rPr kumimoji="0" lang="pt-PT" sz="800" b="0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 pitchFamily="34" charset="0"/>
              </a:rPr>
              <a:t>Parthenon</a:t>
            </a:r>
            <a:r>
              <a:rPr lang="pt-PT" sz="800" noProof="0"/>
              <a:t>;</a:t>
            </a:r>
            <a:endParaRPr kumimoji="0" lang="pt-PT" sz="800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494AEF04-447A-7931-2125-BA39560661D8}"/>
              </a:ext>
            </a:extLst>
          </p:cNvPr>
          <p:cNvCxnSpPr>
            <a:cxnSpLocks/>
          </p:cNvCxnSpPr>
          <p:nvPr/>
        </p:nvCxnSpPr>
        <p:spPr>
          <a:xfrm>
            <a:off x="5996017" y="1327149"/>
            <a:ext cx="0" cy="4797425"/>
          </a:xfrm>
          <a:prstGeom prst="straightConnector1">
            <a:avLst/>
          </a:prstGeom>
          <a:noFill/>
          <a:ln w="25400" cap="flat" cmpd="sng" algn="ctr">
            <a:solidFill>
              <a:srgbClr val="1A9AFA"/>
            </a:solidFill>
            <a:prstDash val="solid"/>
            <a:headEnd type="arrow" w="lg" len="lg"/>
            <a:tailEnd type="arrow" w="lg" len="lg"/>
          </a:ln>
          <a:effectLst/>
        </p:spPr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590F0DF1-5C64-FB24-BCD2-A489D5ABA2E3}"/>
              </a:ext>
            </a:extLst>
          </p:cNvPr>
          <p:cNvCxnSpPr>
            <a:cxnSpLocks/>
          </p:cNvCxnSpPr>
          <p:nvPr/>
        </p:nvCxnSpPr>
        <p:spPr>
          <a:xfrm rot="16200000">
            <a:off x="5996017" y="1313863"/>
            <a:ext cx="0" cy="4824000"/>
          </a:xfrm>
          <a:prstGeom prst="straightConnector1">
            <a:avLst/>
          </a:prstGeom>
          <a:noFill/>
          <a:ln w="25400" cap="flat" cmpd="sng" algn="ctr">
            <a:solidFill>
              <a:srgbClr val="1A9AFA"/>
            </a:solidFill>
            <a:prstDash val="solid"/>
            <a:headEnd type="arrow" w="lg" len="lg"/>
            <a:tailEnd type="arrow" w="lg" len="lg"/>
          </a:ln>
          <a:effectLst/>
        </p:spPr>
      </p:cxnSp>
      <p:sp>
        <p:nvSpPr>
          <p:cNvPr id="16" name="Text box_6386096025323551221">
            <a:extLst>
              <a:ext uri="{FF2B5EF4-FFF2-40B4-BE49-F238E27FC236}">
                <a16:creationId xmlns:a16="http://schemas.microsoft.com/office/drawing/2014/main" id="{0845480A-9659-D7D6-2C5C-6ACD396FD70B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6224611" y="1209847"/>
            <a:ext cx="1589208" cy="215444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</a:extLst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PT" sz="1400" b="1" kern="0">
                <a:latin typeface="Arial" panose="020B0604020202020204"/>
              </a:rPr>
              <a:t>Potencial elevado</a:t>
            </a:r>
            <a:endParaRPr kumimoji="0" lang="pt-PT" sz="14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17" name="Text box_6386096025323551221">
            <a:extLst>
              <a:ext uri="{FF2B5EF4-FFF2-40B4-BE49-F238E27FC236}">
                <a16:creationId xmlns:a16="http://schemas.microsoft.com/office/drawing/2014/main" id="{46897319-8527-B9A2-8416-595662C7DDF8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4256000" y="6026431"/>
            <a:ext cx="1548000" cy="215444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</a:extLst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PT" sz="1400" b="1" kern="0">
                <a:latin typeface="Arial" panose="020B0604020202020204"/>
              </a:rPr>
              <a:t>Potencial limitado</a:t>
            </a:r>
            <a:endParaRPr kumimoji="0" lang="pt-PT" sz="14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Arial" panose="020B0604020202020204"/>
            </a:endParaRPr>
          </a:p>
        </p:txBody>
      </p:sp>
      <p:sp>
        <p:nvSpPr>
          <p:cNvPr id="18" name="Text box_6386096025323551221">
            <a:extLst>
              <a:ext uri="{FF2B5EF4-FFF2-40B4-BE49-F238E27FC236}">
                <a16:creationId xmlns:a16="http://schemas.microsoft.com/office/drawing/2014/main" id="{5C021080-AE73-578B-9EAF-4FF409620374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7731372" y="3846823"/>
            <a:ext cx="1624841" cy="430887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</a:extLst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PT" sz="1400" b="1" kern="0" noProof="0">
                <a:latin typeface="Arial" panose="020B0604020202020204"/>
              </a:rPr>
              <a:t>Posição atual mais favorável</a:t>
            </a:r>
            <a:endParaRPr kumimoji="0" lang="pt-PT" sz="14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Arial" panose="020B0604020202020204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66A3A14A-18CF-B3D0-C6F8-C9C74E2B7688}"/>
              </a:ext>
            </a:extLst>
          </p:cNvPr>
          <p:cNvSpPr>
            <a:spLocks noChangeAspect="1"/>
          </p:cNvSpPr>
          <p:nvPr/>
        </p:nvSpPr>
        <p:spPr>
          <a:xfrm>
            <a:off x="3430149" y="1584138"/>
            <a:ext cx="1548000" cy="1548000"/>
          </a:xfrm>
          <a:prstGeom prst="ellipse">
            <a:avLst/>
          </a:prstGeom>
          <a:solidFill>
            <a:srgbClr val="FFFFFF"/>
          </a:solidFill>
          <a:ln w="25400" cap="flat" cmpd="sng" algn="ctr">
            <a:solidFill>
              <a:srgbClr val="1A9AFA"/>
            </a:solidFill>
            <a:prstDash val="solid"/>
          </a:ln>
          <a:effectLst/>
        </p:spPr>
        <p:txBody>
          <a:bodyPr wrap="none" lIns="0" tIns="0" rIns="0" bIns="0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Prioridades de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desenvolvimento</a:t>
            </a: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95676D33-E3FE-B8D1-2F87-EE07F96E0D4F}"/>
              </a:ext>
            </a:extLst>
          </p:cNvPr>
          <p:cNvSpPr/>
          <p:nvPr/>
        </p:nvSpPr>
        <p:spPr>
          <a:xfrm>
            <a:off x="7039819" y="4452341"/>
            <a:ext cx="1548000" cy="1548000"/>
          </a:xfrm>
          <a:prstGeom prst="ellipse">
            <a:avLst/>
          </a:prstGeom>
          <a:solidFill>
            <a:srgbClr val="FFFFFF"/>
          </a:solidFill>
          <a:ln w="25400" cap="flat" cmpd="sng" algn="ctr">
            <a:solidFill>
              <a:srgbClr val="1A9AFA"/>
            </a:solidFill>
            <a:prstDash val="solid"/>
          </a:ln>
          <a:effectLst/>
        </p:spPr>
        <p:txBody>
          <a:bodyPr wrap="none" lIns="0" tIns="0" rIns="0" bIns="0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Vantagens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PT" sz="1400" b="1" kern="0" noProof="0">
                <a:solidFill>
                  <a:schemeClr val="tx2"/>
                </a:solidFill>
                <a:latin typeface="Arial" panose="020B0604020202020204"/>
              </a:rPr>
              <a:t>consolidadas</a:t>
            </a:r>
            <a:endParaRPr kumimoji="0" lang="pt-PT" sz="1400" b="1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3" name="Text box_6386096025323551221">
            <a:extLst>
              <a:ext uri="{FF2B5EF4-FFF2-40B4-BE49-F238E27FC236}">
                <a16:creationId xmlns:a16="http://schemas.microsoft.com/office/drawing/2014/main" id="{888809DF-E710-2BFE-9B68-F7CFFA9CFE79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2981612" y="3174015"/>
            <a:ext cx="1589206" cy="430887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>
                    <a:alpha val="0"/>
                  </a:srgbClr>
                </a:solidFill>
              </a14:hiddenFill>
            </a:ext>
          </a:extLst>
        </p:spPr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Posição atual menos favorável</a:t>
            </a: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01396EB4-68A5-F9B3-0EF6-B88A4AAEC98F}"/>
              </a:ext>
            </a:extLst>
          </p:cNvPr>
          <p:cNvSpPr/>
          <p:nvPr/>
        </p:nvSpPr>
        <p:spPr>
          <a:xfrm>
            <a:off x="7039819" y="1584138"/>
            <a:ext cx="1548000" cy="1548000"/>
          </a:xfrm>
          <a:prstGeom prst="ellipse">
            <a:avLst/>
          </a:prstGeom>
          <a:solidFill>
            <a:srgbClr val="FFFFFF"/>
          </a:solidFill>
          <a:ln w="25400" cap="flat" cmpd="sng" algn="ctr">
            <a:solidFill>
              <a:srgbClr val="1A9AFA"/>
            </a:solidFill>
            <a:prstDash val="solid"/>
          </a:ln>
          <a:effectLst/>
        </p:spPr>
        <p:txBody>
          <a:bodyPr wrap="none" lIns="0" tIns="0" rIns="0" bIns="0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Áreas de reforço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estratégico</a:t>
            </a: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5861F163-BA45-E23C-9EE5-26F7FD1F5284}"/>
              </a:ext>
            </a:extLst>
          </p:cNvPr>
          <p:cNvSpPr/>
          <p:nvPr/>
        </p:nvSpPr>
        <p:spPr>
          <a:xfrm>
            <a:off x="3430149" y="4452341"/>
            <a:ext cx="1548000" cy="1548000"/>
          </a:xfrm>
          <a:prstGeom prst="ellipse">
            <a:avLst/>
          </a:prstGeom>
          <a:solidFill>
            <a:srgbClr val="FFFFFF"/>
          </a:solidFill>
          <a:ln w="25400" cap="flat" cmpd="sng" algn="ctr">
            <a:solidFill>
              <a:srgbClr val="1A9AFA"/>
            </a:solidFill>
            <a:prstDash val="solid"/>
          </a:ln>
          <a:effectLst/>
        </p:spPr>
        <p:txBody>
          <a:bodyPr wrap="none" lIns="0" tIns="0" rIns="0" bIns="0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400" b="1" i="0" u="none" strike="noStrike" kern="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Estagnação</a:t>
            </a: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267FBEF7-51E3-959A-68A3-6F8E2AF9343E}"/>
              </a:ext>
            </a:extLst>
          </p:cNvPr>
          <p:cNvSpPr>
            <a:spLocks noChangeAspect="1"/>
          </p:cNvSpPr>
          <p:nvPr/>
        </p:nvSpPr>
        <p:spPr>
          <a:xfrm>
            <a:off x="5201413" y="2931257"/>
            <a:ext cx="1589207" cy="1589207"/>
          </a:xfrm>
          <a:prstGeom prst="ellipse">
            <a:avLst/>
          </a:prstGeom>
          <a:solidFill>
            <a:schemeClr val="tx2"/>
          </a:solidFill>
          <a:ln w="25400" cap="flat" cmpd="sng" algn="ctr">
            <a:solidFill>
              <a:srgbClr val="1A9AFA"/>
            </a:solidFill>
            <a:prstDash val="solid"/>
          </a:ln>
          <a:effectLst/>
        </p:spPr>
        <p:txBody>
          <a:bodyPr wrap="square" lIns="0" tIns="0" rIns="0" bIns="0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PT" sz="1200" b="1" kern="0">
                <a:solidFill>
                  <a:schemeClr val="bg2"/>
                </a:solidFill>
                <a:latin typeface="Arial" panose="020B0604020202020204"/>
              </a:rPr>
              <a:t>Organização de Oportunidades</a:t>
            </a:r>
            <a:endParaRPr kumimoji="0" lang="pt-PT" sz="1200" b="1" i="0" u="none" strike="noStrike" kern="0" cap="none" spc="0" normalizeH="0" baseline="0" noProof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5C733BE-6E1D-9263-477D-154109CEDB2D}"/>
              </a:ext>
            </a:extLst>
          </p:cNvPr>
          <p:cNvSpPr txBox="1"/>
          <p:nvPr/>
        </p:nvSpPr>
        <p:spPr>
          <a:xfrm>
            <a:off x="9010421" y="2384685"/>
            <a:ext cx="2248832" cy="89255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44000" indent="-144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/>
              <a:t>Investimento</a:t>
            </a:r>
          </a:p>
          <a:p>
            <a:pPr marL="144000" indent="-144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/>
              <a:t>Eficiência</a:t>
            </a:r>
          </a:p>
          <a:p>
            <a:pPr marL="144000" indent="-144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/>
              <a:t>Digitalização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2150939-8B35-3375-BE71-009418690F83}"/>
              </a:ext>
            </a:extLst>
          </p:cNvPr>
          <p:cNvSpPr txBox="1"/>
          <p:nvPr/>
        </p:nvSpPr>
        <p:spPr>
          <a:xfrm>
            <a:off x="9010421" y="5236066"/>
            <a:ext cx="2248832" cy="5693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44000" indent="-144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/>
              <a:t>Profundidade</a:t>
            </a:r>
          </a:p>
          <a:p>
            <a:pPr marL="144000" indent="-144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/>
              <a:t>Localização atlântica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AD5F8128-7288-7344-8930-26396FB571DB}"/>
              </a:ext>
            </a:extLst>
          </p:cNvPr>
          <p:cNvSpPr txBox="1"/>
          <p:nvPr/>
        </p:nvSpPr>
        <p:spPr>
          <a:xfrm>
            <a:off x="1619803" y="2373318"/>
            <a:ext cx="1589208" cy="89255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44000" indent="-144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/>
              <a:t>Volume</a:t>
            </a:r>
          </a:p>
          <a:p>
            <a:pPr marL="144000" indent="-144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/>
              <a:t>Conectividade</a:t>
            </a:r>
          </a:p>
          <a:p>
            <a:pPr marL="144000" indent="-144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i="1" err="1"/>
              <a:t>Hinterland</a:t>
            </a:r>
            <a:endParaRPr lang="pt-PT" sz="1600" i="1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D85A2029-464F-C1A4-C391-699FDD87A388}"/>
              </a:ext>
            </a:extLst>
          </p:cNvPr>
          <p:cNvSpPr txBox="1"/>
          <p:nvPr/>
        </p:nvSpPr>
        <p:spPr>
          <a:xfrm>
            <a:off x="1619803" y="5236066"/>
            <a:ext cx="1598352" cy="8156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44000" indent="-144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/>
              <a:t>Escala</a:t>
            </a:r>
          </a:p>
          <a:p>
            <a:pPr marL="144000" indent="-144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/>
              <a:t>Posição em redes globais</a:t>
            </a:r>
          </a:p>
        </p:txBody>
      </p:sp>
      <p:pic>
        <p:nvPicPr>
          <p:cNvPr id="54" name="Graphic 53" descr="Rocket with solid fill">
            <a:extLst>
              <a:ext uri="{FF2B5EF4-FFF2-40B4-BE49-F238E27FC236}">
                <a16:creationId xmlns:a16="http://schemas.microsoft.com/office/drawing/2014/main" id="{B5D39466-53FA-DE77-98A5-AC47AE1092E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8763237" y="1404680"/>
            <a:ext cx="914400" cy="914400"/>
          </a:xfrm>
          <a:prstGeom prst="rect">
            <a:avLst/>
          </a:prstGeom>
        </p:spPr>
      </p:pic>
      <p:pic>
        <p:nvPicPr>
          <p:cNvPr id="56" name="Graphic 55" descr="Anchor with solid fill">
            <a:extLst>
              <a:ext uri="{FF2B5EF4-FFF2-40B4-BE49-F238E27FC236}">
                <a16:creationId xmlns:a16="http://schemas.microsoft.com/office/drawing/2014/main" id="{41B58893-1AB8-B04D-FDD1-5393631AFC3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763237" y="4204192"/>
            <a:ext cx="914400" cy="914400"/>
          </a:xfrm>
          <a:prstGeom prst="rect">
            <a:avLst/>
          </a:prstGeom>
        </p:spPr>
      </p:pic>
      <p:pic>
        <p:nvPicPr>
          <p:cNvPr id="69" name="Graphic 68" descr="Upward trend with solid fill">
            <a:extLst>
              <a:ext uri="{FF2B5EF4-FFF2-40B4-BE49-F238E27FC236}">
                <a16:creationId xmlns:a16="http://schemas.microsoft.com/office/drawing/2014/main" id="{E034B6EA-31C6-183B-323F-6F55944D5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2294611" y="1404680"/>
            <a:ext cx="914400" cy="914400"/>
          </a:xfrm>
          <a:prstGeom prst="rect">
            <a:avLst/>
          </a:prstGeom>
        </p:spPr>
      </p:pic>
      <p:grpSp>
        <p:nvGrpSpPr>
          <p:cNvPr id="79" name="Group 78">
            <a:extLst>
              <a:ext uri="{FF2B5EF4-FFF2-40B4-BE49-F238E27FC236}">
                <a16:creationId xmlns:a16="http://schemas.microsoft.com/office/drawing/2014/main" id="{01F3F877-CFE9-CAC1-0EB6-8FE72B4C91FC}"/>
              </a:ext>
            </a:extLst>
          </p:cNvPr>
          <p:cNvGrpSpPr>
            <a:grpSpLocks noChangeAspect="1"/>
          </p:cNvGrpSpPr>
          <p:nvPr/>
        </p:nvGrpSpPr>
        <p:grpSpPr>
          <a:xfrm>
            <a:off x="2478839" y="4374118"/>
            <a:ext cx="647700" cy="647700"/>
            <a:chOff x="1124036" y="4195616"/>
            <a:chExt cx="647700" cy="647700"/>
          </a:xfrm>
        </p:grpSpPr>
        <p:sp>
          <p:nvSpPr>
            <p:cNvPr id="78" name="Graphic 71" descr="Arrow Right with solid fill">
              <a:extLst>
                <a:ext uri="{FF2B5EF4-FFF2-40B4-BE49-F238E27FC236}">
                  <a16:creationId xmlns:a16="http://schemas.microsoft.com/office/drawing/2014/main" id="{2E809882-F4D2-3B34-19B8-401657EA38B1}"/>
                </a:ext>
              </a:extLst>
            </p:cNvPr>
            <p:cNvSpPr/>
            <p:nvPr/>
          </p:nvSpPr>
          <p:spPr>
            <a:xfrm>
              <a:off x="1241709" y="4452341"/>
              <a:ext cx="507020" cy="198517"/>
            </a:xfrm>
            <a:custGeom>
              <a:avLst/>
              <a:gdLst>
                <a:gd name="csX0" fmla="*/ 17294 w 507020"/>
                <a:gd name="csY0" fmla="*/ 115229 h 195730"/>
                <a:gd name="csX1" fmla="*/ 448250 w 507020"/>
                <a:gd name="csY1" fmla="*/ 115229 h 195730"/>
                <a:gd name="csX2" fmla="*/ 396974 w 507020"/>
                <a:gd name="csY2" fmla="*/ 166505 h 195730"/>
                <a:gd name="csX3" fmla="*/ 396974 w 507020"/>
                <a:gd name="csY3" fmla="*/ 190716 h 195730"/>
                <a:gd name="csX4" fmla="*/ 421185 w 507020"/>
                <a:gd name="csY4" fmla="*/ 190716 h 195730"/>
                <a:gd name="csX5" fmla="*/ 501832 w 507020"/>
                <a:gd name="csY5" fmla="*/ 110046 h 195730"/>
                <a:gd name="csX6" fmla="*/ 502408 w 507020"/>
                <a:gd name="csY6" fmla="*/ 86412 h 195730"/>
                <a:gd name="csX7" fmla="*/ 501832 w 507020"/>
                <a:gd name="csY7" fmla="*/ 85835 h 195730"/>
                <a:gd name="csX8" fmla="*/ 421168 w 507020"/>
                <a:gd name="csY8" fmla="*/ 5188 h 195730"/>
                <a:gd name="csX9" fmla="*/ 397533 w 507020"/>
                <a:gd name="csY9" fmla="*/ 4612 h 195730"/>
                <a:gd name="csX10" fmla="*/ 396956 w 507020"/>
                <a:gd name="csY10" fmla="*/ 5188 h 195730"/>
                <a:gd name="csX11" fmla="*/ 396380 w 507020"/>
                <a:gd name="csY11" fmla="*/ 28823 h 195730"/>
                <a:gd name="csX12" fmla="*/ 396956 w 507020"/>
                <a:gd name="csY12" fmla="*/ 29400 h 195730"/>
                <a:gd name="csX13" fmla="*/ 448233 w 507020"/>
                <a:gd name="csY13" fmla="*/ 80705 h 195730"/>
                <a:gd name="csX14" fmla="*/ 17294 w 507020"/>
                <a:gd name="csY14" fmla="*/ 80705 h 195730"/>
                <a:gd name="csX15" fmla="*/ 0 w 507020"/>
                <a:gd name="csY15" fmla="*/ 97998 h 195730"/>
                <a:gd name="csX16" fmla="*/ 17294 w 507020"/>
                <a:gd name="csY16" fmla="*/ 115292 h 195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507020" h="195730">
                  <a:moveTo>
                    <a:pt x="17294" y="115229"/>
                  </a:moveTo>
                  <a:lnTo>
                    <a:pt x="448250" y="115229"/>
                  </a:lnTo>
                  <a:lnTo>
                    <a:pt x="396974" y="166505"/>
                  </a:lnTo>
                  <a:cubicBezTo>
                    <a:pt x="390288" y="173191"/>
                    <a:pt x="390288" y="184030"/>
                    <a:pt x="396974" y="190716"/>
                  </a:cubicBezTo>
                  <a:cubicBezTo>
                    <a:pt x="403659" y="197402"/>
                    <a:pt x="414499" y="197402"/>
                    <a:pt x="421185" y="190716"/>
                  </a:cubicBezTo>
                  <a:lnTo>
                    <a:pt x="501832" y="110046"/>
                  </a:lnTo>
                  <a:cubicBezTo>
                    <a:pt x="508518" y="103679"/>
                    <a:pt x="508776" y="93097"/>
                    <a:pt x="502408" y="86412"/>
                  </a:cubicBezTo>
                  <a:cubicBezTo>
                    <a:pt x="502221" y="86215"/>
                    <a:pt x="502028" y="86022"/>
                    <a:pt x="501832" y="85835"/>
                  </a:cubicBezTo>
                  <a:lnTo>
                    <a:pt x="421168" y="5188"/>
                  </a:lnTo>
                  <a:cubicBezTo>
                    <a:pt x="414800" y="-1498"/>
                    <a:pt x="404219" y="-1756"/>
                    <a:pt x="397533" y="4612"/>
                  </a:cubicBezTo>
                  <a:cubicBezTo>
                    <a:pt x="397336" y="4799"/>
                    <a:pt x="397144" y="4992"/>
                    <a:pt x="396956" y="5188"/>
                  </a:cubicBezTo>
                  <a:cubicBezTo>
                    <a:pt x="390271" y="11556"/>
                    <a:pt x="390012" y="22137"/>
                    <a:pt x="396380" y="28823"/>
                  </a:cubicBezTo>
                  <a:cubicBezTo>
                    <a:pt x="396567" y="29020"/>
                    <a:pt x="396760" y="29212"/>
                    <a:pt x="396956" y="29400"/>
                  </a:cubicBezTo>
                  <a:lnTo>
                    <a:pt x="448233" y="80705"/>
                  </a:lnTo>
                  <a:lnTo>
                    <a:pt x="17294" y="80705"/>
                  </a:lnTo>
                  <a:cubicBezTo>
                    <a:pt x="7743" y="80705"/>
                    <a:pt x="0" y="88447"/>
                    <a:pt x="0" y="97998"/>
                  </a:cubicBezTo>
                  <a:cubicBezTo>
                    <a:pt x="0" y="107550"/>
                    <a:pt x="7743" y="115292"/>
                    <a:pt x="17294" y="115292"/>
                  </a:cubicBezTo>
                  <a:close/>
                </a:path>
              </a:pathLst>
            </a:custGeom>
            <a:solidFill>
              <a:schemeClr val="accent1"/>
            </a:solidFill>
            <a:ln w="5755" cap="flat">
              <a:solidFill>
                <a:schemeClr val="tx2"/>
              </a:solidFill>
              <a:prstDash val="solid"/>
              <a:miter/>
            </a:ln>
          </p:spPr>
          <p:txBody>
            <a:bodyPr/>
            <a:lstStyle/>
            <a:p>
              <a:endParaRPr lang="pt-PT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1D7F7B11-960E-50E6-0663-4F0506E3493D}"/>
                </a:ext>
              </a:extLst>
            </p:cNvPr>
            <p:cNvSpPr/>
            <p:nvPr/>
          </p:nvSpPr>
          <p:spPr>
            <a:xfrm>
              <a:off x="1124036" y="4195616"/>
              <a:ext cx="647700" cy="647700"/>
            </a:xfrm>
            <a:custGeom>
              <a:avLst/>
              <a:gdLst>
                <a:gd name="csX0" fmla="*/ 57150 w 647700"/>
                <a:gd name="csY0" fmla="*/ 0 h 647700"/>
                <a:gd name="csX1" fmla="*/ 0 w 647700"/>
                <a:gd name="csY1" fmla="*/ 0 h 647700"/>
                <a:gd name="csX2" fmla="*/ 0 w 647700"/>
                <a:gd name="csY2" fmla="*/ 647700 h 647700"/>
                <a:gd name="csX3" fmla="*/ 647700 w 647700"/>
                <a:gd name="csY3" fmla="*/ 647700 h 647700"/>
                <a:gd name="csX4" fmla="*/ 647700 w 647700"/>
                <a:gd name="csY4" fmla="*/ 590550 h 647700"/>
                <a:gd name="csX5" fmla="*/ 57150 w 647700"/>
                <a:gd name="csY5" fmla="*/ 590550 h 6477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647700" h="647700">
                  <a:moveTo>
                    <a:pt x="57150" y="0"/>
                  </a:moveTo>
                  <a:lnTo>
                    <a:pt x="0" y="0"/>
                  </a:lnTo>
                  <a:lnTo>
                    <a:pt x="0" y="647700"/>
                  </a:lnTo>
                  <a:lnTo>
                    <a:pt x="647700" y="647700"/>
                  </a:lnTo>
                  <a:lnTo>
                    <a:pt x="647700" y="590550"/>
                  </a:lnTo>
                  <a:lnTo>
                    <a:pt x="57150" y="59055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280363233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40BDEE7-BEEE-298A-334B-CBF09423F8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CA84BD91-EC7A-47C2-4DED-CAE16EC21D44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4102656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A84BD91-EC7A-47C2-4DED-CAE16EC21D4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2B35F32D-733D-F8C3-D00D-132F2D7CF8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570" y="767472"/>
            <a:ext cx="5823323" cy="1654043"/>
          </a:xfrm>
        </p:spPr>
        <p:txBody>
          <a:bodyPr vert="horz" rIns="0"/>
          <a:lstStyle/>
          <a:p>
            <a:r>
              <a:rPr lang="pt-PT" sz="8000" noProof="0">
                <a:solidFill>
                  <a:schemeClr val="accent3">
                    <a:lumMod val="60000"/>
                    <a:lumOff val="40000"/>
                  </a:schemeClr>
                </a:solidFill>
              </a:rPr>
              <a:t>05</a:t>
            </a:r>
            <a:br>
              <a:rPr lang="pt-PT" sz="6000" noProof="0"/>
            </a:br>
            <a:r>
              <a:rPr lang="pt-PT" noProof="0"/>
              <a:t>Conclusões</a:t>
            </a:r>
          </a:p>
        </p:txBody>
      </p:sp>
    </p:spTree>
    <p:extLst>
      <p:ext uri="{BB962C8B-B14F-4D97-AF65-F5344CB8AC3E}">
        <p14:creationId xmlns:p14="http://schemas.microsoft.com/office/powerpoint/2010/main" val="237158526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7BF4A8-E162-41E4-131A-3314F31B2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67CFEA6F-B1F4-CF83-DF6E-7DFC7A8DD3C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738389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2" imgW="395" imgH="394" progId="TCLayout.ActiveDocument.1">
                  <p:embed/>
                </p:oleObj>
              </mc:Choice>
              <mc:Fallback>
                <p:oleObj name="think-cell Slide" r:id="rId12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7CFEA6F-B1F4-CF83-DF6E-7DFC7A8DD3C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1">
            <a:extLst>
              <a:ext uri="{FF2B5EF4-FFF2-40B4-BE49-F238E27FC236}">
                <a16:creationId xmlns:a16="http://schemas.microsoft.com/office/drawing/2014/main" id="{003A41D8-CEB1-DC76-F4B0-A212D44D36D2}"/>
              </a:ext>
            </a:extLst>
          </p:cNvPr>
          <p:cNvSpPr txBox="1">
            <a:spLocks/>
          </p:cNvSpPr>
          <p:nvPr/>
        </p:nvSpPr>
        <p:spPr>
          <a:xfrm>
            <a:off x="481584" y="201168"/>
            <a:ext cx="11228832" cy="630936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t-PT"/>
              <a:t>O Complexo representa uma Plataforma consolidada e resiliente, cujo salto futuro depende de executar o pipeline e absorver a transição de </a:t>
            </a:r>
            <a:r>
              <a:rPr lang="pt-PT" err="1"/>
              <a:t>CapEx</a:t>
            </a:r>
            <a:r>
              <a:rPr lang="pt-PT"/>
              <a:t> para </a:t>
            </a:r>
            <a:r>
              <a:rPr lang="pt-PT" err="1"/>
              <a:t>OpEx</a:t>
            </a:r>
            <a:endParaRPr lang="pt-PT"/>
          </a:p>
        </p:txBody>
      </p:sp>
      <p:sp>
        <p:nvSpPr>
          <p:cNvPr id="11" name="Text box_63905033817463027417">
            <a:extLst>
              <a:ext uri="{FF2B5EF4-FFF2-40B4-BE49-F238E27FC236}">
                <a16:creationId xmlns:a16="http://schemas.microsoft.com/office/drawing/2014/main" id="{1B1E00BD-1C5F-7C80-9CCE-118099CB1BD7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3419474" y="3517952"/>
            <a:ext cx="2652057" cy="2349579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Impacto agregado resiliente (2025):</a:t>
            </a:r>
          </a:p>
          <a:p>
            <a:pPr marL="266400" lvl="1" indent="-126000">
              <a:buClr>
                <a:srgbClr val="1A9AFA"/>
              </a:buClr>
              <a:buSzPct val="100000"/>
              <a:buFont typeface="Arial" panose="020B0604020202020204" pitchFamily="34" charset="0"/>
              <a:buChar char="–"/>
            </a:pP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VBP ~5,7 mil M€; </a:t>
            </a:r>
          </a:p>
          <a:p>
            <a:pPr marL="266400" lvl="1" indent="-126000">
              <a:buClr>
                <a:srgbClr val="1A9AFA"/>
              </a:buClr>
              <a:buSzPct val="100000"/>
              <a:buFont typeface="Arial" panose="020B0604020202020204" pitchFamily="34" charset="0"/>
              <a:buChar char="–"/>
            </a:pPr>
            <a:r>
              <a:rPr lang="pt-PT" sz="1600" b="1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VAB ~1,9 mil M€</a:t>
            </a: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; </a:t>
            </a:r>
          </a:p>
          <a:p>
            <a:pPr marL="266400" lvl="1" indent="-126000">
              <a:spcAft>
                <a:spcPts val="600"/>
              </a:spcAft>
              <a:buClr>
                <a:srgbClr val="1A9AFA"/>
              </a:buClr>
              <a:buSzPct val="100000"/>
              <a:buFont typeface="Arial" panose="020B0604020202020204" pitchFamily="34" charset="0"/>
              <a:buChar char="–"/>
            </a:pPr>
            <a:r>
              <a:rPr lang="pt-PT" sz="1600" b="1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47 mil empregos</a:t>
            </a: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.</a:t>
            </a:r>
          </a:p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Recomposição interna e dispersão territorial crescente do valor.</a:t>
            </a:r>
          </a:p>
        </p:txBody>
      </p:sp>
      <p:sp>
        <p:nvSpPr>
          <p:cNvPr id="12" name="Text box_63905033817463027417">
            <a:extLst>
              <a:ext uri="{FF2B5EF4-FFF2-40B4-BE49-F238E27FC236}">
                <a16:creationId xmlns:a16="http://schemas.microsoft.com/office/drawing/2014/main" id="{591CCCCA-10D1-028D-5D5F-17F249207C5F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6324600" y="3517952"/>
            <a:ext cx="2409825" cy="3000881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b="1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Porto competitivo de águas profundas, sem restrições de acesso e estrutural no comércio externo </a:t>
            </a: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(~51% do volume portuário nacional).</a:t>
            </a:r>
          </a:p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Margem de progressão na escala e na conectividade ao </a:t>
            </a:r>
            <a:r>
              <a:rPr lang="pt-PT" sz="1600" i="1" noProof="0" err="1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hinterland</a:t>
            </a: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.</a:t>
            </a:r>
          </a:p>
        </p:txBody>
      </p:sp>
      <p:sp>
        <p:nvSpPr>
          <p:cNvPr id="14" name="Text box_63905033817463027417">
            <a:extLst>
              <a:ext uri="{FF2B5EF4-FFF2-40B4-BE49-F238E27FC236}">
                <a16:creationId xmlns:a16="http://schemas.microsoft.com/office/drawing/2014/main" id="{32F1958C-31CE-842A-45C1-B5EDEF694D3C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856449" y="3517952"/>
            <a:ext cx="2098122" cy="2244656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Plataforma económica de escala, assente na </a:t>
            </a:r>
            <a:r>
              <a:rPr lang="pt-PT" sz="1600" b="1" noProof="0" err="1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iantegração</a:t>
            </a:r>
            <a:r>
              <a:rPr lang="pt-PT" sz="1600" b="1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 funcional entre porto, indústria e logística</a:t>
            </a: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.</a:t>
            </a:r>
          </a:p>
          <a:p>
            <a:pPr>
              <a:spcAft>
                <a:spcPts val="600"/>
              </a:spcAft>
              <a:buClr>
                <a:srgbClr val="1A9AFA"/>
              </a:buClr>
              <a:buSzPct val="100000"/>
            </a:pPr>
            <a:endParaRPr lang="pt-PT" sz="1600" noProof="0">
              <a:solidFill>
                <a:srgbClr val="1A1A24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" name="Text box_63905033817463027417">
            <a:extLst>
              <a:ext uri="{FF2B5EF4-FFF2-40B4-BE49-F238E27FC236}">
                <a16:creationId xmlns:a16="http://schemas.microsoft.com/office/drawing/2014/main" id="{77C29250-4D60-96B4-F41C-88520FBABDB4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9237176" y="3517952"/>
            <a:ext cx="2098122" cy="2492514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>
                <a:solidFill>
                  <a:srgbClr val="1A1A24"/>
                </a:solidFill>
                <a:latin typeface="Arial" panose="020B0604020202020204" pitchFamily="34" charset="0"/>
              </a:rPr>
              <a:t>Potencial de 13,5 a 20,5 mil M€ de investimento até 2032.</a:t>
            </a:r>
          </a:p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b="1">
                <a:solidFill>
                  <a:srgbClr val="1A1A24"/>
                </a:solidFill>
                <a:latin typeface="Arial" panose="020B0604020202020204" pitchFamily="34" charset="0"/>
              </a:rPr>
              <a:t>VAB até 10,2 mil M€ em 2040</a:t>
            </a:r>
            <a:r>
              <a:rPr lang="pt-PT" sz="1600">
                <a:solidFill>
                  <a:srgbClr val="1A1A24"/>
                </a:solidFill>
                <a:latin typeface="Arial" panose="020B0604020202020204" pitchFamily="34" charset="0"/>
              </a:rPr>
              <a:t>, determinado pela execução do pipeline.</a:t>
            </a:r>
          </a:p>
        </p:txBody>
      </p:sp>
      <p:sp>
        <p:nvSpPr>
          <p:cNvPr id="16" name="dynamicFlowPentagon_Orginal_63916031311676042528">
            <a:extLst>
              <a:ext uri="{FF2B5EF4-FFF2-40B4-BE49-F238E27FC236}">
                <a16:creationId xmlns:a16="http://schemas.microsoft.com/office/drawing/2014/main" id="{5D378F63-1AD0-A4A5-F429-E90B94F1B582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856449" y="2732460"/>
            <a:ext cx="2098122" cy="3960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t" anchorCtr="0"/>
          <a:lstStyle/>
          <a:p>
            <a:pPr algn="ctr" defTabSz="913943">
              <a:defRPr/>
            </a:pPr>
            <a:r>
              <a:rPr lang="pt-PT" sz="1600" b="1">
                <a:solidFill>
                  <a:schemeClr val="accent1"/>
                </a:solidFill>
              </a:rPr>
              <a:t>Caracterização</a:t>
            </a:r>
          </a:p>
        </p:txBody>
      </p:sp>
      <p:sp>
        <p:nvSpPr>
          <p:cNvPr id="17" name="dynamicFlowPentagon__63916031311835673931">
            <a:extLst>
              <a:ext uri="{FF2B5EF4-FFF2-40B4-BE49-F238E27FC236}">
                <a16:creationId xmlns:a16="http://schemas.microsoft.com/office/drawing/2014/main" id="{BD9A3E08-72C0-C6A5-2D3E-C20657643B14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3650025" y="2732460"/>
            <a:ext cx="2098122" cy="3960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t" anchorCtr="0"/>
          <a:lstStyle/>
          <a:p>
            <a:pPr algn="ctr">
              <a:spcAft>
                <a:spcPts val="600"/>
              </a:spcAft>
              <a:buClr>
                <a:srgbClr val="1A9AFA"/>
              </a:buClr>
              <a:buSzPct val="100000"/>
            </a:pPr>
            <a:r>
              <a:rPr lang="pt-PT" sz="1600" b="1">
                <a:solidFill>
                  <a:schemeClr val="accent1"/>
                </a:solidFill>
              </a:rPr>
              <a:t>Impacto atual</a:t>
            </a:r>
            <a:endParaRPr lang="pt-PT" sz="1600">
              <a:solidFill>
                <a:srgbClr val="1A1A24"/>
              </a:solidFill>
              <a:latin typeface="Arial" panose="020B0604020202020204" pitchFamily="34" charset="0"/>
            </a:endParaRPr>
          </a:p>
        </p:txBody>
      </p:sp>
      <p:sp>
        <p:nvSpPr>
          <p:cNvPr id="18" name="dynamicFlowPentagon__63916031312801547734">
            <a:extLst>
              <a:ext uri="{FF2B5EF4-FFF2-40B4-BE49-F238E27FC236}">
                <a16:creationId xmlns:a16="http://schemas.microsoft.com/office/drawing/2014/main" id="{161B8FA2-E09C-BC8C-C18C-3FA8FA117BCC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6443601" y="2732460"/>
            <a:ext cx="2098122" cy="3960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t" anchorCtr="0"/>
          <a:lstStyle/>
          <a:p>
            <a:pPr algn="ctr">
              <a:spcAft>
                <a:spcPts val="600"/>
              </a:spcAft>
              <a:buClr>
                <a:srgbClr val="1A9AFA"/>
              </a:buClr>
              <a:buSzPct val="100000"/>
            </a:pPr>
            <a:r>
              <a:rPr lang="pt-PT" sz="1600" b="1">
                <a:solidFill>
                  <a:schemeClr val="accent1"/>
                </a:solidFill>
              </a:rPr>
              <a:t>Posicionamento</a:t>
            </a:r>
            <a:endParaRPr lang="pt-PT" sz="1600">
              <a:solidFill>
                <a:srgbClr val="1A1A24"/>
              </a:solidFill>
              <a:latin typeface="Arial" panose="020B0604020202020204" pitchFamily="34" charset="0"/>
            </a:endParaRPr>
          </a:p>
        </p:txBody>
      </p:sp>
      <p:sp>
        <p:nvSpPr>
          <p:cNvPr id="20" name="dynamicFlowPentagon__63916031314113589040">
            <a:extLst>
              <a:ext uri="{FF2B5EF4-FFF2-40B4-BE49-F238E27FC236}">
                <a16:creationId xmlns:a16="http://schemas.microsoft.com/office/drawing/2014/main" id="{151866A5-24BD-B24B-6F68-2B6A5918DF40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9237176" y="2732460"/>
            <a:ext cx="2098122" cy="3960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t" anchorCtr="0"/>
          <a:lstStyle/>
          <a:p>
            <a:pPr algn="ctr">
              <a:spcAft>
                <a:spcPts val="600"/>
              </a:spcAft>
              <a:buClr>
                <a:srgbClr val="1A9AFA"/>
              </a:buClr>
              <a:buSzPct val="100000"/>
            </a:pPr>
            <a:r>
              <a:rPr lang="pt-PT" sz="1600" b="1">
                <a:solidFill>
                  <a:schemeClr val="accent1"/>
                </a:solidFill>
              </a:rPr>
              <a:t>Trajetória futura</a:t>
            </a:r>
            <a:endParaRPr lang="pt-PT" sz="1600">
              <a:solidFill>
                <a:srgbClr val="1A1A24"/>
              </a:solidFill>
              <a:latin typeface="Arial" panose="020B0604020202020204" pitchFamily="34" charset="0"/>
            </a:endParaRPr>
          </a:p>
        </p:txBody>
      </p:sp>
      <p:sp>
        <p:nvSpPr>
          <p:cNvPr id="97" name="source_6391426259094909680" descr="Source">
            <a:extLst>
              <a:ext uri="{FF2B5EF4-FFF2-40B4-BE49-F238E27FC236}">
                <a16:creationId xmlns:a16="http://schemas.microsoft.com/office/drawing/2014/main" id="{3FF4EACC-4F42-98AF-737A-B438EB542FCA}"/>
              </a:ext>
            </a:extLst>
          </p:cNvPr>
          <p:cNvSpPr txBox="1"/>
          <p:nvPr/>
        </p:nvSpPr>
        <p:spPr>
          <a:xfrm>
            <a:off x="484380" y="6591300"/>
            <a:ext cx="971420" cy="104644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Parthenon</a:t>
            </a:r>
            <a:endParaRPr lang="pt-PT" sz="800" noProof="0">
              <a:solidFill>
                <a:srgbClr val="1A1A24"/>
              </a:solidFill>
              <a:cs typeface="Arial" panose="020B0604020202020204" pitchFamily="34" charset="0"/>
            </a:endParaRPr>
          </a:p>
        </p:txBody>
      </p:sp>
      <p:sp>
        <p:nvSpPr>
          <p:cNvPr id="100" name="Freeform 12">
            <a:extLst>
              <a:ext uri="{FF2B5EF4-FFF2-40B4-BE49-F238E27FC236}">
                <a16:creationId xmlns:a16="http://schemas.microsoft.com/office/drawing/2014/main" id="{F4990296-2E91-6CB4-B423-ABCD0B79600B}"/>
              </a:ext>
            </a:extLst>
          </p:cNvPr>
          <p:cNvSpPr>
            <a:spLocks/>
          </p:cNvSpPr>
          <p:nvPr/>
        </p:nvSpPr>
        <p:spPr bwMode="auto">
          <a:xfrm>
            <a:off x="484380" y="2335563"/>
            <a:ext cx="2842260" cy="554704"/>
          </a:xfrm>
          <a:custGeom>
            <a:avLst/>
            <a:gdLst>
              <a:gd name="T0" fmla="*/ 28 w 982"/>
              <a:gd name="T1" fmla="*/ 390 h 390"/>
              <a:gd name="T2" fmla="*/ 491 w 982"/>
              <a:gd name="T3" fmla="*/ 27 h 390"/>
              <a:gd name="T4" fmla="*/ 955 w 982"/>
              <a:gd name="T5" fmla="*/ 390 h 390"/>
              <a:gd name="T6" fmla="*/ 982 w 982"/>
              <a:gd name="T7" fmla="*/ 390 h 390"/>
              <a:gd name="T8" fmla="*/ 821 w 982"/>
              <a:gd name="T9" fmla="*/ 123 h 390"/>
              <a:gd name="T10" fmla="*/ 491 w 982"/>
              <a:gd name="T11" fmla="*/ 0 h 390"/>
              <a:gd name="T12" fmla="*/ 162 w 982"/>
              <a:gd name="T13" fmla="*/ 123 h 390"/>
              <a:gd name="T14" fmla="*/ 0 w 982"/>
              <a:gd name="T15" fmla="*/ 390 h 390"/>
              <a:gd name="T16" fmla="*/ 28 w 982"/>
              <a:gd name="T17" fmla="*/ 39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82" h="390">
                <a:moveTo>
                  <a:pt x="28" y="390"/>
                </a:moveTo>
                <a:cubicBezTo>
                  <a:pt x="79" y="177"/>
                  <a:pt x="268" y="27"/>
                  <a:pt x="491" y="27"/>
                </a:cubicBezTo>
                <a:cubicBezTo>
                  <a:pt x="714" y="27"/>
                  <a:pt x="903" y="177"/>
                  <a:pt x="955" y="390"/>
                </a:cubicBezTo>
                <a:cubicBezTo>
                  <a:pt x="982" y="390"/>
                  <a:pt x="982" y="390"/>
                  <a:pt x="982" y="390"/>
                </a:cubicBezTo>
                <a:cubicBezTo>
                  <a:pt x="958" y="287"/>
                  <a:pt x="902" y="193"/>
                  <a:pt x="821" y="123"/>
                </a:cubicBezTo>
                <a:cubicBezTo>
                  <a:pt x="729" y="44"/>
                  <a:pt x="612" y="0"/>
                  <a:pt x="491" y="0"/>
                </a:cubicBezTo>
                <a:cubicBezTo>
                  <a:pt x="370" y="0"/>
                  <a:pt x="253" y="44"/>
                  <a:pt x="162" y="123"/>
                </a:cubicBezTo>
                <a:cubicBezTo>
                  <a:pt x="81" y="193"/>
                  <a:pt x="24" y="287"/>
                  <a:pt x="0" y="390"/>
                </a:cubicBezTo>
                <a:lnTo>
                  <a:pt x="28" y="39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Freeform 18">
            <a:extLst>
              <a:ext uri="{FF2B5EF4-FFF2-40B4-BE49-F238E27FC236}">
                <a16:creationId xmlns:a16="http://schemas.microsoft.com/office/drawing/2014/main" id="{1132A377-4630-A604-1197-48DE807BA26C}"/>
              </a:ext>
            </a:extLst>
          </p:cNvPr>
          <p:cNvSpPr>
            <a:spLocks/>
          </p:cNvSpPr>
          <p:nvPr/>
        </p:nvSpPr>
        <p:spPr bwMode="auto">
          <a:xfrm flipV="1">
            <a:off x="3277956" y="2927187"/>
            <a:ext cx="2842260" cy="554704"/>
          </a:xfrm>
          <a:custGeom>
            <a:avLst/>
            <a:gdLst>
              <a:gd name="T0" fmla="*/ 28 w 982"/>
              <a:gd name="T1" fmla="*/ 390 h 390"/>
              <a:gd name="T2" fmla="*/ 491 w 982"/>
              <a:gd name="T3" fmla="*/ 27 h 390"/>
              <a:gd name="T4" fmla="*/ 955 w 982"/>
              <a:gd name="T5" fmla="*/ 390 h 390"/>
              <a:gd name="T6" fmla="*/ 982 w 982"/>
              <a:gd name="T7" fmla="*/ 390 h 390"/>
              <a:gd name="T8" fmla="*/ 821 w 982"/>
              <a:gd name="T9" fmla="*/ 123 h 390"/>
              <a:gd name="T10" fmla="*/ 491 w 982"/>
              <a:gd name="T11" fmla="*/ 0 h 390"/>
              <a:gd name="T12" fmla="*/ 162 w 982"/>
              <a:gd name="T13" fmla="*/ 123 h 390"/>
              <a:gd name="T14" fmla="*/ 0 w 982"/>
              <a:gd name="T15" fmla="*/ 390 h 390"/>
              <a:gd name="T16" fmla="*/ 28 w 982"/>
              <a:gd name="T17" fmla="*/ 39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82" h="390">
                <a:moveTo>
                  <a:pt x="28" y="390"/>
                </a:moveTo>
                <a:cubicBezTo>
                  <a:pt x="79" y="177"/>
                  <a:pt x="268" y="27"/>
                  <a:pt x="491" y="27"/>
                </a:cubicBezTo>
                <a:cubicBezTo>
                  <a:pt x="714" y="27"/>
                  <a:pt x="903" y="177"/>
                  <a:pt x="955" y="390"/>
                </a:cubicBezTo>
                <a:cubicBezTo>
                  <a:pt x="982" y="390"/>
                  <a:pt x="982" y="390"/>
                  <a:pt x="982" y="390"/>
                </a:cubicBezTo>
                <a:cubicBezTo>
                  <a:pt x="958" y="287"/>
                  <a:pt x="902" y="193"/>
                  <a:pt x="821" y="123"/>
                </a:cubicBezTo>
                <a:cubicBezTo>
                  <a:pt x="729" y="44"/>
                  <a:pt x="612" y="0"/>
                  <a:pt x="491" y="0"/>
                </a:cubicBezTo>
                <a:cubicBezTo>
                  <a:pt x="370" y="0"/>
                  <a:pt x="253" y="44"/>
                  <a:pt x="162" y="123"/>
                </a:cubicBezTo>
                <a:cubicBezTo>
                  <a:pt x="81" y="193"/>
                  <a:pt x="24" y="287"/>
                  <a:pt x="0" y="390"/>
                </a:cubicBezTo>
                <a:lnTo>
                  <a:pt x="28" y="39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21">
            <a:extLst>
              <a:ext uri="{FF2B5EF4-FFF2-40B4-BE49-F238E27FC236}">
                <a16:creationId xmlns:a16="http://schemas.microsoft.com/office/drawing/2014/main" id="{23FA7ACA-5A25-070D-87BF-332B40233BD3}"/>
              </a:ext>
            </a:extLst>
          </p:cNvPr>
          <p:cNvSpPr>
            <a:spLocks/>
          </p:cNvSpPr>
          <p:nvPr/>
        </p:nvSpPr>
        <p:spPr bwMode="auto">
          <a:xfrm>
            <a:off x="6071532" y="2335562"/>
            <a:ext cx="2842260" cy="554704"/>
          </a:xfrm>
          <a:custGeom>
            <a:avLst/>
            <a:gdLst>
              <a:gd name="T0" fmla="*/ 28 w 982"/>
              <a:gd name="T1" fmla="*/ 390 h 390"/>
              <a:gd name="T2" fmla="*/ 491 w 982"/>
              <a:gd name="T3" fmla="*/ 27 h 390"/>
              <a:gd name="T4" fmla="*/ 955 w 982"/>
              <a:gd name="T5" fmla="*/ 390 h 390"/>
              <a:gd name="T6" fmla="*/ 982 w 982"/>
              <a:gd name="T7" fmla="*/ 390 h 390"/>
              <a:gd name="T8" fmla="*/ 821 w 982"/>
              <a:gd name="T9" fmla="*/ 123 h 390"/>
              <a:gd name="T10" fmla="*/ 491 w 982"/>
              <a:gd name="T11" fmla="*/ 0 h 390"/>
              <a:gd name="T12" fmla="*/ 162 w 982"/>
              <a:gd name="T13" fmla="*/ 123 h 390"/>
              <a:gd name="T14" fmla="*/ 0 w 982"/>
              <a:gd name="T15" fmla="*/ 390 h 390"/>
              <a:gd name="T16" fmla="*/ 28 w 982"/>
              <a:gd name="T17" fmla="*/ 39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82" h="390">
                <a:moveTo>
                  <a:pt x="28" y="390"/>
                </a:moveTo>
                <a:cubicBezTo>
                  <a:pt x="79" y="177"/>
                  <a:pt x="268" y="27"/>
                  <a:pt x="491" y="27"/>
                </a:cubicBezTo>
                <a:cubicBezTo>
                  <a:pt x="714" y="27"/>
                  <a:pt x="903" y="177"/>
                  <a:pt x="955" y="390"/>
                </a:cubicBezTo>
                <a:cubicBezTo>
                  <a:pt x="982" y="390"/>
                  <a:pt x="982" y="390"/>
                  <a:pt x="982" y="390"/>
                </a:cubicBezTo>
                <a:cubicBezTo>
                  <a:pt x="958" y="287"/>
                  <a:pt x="902" y="193"/>
                  <a:pt x="821" y="123"/>
                </a:cubicBezTo>
                <a:cubicBezTo>
                  <a:pt x="729" y="44"/>
                  <a:pt x="612" y="0"/>
                  <a:pt x="491" y="0"/>
                </a:cubicBezTo>
                <a:cubicBezTo>
                  <a:pt x="370" y="0"/>
                  <a:pt x="253" y="44"/>
                  <a:pt x="162" y="123"/>
                </a:cubicBezTo>
                <a:cubicBezTo>
                  <a:pt x="81" y="193"/>
                  <a:pt x="24" y="287"/>
                  <a:pt x="0" y="390"/>
                </a:cubicBezTo>
                <a:lnTo>
                  <a:pt x="28" y="39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Freeform 18">
            <a:extLst>
              <a:ext uri="{FF2B5EF4-FFF2-40B4-BE49-F238E27FC236}">
                <a16:creationId xmlns:a16="http://schemas.microsoft.com/office/drawing/2014/main" id="{47E8B38C-1374-F439-F6A0-9E65DEC29F56}"/>
              </a:ext>
            </a:extLst>
          </p:cNvPr>
          <p:cNvSpPr>
            <a:spLocks/>
          </p:cNvSpPr>
          <p:nvPr/>
        </p:nvSpPr>
        <p:spPr bwMode="auto">
          <a:xfrm flipV="1">
            <a:off x="8865108" y="2927187"/>
            <a:ext cx="2842260" cy="554704"/>
          </a:xfrm>
          <a:custGeom>
            <a:avLst/>
            <a:gdLst>
              <a:gd name="T0" fmla="*/ 28 w 982"/>
              <a:gd name="T1" fmla="*/ 390 h 390"/>
              <a:gd name="T2" fmla="*/ 491 w 982"/>
              <a:gd name="T3" fmla="*/ 27 h 390"/>
              <a:gd name="T4" fmla="*/ 955 w 982"/>
              <a:gd name="T5" fmla="*/ 390 h 390"/>
              <a:gd name="T6" fmla="*/ 982 w 982"/>
              <a:gd name="T7" fmla="*/ 390 h 390"/>
              <a:gd name="T8" fmla="*/ 821 w 982"/>
              <a:gd name="T9" fmla="*/ 123 h 390"/>
              <a:gd name="T10" fmla="*/ 491 w 982"/>
              <a:gd name="T11" fmla="*/ 0 h 390"/>
              <a:gd name="T12" fmla="*/ 162 w 982"/>
              <a:gd name="T13" fmla="*/ 123 h 390"/>
              <a:gd name="T14" fmla="*/ 0 w 982"/>
              <a:gd name="T15" fmla="*/ 390 h 390"/>
              <a:gd name="T16" fmla="*/ 28 w 982"/>
              <a:gd name="T17" fmla="*/ 39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82" h="390">
                <a:moveTo>
                  <a:pt x="28" y="390"/>
                </a:moveTo>
                <a:cubicBezTo>
                  <a:pt x="79" y="177"/>
                  <a:pt x="268" y="27"/>
                  <a:pt x="491" y="27"/>
                </a:cubicBezTo>
                <a:cubicBezTo>
                  <a:pt x="714" y="27"/>
                  <a:pt x="903" y="177"/>
                  <a:pt x="955" y="390"/>
                </a:cubicBezTo>
                <a:cubicBezTo>
                  <a:pt x="982" y="390"/>
                  <a:pt x="982" y="390"/>
                  <a:pt x="982" y="390"/>
                </a:cubicBezTo>
                <a:cubicBezTo>
                  <a:pt x="958" y="287"/>
                  <a:pt x="902" y="193"/>
                  <a:pt x="821" y="123"/>
                </a:cubicBezTo>
                <a:cubicBezTo>
                  <a:pt x="729" y="44"/>
                  <a:pt x="612" y="0"/>
                  <a:pt x="491" y="0"/>
                </a:cubicBezTo>
                <a:cubicBezTo>
                  <a:pt x="370" y="0"/>
                  <a:pt x="253" y="44"/>
                  <a:pt x="162" y="123"/>
                </a:cubicBezTo>
                <a:cubicBezTo>
                  <a:pt x="81" y="193"/>
                  <a:pt x="24" y="287"/>
                  <a:pt x="0" y="390"/>
                </a:cubicBezTo>
                <a:lnTo>
                  <a:pt x="28" y="39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B9287C7A-CB9D-6D38-9B29-0B6E492ADA2C}"/>
              </a:ext>
            </a:extLst>
          </p:cNvPr>
          <p:cNvGrpSpPr>
            <a:grpSpLocks noChangeAspect="1"/>
          </p:cNvGrpSpPr>
          <p:nvPr/>
        </p:nvGrpSpPr>
        <p:grpSpPr>
          <a:xfrm>
            <a:off x="1443168" y="1580149"/>
            <a:ext cx="924684" cy="533003"/>
            <a:chOff x="6963862" y="7468017"/>
            <a:chExt cx="5143826" cy="2964987"/>
          </a:xfrm>
          <a:solidFill>
            <a:schemeClr val="tx2"/>
          </a:solidFill>
        </p:grpSpPr>
        <p:sp>
          <p:nvSpPr>
            <p:cNvPr id="110" name="Freeform 136">
              <a:extLst>
                <a:ext uri="{FF2B5EF4-FFF2-40B4-BE49-F238E27FC236}">
                  <a16:creationId xmlns:a16="http://schemas.microsoft.com/office/drawing/2014/main" id="{927419C4-9964-6902-3322-8AC91C6EB3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3862" y="7468017"/>
              <a:ext cx="5143826" cy="2752992"/>
            </a:xfrm>
            <a:custGeom>
              <a:avLst/>
              <a:gdLst>
                <a:gd name="T0" fmla="*/ 1797 w 2040"/>
                <a:gd name="T1" fmla="*/ 173 h 1091"/>
                <a:gd name="T2" fmla="*/ 1947 w 2040"/>
                <a:gd name="T3" fmla="*/ 463 h 1091"/>
                <a:gd name="T4" fmla="*/ 2040 w 2040"/>
                <a:gd name="T5" fmla="*/ 704 h 1091"/>
                <a:gd name="T6" fmla="*/ 1851 w 2040"/>
                <a:gd name="T7" fmla="*/ 1091 h 1091"/>
                <a:gd name="T8" fmla="*/ 7 w 2040"/>
                <a:gd name="T9" fmla="*/ 591 h 1091"/>
                <a:gd name="T10" fmla="*/ 108 w 2040"/>
                <a:gd name="T11" fmla="*/ 561 h 1091"/>
                <a:gd name="T12" fmla="*/ 592 w 2040"/>
                <a:gd name="T13" fmla="*/ 788 h 1091"/>
                <a:gd name="T14" fmla="*/ 1683 w 2040"/>
                <a:gd name="T15" fmla="*/ 774 h 1091"/>
                <a:gd name="T16" fmla="*/ 1771 w 2040"/>
                <a:gd name="T17" fmla="*/ 703 h 1091"/>
                <a:gd name="T18" fmla="*/ 1779 w 2040"/>
                <a:gd name="T19" fmla="*/ 356 h 1091"/>
                <a:gd name="T20" fmla="*/ 1244 w 2040"/>
                <a:gd name="T21" fmla="*/ 120 h 1091"/>
                <a:gd name="T22" fmla="*/ 1181 w 2040"/>
                <a:gd name="T23" fmla="*/ 204 h 1091"/>
                <a:gd name="T24" fmla="*/ 1196 w 2040"/>
                <a:gd name="T25" fmla="*/ 194 h 1091"/>
                <a:gd name="T26" fmla="*/ 1209 w 2040"/>
                <a:gd name="T27" fmla="*/ 27 h 1091"/>
                <a:gd name="T28" fmla="*/ 1828 w 2040"/>
                <a:gd name="T29" fmla="*/ 466 h 1091"/>
                <a:gd name="T30" fmla="*/ 1931 w 2040"/>
                <a:gd name="T31" fmla="*/ 682 h 1091"/>
                <a:gd name="T32" fmla="*/ 1779 w 2040"/>
                <a:gd name="T33" fmla="*/ 271 h 1091"/>
                <a:gd name="T34" fmla="*/ 1753 w 2040"/>
                <a:gd name="T35" fmla="*/ 263 h 1091"/>
                <a:gd name="T36" fmla="*/ 1422 w 2040"/>
                <a:gd name="T37" fmla="*/ 85 h 1091"/>
                <a:gd name="T38" fmla="*/ 1427 w 2040"/>
                <a:gd name="T39" fmla="*/ 86 h 1091"/>
                <a:gd name="T40" fmla="*/ 1684 w 2040"/>
                <a:gd name="T41" fmla="*/ 242 h 1091"/>
                <a:gd name="T42" fmla="*/ 1653 w 2040"/>
                <a:gd name="T43" fmla="*/ 156 h 1091"/>
                <a:gd name="T44" fmla="*/ 1658 w 2040"/>
                <a:gd name="T45" fmla="*/ 157 h 1091"/>
                <a:gd name="T46" fmla="*/ 1529 w 2040"/>
                <a:gd name="T47" fmla="*/ 194 h 1091"/>
                <a:gd name="T48" fmla="*/ 1508 w 2040"/>
                <a:gd name="T49" fmla="*/ 187 h 1091"/>
                <a:gd name="T50" fmla="*/ 1508 w 2040"/>
                <a:gd name="T51" fmla="*/ 187 h 1091"/>
                <a:gd name="T52" fmla="*/ 1298 w 2040"/>
                <a:gd name="T53" fmla="*/ 122 h 1091"/>
                <a:gd name="T54" fmla="*/ 1272 w 2040"/>
                <a:gd name="T55" fmla="*/ 38 h 1091"/>
                <a:gd name="T56" fmla="*/ 1277 w 2040"/>
                <a:gd name="T57" fmla="*/ 115 h 1091"/>
                <a:gd name="T58" fmla="*/ 1854 w 2040"/>
                <a:gd name="T59" fmla="*/ 304 h 1091"/>
                <a:gd name="T60" fmla="*/ 1813 w 2040"/>
                <a:gd name="T61" fmla="*/ 304 h 1091"/>
                <a:gd name="T62" fmla="*/ 1914 w 2040"/>
                <a:gd name="T63" fmla="*/ 265 h 1091"/>
                <a:gd name="T64" fmla="*/ 1914 w 2040"/>
                <a:gd name="T65" fmla="*/ 319 h 1091"/>
                <a:gd name="T66" fmla="*/ 1914 w 2040"/>
                <a:gd name="T67" fmla="*/ 359 h 1091"/>
                <a:gd name="T68" fmla="*/ 1721 w 2040"/>
                <a:gd name="T69" fmla="*/ 173 h 1091"/>
                <a:gd name="T70" fmla="*/ 1516 w 2040"/>
                <a:gd name="T71" fmla="*/ 110 h 1091"/>
                <a:gd name="T72" fmla="*/ 1516 w 2040"/>
                <a:gd name="T73" fmla="*/ 110 h 1091"/>
                <a:gd name="T74" fmla="*/ 1335 w 2040"/>
                <a:gd name="T75" fmla="*/ 54 h 1091"/>
                <a:gd name="T76" fmla="*/ 1439 w 2040"/>
                <a:gd name="T77" fmla="*/ 86 h 1091"/>
                <a:gd name="T78" fmla="*/ 1366 w 2040"/>
                <a:gd name="T79" fmla="*/ 131 h 1091"/>
                <a:gd name="T80" fmla="*/ 1363 w 2040"/>
                <a:gd name="T81" fmla="*/ 63 h 1091"/>
                <a:gd name="T82" fmla="*/ 1855 w 2040"/>
                <a:gd name="T83" fmla="*/ 319 h 1091"/>
                <a:gd name="T84" fmla="*/ 1855 w 2040"/>
                <a:gd name="T85" fmla="*/ 359 h 1091"/>
                <a:gd name="T86" fmla="*/ 1643 w 2040"/>
                <a:gd name="T87" fmla="*/ 150 h 1091"/>
                <a:gd name="T88" fmla="*/ 1873 w 2040"/>
                <a:gd name="T89" fmla="*/ 251 h 1091"/>
                <a:gd name="T90" fmla="*/ 1873 w 2040"/>
                <a:gd name="T91" fmla="*/ 211 h 1091"/>
                <a:gd name="T92" fmla="*/ 1855 w 2040"/>
                <a:gd name="T93" fmla="*/ 212 h 1091"/>
                <a:gd name="T94" fmla="*/ 1224 w 2040"/>
                <a:gd name="T95" fmla="*/ 19 h 1091"/>
                <a:gd name="T96" fmla="*/ 1224 w 2040"/>
                <a:gd name="T97" fmla="*/ 19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40" h="1091">
                  <a:moveTo>
                    <a:pt x="1212" y="0"/>
                  </a:moveTo>
                  <a:cubicBezTo>
                    <a:pt x="1259" y="15"/>
                    <a:pt x="1307" y="30"/>
                    <a:pt x="1354" y="44"/>
                  </a:cubicBezTo>
                  <a:cubicBezTo>
                    <a:pt x="1502" y="87"/>
                    <a:pt x="1649" y="131"/>
                    <a:pt x="1797" y="173"/>
                  </a:cubicBezTo>
                  <a:cubicBezTo>
                    <a:pt x="1812" y="178"/>
                    <a:pt x="1828" y="180"/>
                    <a:pt x="1844" y="180"/>
                  </a:cubicBezTo>
                  <a:cubicBezTo>
                    <a:pt x="1878" y="181"/>
                    <a:pt x="1911" y="180"/>
                    <a:pt x="1947" y="180"/>
                  </a:cubicBezTo>
                  <a:cubicBezTo>
                    <a:pt x="1947" y="275"/>
                    <a:pt x="1947" y="368"/>
                    <a:pt x="1947" y="463"/>
                  </a:cubicBezTo>
                  <a:cubicBezTo>
                    <a:pt x="1939" y="464"/>
                    <a:pt x="1930" y="465"/>
                    <a:pt x="1920" y="466"/>
                  </a:cubicBezTo>
                  <a:cubicBezTo>
                    <a:pt x="1932" y="545"/>
                    <a:pt x="1944" y="624"/>
                    <a:pt x="1956" y="704"/>
                  </a:cubicBezTo>
                  <a:cubicBezTo>
                    <a:pt x="1984" y="704"/>
                    <a:pt x="2011" y="704"/>
                    <a:pt x="2040" y="704"/>
                  </a:cubicBezTo>
                  <a:cubicBezTo>
                    <a:pt x="2038" y="710"/>
                    <a:pt x="2037" y="715"/>
                    <a:pt x="2035" y="720"/>
                  </a:cubicBezTo>
                  <a:cubicBezTo>
                    <a:pt x="1983" y="838"/>
                    <a:pt x="1930" y="956"/>
                    <a:pt x="1879" y="1074"/>
                  </a:cubicBezTo>
                  <a:cubicBezTo>
                    <a:pt x="1873" y="1087"/>
                    <a:pt x="1865" y="1091"/>
                    <a:pt x="1851" y="1091"/>
                  </a:cubicBezTo>
                  <a:cubicBezTo>
                    <a:pt x="1334" y="1091"/>
                    <a:pt x="817" y="1091"/>
                    <a:pt x="300" y="1091"/>
                  </a:cubicBezTo>
                  <a:cubicBezTo>
                    <a:pt x="284" y="1091"/>
                    <a:pt x="274" y="1087"/>
                    <a:pt x="265" y="1074"/>
                  </a:cubicBezTo>
                  <a:cubicBezTo>
                    <a:pt x="158" y="924"/>
                    <a:pt x="66" y="767"/>
                    <a:pt x="7" y="591"/>
                  </a:cubicBezTo>
                  <a:cubicBezTo>
                    <a:pt x="4" y="584"/>
                    <a:pt x="2" y="576"/>
                    <a:pt x="0" y="569"/>
                  </a:cubicBezTo>
                  <a:cubicBezTo>
                    <a:pt x="0" y="567"/>
                    <a:pt x="1" y="566"/>
                    <a:pt x="2" y="561"/>
                  </a:cubicBezTo>
                  <a:cubicBezTo>
                    <a:pt x="36" y="561"/>
                    <a:pt x="72" y="560"/>
                    <a:pt x="108" y="561"/>
                  </a:cubicBezTo>
                  <a:cubicBezTo>
                    <a:pt x="266" y="567"/>
                    <a:pt x="420" y="594"/>
                    <a:pt x="571" y="640"/>
                  </a:cubicBezTo>
                  <a:cubicBezTo>
                    <a:pt x="588" y="645"/>
                    <a:pt x="593" y="652"/>
                    <a:pt x="593" y="669"/>
                  </a:cubicBezTo>
                  <a:cubicBezTo>
                    <a:pt x="591" y="708"/>
                    <a:pt x="592" y="747"/>
                    <a:pt x="592" y="788"/>
                  </a:cubicBezTo>
                  <a:cubicBezTo>
                    <a:pt x="604" y="788"/>
                    <a:pt x="611" y="788"/>
                    <a:pt x="617" y="788"/>
                  </a:cubicBezTo>
                  <a:cubicBezTo>
                    <a:pt x="962" y="788"/>
                    <a:pt x="1306" y="788"/>
                    <a:pt x="1651" y="788"/>
                  </a:cubicBezTo>
                  <a:cubicBezTo>
                    <a:pt x="1665" y="788"/>
                    <a:pt x="1674" y="785"/>
                    <a:pt x="1683" y="774"/>
                  </a:cubicBezTo>
                  <a:cubicBezTo>
                    <a:pt x="1699" y="756"/>
                    <a:pt x="1715" y="738"/>
                    <a:pt x="1733" y="722"/>
                  </a:cubicBezTo>
                  <a:cubicBezTo>
                    <a:pt x="1742" y="712"/>
                    <a:pt x="1755" y="706"/>
                    <a:pt x="1766" y="698"/>
                  </a:cubicBezTo>
                  <a:cubicBezTo>
                    <a:pt x="1768" y="700"/>
                    <a:pt x="1769" y="701"/>
                    <a:pt x="1771" y="703"/>
                  </a:cubicBezTo>
                  <a:cubicBezTo>
                    <a:pt x="1783" y="624"/>
                    <a:pt x="1795" y="545"/>
                    <a:pt x="1807" y="466"/>
                  </a:cubicBezTo>
                  <a:cubicBezTo>
                    <a:pt x="1797" y="465"/>
                    <a:pt x="1790" y="464"/>
                    <a:pt x="1779" y="463"/>
                  </a:cubicBezTo>
                  <a:cubicBezTo>
                    <a:pt x="1779" y="428"/>
                    <a:pt x="1780" y="392"/>
                    <a:pt x="1779" y="356"/>
                  </a:cubicBezTo>
                  <a:cubicBezTo>
                    <a:pt x="1779" y="336"/>
                    <a:pt x="1785" y="311"/>
                    <a:pt x="1775" y="298"/>
                  </a:cubicBezTo>
                  <a:cubicBezTo>
                    <a:pt x="1766" y="285"/>
                    <a:pt x="1740" y="283"/>
                    <a:pt x="1721" y="276"/>
                  </a:cubicBezTo>
                  <a:cubicBezTo>
                    <a:pt x="1562" y="224"/>
                    <a:pt x="1403" y="172"/>
                    <a:pt x="1244" y="120"/>
                  </a:cubicBezTo>
                  <a:cubicBezTo>
                    <a:pt x="1238" y="118"/>
                    <a:pt x="1232" y="116"/>
                    <a:pt x="1222" y="113"/>
                  </a:cubicBezTo>
                  <a:cubicBezTo>
                    <a:pt x="1222" y="137"/>
                    <a:pt x="1223" y="158"/>
                    <a:pt x="1222" y="180"/>
                  </a:cubicBezTo>
                  <a:cubicBezTo>
                    <a:pt x="1220" y="202"/>
                    <a:pt x="1199" y="214"/>
                    <a:pt x="1181" y="204"/>
                  </a:cubicBezTo>
                  <a:cubicBezTo>
                    <a:pt x="1169" y="197"/>
                    <a:pt x="1167" y="186"/>
                    <a:pt x="1176" y="175"/>
                  </a:cubicBezTo>
                  <a:cubicBezTo>
                    <a:pt x="1179" y="179"/>
                    <a:pt x="1180" y="184"/>
                    <a:pt x="1182" y="186"/>
                  </a:cubicBezTo>
                  <a:cubicBezTo>
                    <a:pt x="1186" y="190"/>
                    <a:pt x="1193" y="195"/>
                    <a:pt x="1196" y="194"/>
                  </a:cubicBezTo>
                  <a:cubicBezTo>
                    <a:pt x="1201" y="193"/>
                    <a:pt x="1207" y="186"/>
                    <a:pt x="1208" y="181"/>
                  </a:cubicBezTo>
                  <a:cubicBezTo>
                    <a:pt x="1210" y="173"/>
                    <a:pt x="1209" y="164"/>
                    <a:pt x="1209" y="155"/>
                  </a:cubicBezTo>
                  <a:cubicBezTo>
                    <a:pt x="1209" y="112"/>
                    <a:pt x="1209" y="70"/>
                    <a:pt x="1209" y="27"/>
                  </a:cubicBezTo>
                  <a:cubicBezTo>
                    <a:pt x="1209" y="18"/>
                    <a:pt x="1206" y="9"/>
                    <a:pt x="1204" y="0"/>
                  </a:cubicBezTo>
                  <a:cubicBezTo>
                    <a:pt x="1207" y="0"/>
                    <a:pt x="1209" y="0"/>
                    <a:pt x="1212" y="0"/>
                  </a:cubicBezTo>
                  <a:close/>
                  <a:moveTo>
                    <a:pt x="1828" y="466"/>
                  </a:moveTo>
                  <a:cubicBezTo>
                    <a:pt x="1816" y="545"/>
                    <a:pt x="1804" y="623"/>
                    <a:pt x="1792" y="703"/>
                  </a:cubicBezTo>
                  <a:cubicBezTo>
                    <a:pt x="1840" y="703"/>
                    <a:pt x="1886" y="703"/>
                    <a:pt x="1933" y="703"/>
                  </a:cubicBezTo>
                  <a:cubicBezTo>
                    <a:pt x="1933" y="695"/>
                    <a:pt x="1932" y="688"/>
                    <a:pt x="1931" y="682"/>
                  </a:cubicBezTo>
                  <a:cubicBezTo>
                    <a:pt x="1923" y="628"/>
                    <a:pt x="1915" y="575"/>
                    <a:pt x="1907" y="522"/>
                  </a:cubicBezTo>
                  <a:cubicBezTo>
                    <a:pt x="1897" y="458"/>
                    <a:pt x="1897" y="458"/>
                    <a:pt x="1828" y="466"/>
                  </a:cubicBezTo>
                  <a:close/>
                  <a:moveTo>
                    <a:pt x="1779" y="271"/>
                  </a:moveTo>
                  <a:cubicBezTo>
                    <a:pt x="1779" y="250"/>
                    <a:pt x="1779" y="231"/>
                    <a:pt x="1779" y="212"/>
                  </a:cubicBezTo>
                  <a:cubicBezTo>
                    <a:pt x="1779" y="189"/>
                    <a:pt x="1772" y="184"/>
                    <a:pt x="1748" y="187"/>
                  </a:cubicBezTo>
                  <a:cubicBezTo>
                    <a:pt x="1750" y="212"/>
                    <a:pt x="1751" y="237"/>
                    <a:pt x="1753" y="263"/>
                  </a:cubicBezTo>
                  <a:cubicBezTo>
                    <a:pt x="1761" y="265"/>
                    <a:pt x="1769" y="268"/>
                    <a:pt x="1779" y="271"/>
                  </a:cubicBezTo>
                  <a:close/>
                  <a:moveTo>
                    <a:pt x="1427" y="86"/>
                  </a:moveTo>
                  <a:cubicBezTo>
                    <a:pt x="1425" y="86"/>
                    <a:pt x="1423" y="85"/>
                    <a:pt x="1422" y="85"/>
                  </a:cubicBezTo>
                  <a:cubicBezTo>
                    <a:pt x="1407" y="105"/>
                    <a:pt x="1392" y="124"/>
                    <a:pt x="1375" y="146"/>
                  </a:cubicBezTo>
                  <a:cubicBezTo>
                    <a:pt x="1395" y="152"/>
                    <a:pt x="1412" y="157"/>
                    <a:pt x="1431" y="163"/>
                  </a:cubicBezTo>
                  <a:cubicBezTo>
                    <a:pt x="1429" y="135"/>
                    <a:pt x="1428" y="111"/>
                    <a:pt x="1427" y="86"/>
                  </a:cubicBezTo>
                  <a:close/>
                  <a:moveTo>
                    <a:pt x="1739" y="259"/>
                  </a:moveTo>
                  <a:cubicBezTo>
                    <a:pt x="1738" y="230"/>
                    <a:pt x="1736" y="206"/>
                    <a:pt x="1734" y="175"/>
                  </a:cubicBezTo>
                  <a:cubicBezTo>
                    <a:pt x="1715" y="200"/>
                    <a:pt x="1700" y="220"/>
                    <a:pt x="1684" y="242"/>
                  </a:cubicBezTo>
                  <a:cubicBezTo>
                    <a:pt x="1704" y="248"/>
                    <a:pt x="1720" y="253"/>
                    <a:pt x="1739" y="259"/>
                  </a:cubicBezTo>
                  <a:close/>
                  <a:moveTo>
                    <a:pt x="1658" y="157"/>
                  </a:moveTo>
                  <a:cubicBezTo>
                    <a:pt x="1656" y="157"/>
                    <a:pt x="1655" y="157"/>
                    <a:pt x="1653" y="156"/>
                  </a:cubicBezTo>
                  <a:cubicBezTo>
                    <a:pt x="1638" y="176"/>
                    <a:pt x="1623" y="196"/>
                    <a:pt x="1607" y="218"/>
                  </a:cubicBezTo>
                  <a:cubicBezTo>
                    <a:pt x="1626" y="224"/>
                    <a:pt x="1642" y="229"/>
                    <a:pt x="1662" y="235"/>
                  </a:cubicBezTo>
                  <a:cubicBezTo>
                    <a:pt x="1660" y="206"/>
                    <a:pt x="1659" y="182"/>
                    <a:pt x="1658" y="157"/>
                  </a:cubicBezTo>
                  <a:close/>
                  <a:moveTo>
                    <a:pt x="1581" y="134"/>
                  </a:moveTo>
                  <a:cubicBezTo>
                    <a:pt x="1579" y="133"/>
                    <a:pt x="1578" y="133"/>
                    <a:pt x="1576" y="132"/>
                  </a:cubicBezTo>
                  <a:cubicBezTo>
                    <a:pt x="1561" y="152"/>
                    <a:pt x="1546" y="172"/>
                    <a:pt x="1529" y="194"/>
                  </a:cubicBezTo>
                  <a:cubicBezTo>
                    <a:pt x="1550" y="200"/>
                    <a:pt x="1566" y="205"/>
                    <a:pt x="1585" y="211"/>
                  </a:cubicBezTo>
                  <a:cubicBezTo>
                    <a:pt x="1583" y="182"/>
                    <a:pt x="1582" y="158"/>
                    <a:pt x="1581" y="134"/>
                  </a:cubicBezTo>
                  <a:close/>
                  <a:moveTo>
                    <a:pt x="1508" y="187"/>
                  </a:moveTo>
                  <a:cubicBezTo>
                    <a:pt x="1506" y="159"/>
                    <a:pt x="1505" y="134"/>
                    <a:pt x="1503" y="104"/>
                  </a:cubicBezTo>
                  <a:cubicBezTo>
                    <a:pt x="1484" y="128"/>
                    <a:pt x="1469" y="148"/>
                    <a:pt x="1452" y="170"/>
                  </a:cubicBezTo>
                  <a:cubicBezTo>
                    <a:pt x="1472" y="176"/>
                    <a:pt x="1489" y="181"/>
                    <a:pt x="1508" y="187"/>
                  </a:cubicBezTo>
                  <a:close/>
                  <a:moveTo>
                    <a:pt x="1349" y="62"/>
                  </a:moveTo>
                  <a:cubicBezTo>
                    <a:pt x="1348" y="61"/>
                    <a:pt x="1346" y="61"/>
                    <a:pt x="1344" y="61"/>
                  </a:cubicBezTo>
                  <a:cubicBezTo>
                    <a:pt x="1329" y="81"/>
                    <a:pt x="1314" y="101"/>
                    <a:pt x="1298" y="122"/>
                  </a:cubicBezTo>
                  <a:cubicBezTo>
                    <a:pt x="1318" y="128"/>
                    <a:pt x="1334" y="133"/>
                    <a:pt x="1354" y="139"/>
                  </a:cubicBezTo>
                  <a:cubicBezTo>
                    <a:pt x="1352" y="110"/>
                    <a:pt x="1351" y="86"/>
                    <a:pt x="1349" y="62"/>
                  </a:cubicBezTo>
                  <a:close/>
                  <a:moveTo>
                    <a:pt x="1272" y="38"/>
                  </a:moveTo>
                  <a:cubicBezTo>
                    <a:pt x="1271" y="37"/>
                    <a:pt x="1269" y="37"/>
                    <a:pt x="1268" y="37"/>
                  </a:cubicBezTo>
                  <a:cubicBezTo>
                    <a:pt x="1253" y="57"/>
                    <a:pt x="1238" y="76"/>
                    <a:pt x="1221" y="98"/>
                  </a:cubicBezTo>
                  <a:cubicBezTo>
                    <a:pt x="1241" y="104"/>
                    <a:pt x="1257" y="109"/>
                    <a:pt x="1277" y="115"/>
                  </a:cubicBezTo>
                  <a:cubicBezTo>
                    <a:pt x="1275" y="87"/>
                    <a:pt x="1274" y="63"/>
                    <a:pt x="1272" y="38"/>
                  </a:cubicBezTo>
                  <a:close/>
                  <a:moveTo>
                    <a:pt x="1813" y="304"/>
                  </a:moveTo>
                  <a:cubicBezTo>
                    <a:pt x="1828" y="304"/>
                    <a:pt x="1841" y="304"/>
                    <a:pt x="1854" y="304"/>
                  </a:cubicBezTo>
                  <a:cubicBezTo>
                    <a:pt x="1854" y="290"/>
                    <a:pt x="1854" y="278"/>
                    <a:pt x="1854" y="265"/>
                  </a:cubicBezTo>
                  <a:cubicBezTo>
                    <a:pt x="1840" y="265"/>
                    <a:pt x="1827" y="265"/>
                    <a:pt x="1813" y="265"/>
                  </a:cubicBezTo>
                  <a:cubicBezTo>
                    <a:pt x="1813" y="278"/>
                    <a:pt x="1813" y="291"/>
                    <a:pt x="1813" y="304"/>
                  </a:cubicBezTo>
                  <a:close/>
                  <a:moveTo>
                    <a:pt x="1872" y="305"/>
                  </a:moveTo>
                  <a:cubicBezTo>
                    <a:pt x="1887" y="305"/>
                    <a:pt x="1900" y="305"/>
                    <a:pt x="1914" y="305"/>
                  </a:cubicBezTo>
                  <a:cubicBezTo>
                    <a:pt x="1914" y="291"/>
                    <a:pt x="1914" y="278"/>
                    <a:pt x="1914" y="265"/>
                  </a:cubicBezTo>
                  <a:cubicBezTo>
                    <a:pt x="1899" y="265"/>
                    <a:pt x="1886" y="265"/>
                    <a:pt x="1872" y="265"/>
                  </a:cubicBezTo>
                  <a:cubicBezTo>
                    <a:pt x="1872" y="278"/>
                    <a:pt x="1872" y="290"/>
                    <a:pt x="1872" y="305"/>
                  </a:cubicBezTo>
                  <a:close/>
                  <a:moveTo>
                    <a:pt x="1914" y="319"/>
                  </a:moveTo>
                  <a:cubicBezTo>
                    <a:pt x="1900" y="319"/>
                    <a:pt x="1886" y="319"/>
                    <a:pt x="1873" y="319"/>
                  </a:cubicBezTo>
                  <a:cubicBezTo>
                    <a:pt x="1873" y="333"/>
                    <a:pt x="1873" y="346"/>
                    <a:pt x="1873" y="359"/>
                  </a:cubicBezTo>
                  <a:cubicBezTo>
                    <a:pt x="1888" y="359"/>
                    <a:pt x="1901" y="359"/>
                    <a:pt x="1914" y="359"/>
                  </a:cubicBezTo>
                  <a:cubicBezTo>
                    <a:pt x="1914" y="345"/>
                    <a:pt x="1914" y="333"/>
                    <a:pt x="1914" y="319"/>
                  </a:cubicBezTo>
                  <a:close/>
                  <a:moveTo>
                    <a:pt x="1675" y="233"/>
                  </a:moveTo>
                  <a:cubicBezTo>
                    <a:pt x="1693" y="210"/>
                    <a:pt x="1706" y="193"/>
                    <a:pt x="1721" y="173"/>
                  </a:cubicBezTo>
                  <a:cubicBezTo>
                    <a:pt x="1703" y="168"/>
                    <a:pt x="1688" y="164"/>
                    <a:pt x="1671" y="159"/>
                  </a:cubicBezTo>
                  <a:cubicBezTo>
                    <a:pt x="1672" y="184"/>
                    <a:pt x="1674" y="205"/>
                    <a:pt x="1675" y="233"/>
                  </a:cubicBezTo>
                  <a:close/>
                  <a:moveTo>
                    <a:pt x="1516" y="110"/>
                  </a:moveTo>
                  <a:cubicBezTo>
                    <a:pt x="1518" y="136"/>
                    <a:pt x="1520" y="158"/>
                    <a:pt x="1521" y="185"/>
                  </a:cubicBezTo>
                  <a:cubicBezTo>
                    <a:pt x="1538" y="163"/>
                    <a:pt x="1551" y="145"/>
                    <a:pt x="1566" y="126"/>
                  </a:cubicBezTo>
                  <a:cubicBezTo>
                    <a:pt x="1549" y="121"/>
                    <a:pt x="1534" y="116"/>
                    <a:pt x="1516" y="110"/>
                  </a:cubicBezTo>
                  <a:close/>
                  <a:moveTo>
                    <a:pt x="1286" y="38"/>
                  </a:moveTo>
                  <a:cubicBezTo>
                    <a:pt x="1287" y="63"/>
                    <a:pt x="1288" y="85"/>
                    <a:pt x="1290" y="114"/>
                  </a:cubicBezTo>
                  <a:cubicBezTo>
                    <a:pt x="1307" y="91"/>
                    <a:pt x="1320" y="74"/>
                    <a:pt x="1335" y="54"/>
                  </a:cubicBezTo>
                  <a:cubicBezTo>
                    <a:pt x="1318" y="49"/>
                    <a:pt x="1304" y="44"/>
                    <a:pt x="1286" y="38"/>
                  </a:cubicBezTo>
                  <a:close/>
                  <a:moveTo>
                    <a:pt x="1489" y="102"/>
                  </a:moveTo>
                  <a:cubicBezTo>
                    <a:pt x="1471" y="96"/>
                    <a:pt x="1457" y="92"/>
                    <a:pt x="1439" y="86"/>
                  </a:cubicBezTo>
                  <a:cubicBezTo>
                    <a:pt x="1441" y="111"/>
                    <a:pt x="1442" y="133"/>
                    <a:pt x="1444" y="161"/>
                  </a:cubicBezTo>
                  <a:cubicBezTo>
                    <a:pt x="1461" y="138"/>
                    <a:pt x="1474" y="121"/>
                    <a:pt x="1489" y="102"/>
                  </a:cubicBezTo>
                  <a:close/>
                  <a:moveTo>
                    <a:pt x="1366" y="131"/>
                  </a:moveTo>
                  <a:cubicBezTo>
                    <a:pt x="1368" y="131"/>
                    <a:pt x="1369" y="131"/>
                    <a:pt x="1371" y="132"/>
                  </a:cubicBezTo>
                  <a:cubicBezTo>
                    <a:pt x="1384" y="114"/>
                    <a:pt x="1398" y="97"/>
                    <a:pt x="1412" y="78"/>
                  </a:cubicBezTo>
                  <a:cubicBezTo>
                    <a:pt x="1395" y="73"/>
                    <a:pt x="1380" y="68"/>
                    <a:pt x="1363" y="63"/>
                  </a:cubicBezTo>
                  <a:cubicBezTo>
                    <a:pt x="1364" y="87"/>
                    <a:pt x="1365" y="109"/>
                    <a:pt x="1366" y="131"/>
                  </a:cubicBezTo>
                  <a:close/>
                  <a:moveTo>
                    <a:pt x="1855" y="359"/>
                  </a:moveTo>
                  <a:cubicBezTo>
                    <a:pt x="1855" y="345"/>
                    <a:pt x="1855" y="333"/>
                    <a:pt x="1855" y="319"/>
                  </a:cubicBezTo>
                  <a:cubicBezTo>
                    <a:pt x="1840" y="319"/>
                    <a:pt x="1826" y="319"/>
                    <a:pt x="1813" y="319"/>
                  </a:cubicBezTo>
                  <a:cubicBezTo>
                    <a:pt x="1813" y="333"/>
                    <a:pt x="1813" y="346"/>
                    <a:pt x="1813" y="359"/>
                  </a:cubicBezTo>
                  <a:cubicBezTo>
                    <a:pt x="1827" y="359"/>
                    <a:pt x="1840" y="359"/>
                    <a:pt x="1855" y="359"/>
                  </a:cubicBezTo>
                  <a:close/>
                  <a:moveTo>
                    <a:pt x="1594" y="135"/>
                  </a:moveTo>
                  <a:cubicBezTo>
                    <a:pt x="1595" y="160"/>
                    <a:pt x="1597" y="182"/>
                    <a:pt x="1598" y="209"/>
                  </a:cubicBezTo>
                  <a:cubicBezTo>
                    <a:pt x="1615" y="187"/>
                    <a:pt x="1629" y="169"/>
                    <a:pt x="1643" y="150"/>
                  </a:cubicBezTo>
                  <a:cubicBezTo>
                    <a:pt x="1626" y="144"/>
                    <a:pt x="1612" y="140"/>
                    <a:pt x="1594" y="135"/>
                  </a:cubicBezTo>
                  <a:close/>
                  <a:moveTo>
                    <a:pt x="1873" y="211"/>
                  </a:moveTo>
                  <a:cubicBezTo>
                    <a:pt x="1873" y="226"/>
                    <a:pt x="1873" y="238"/>
                    <a:pt x="1873" y="251"/>
                  </a:cubicBezTo>
                  <a:cubicBezTo>
                    <a:pt x="1887" y="251"/>
                    <a:pt x="1900" y="251"/>
                    <a:pt x="1914" y="251"/>
                  </a:cubicBezTo>
                  <a:cubicBezTo>
                    <a:pt x="1914" y="237"/>
                    <a:pt x="1914" y="224"/>
                    <a:pt x="1914" y="211"/>
                  </a:cubicBezTo>
                  <a:cubicBezTo>
                    <a:pt x="1900" y="211"/>
                    <a:pt x="1887" y="211"/>
                    <a:pt x="1873" y="211"/>
                  </a:cubicBezTo>
                  <a:close/>
                  <a:moveTo>
                    <a:pt x="1813" y="251"/>
                  </a:moveTo>
                  <a:cubicBezTo>
                    <a:pt x="1828" y="251"/>
                    <a:pt x="1841" y="251"/>
                    <a:pt x="1855" y="251"/>
                  </a:cubicBezTo>
                  <a:cubicBezTo>
                    <a:pt x="1855" y="237"/>
                    <a:pt x="1855" y="225"/>
                    <a:pt x="1855" y="212"/>
                  </a:cubicBezTo>
                  <a:cubicBezTo>
                    <a:pt x="1840" y="212"/>
                    <a:pt x="1827" y="212"/>
                    <a:pt x="1813" y="212"/>
                  </a:cubicBezTo>
                  <a:cubicBezTo>
                    <a:pt x="1813" y="225"/>
                    <a:pt x="1813" y="238"/>
                    <a:pt x="1813" y="251"/>
                  </a:cubicBezTo>
                  <a:close/>
                  <a:moveTo>
                    <a:pt x="1224" y="19"/>
                  </a:moveTo>
                  <a:cubicBezTo>
                    <a:pt x="1224" y="37"/>
                    <a:pt x="1224" y="53"/>
                    <a:pt x="1224" y="74"/>
                  </a:cubicBezTo>
                  <a:cubicBezTo>
                    <a:pt x="1237" y="57"/>
                    <a:pt x="1247" y="44"/>
                    <a:pt x="1257" y="30"/>
                  </a:cubicBezTo>
                  <a:cubicBezTo>
                    <a:pt x="1245" y="26"/>
                    <a:pt x="1235" y="23"/>
                    <a:pt x="1224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11" name="Freeform 137">
              <a:extLst>
                <a:ext uri="{FF2B5EF4-FFF2-40B4-BE49-F238E27FC236}">
                  <a16:creationId xmlns:a16="http://schemas.microsoft.com/office/drawing/2014/main" id="{DF1635E9-4319-C6F9-CD7F-21D63FECE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3741" y="10241619"/>
              <a:ext cx="4454842" cy="191385"/>
            </a:xfrm>
            <a:custGeom>
              <a:avLst/>
              <a:gdLst>
                <a:gd name="T0" fmla="*/ 85 w 1766"/>
                <a:gd name="T1" fmla="*/ 73 h 76"/>
                <a:gd name="T2" fmla="*/ 11 w 1766"/>
                <a:gd name="T3" fmla="*/ 32 h 76"/>
                <a:gd name="T4" fmla="*/ 0 w 1766"/>
                <a:gd name="T5" fmla="*/ 11 h 76"/>
                <a:gd name="T6" fmla="*/ 24 w 1766"/>
                <a:gd name="T7" fmla="*/ 18 h 76"/>
                <a:gd name="T8" fmla="*/ 200 w 1766"/>
                <a:gd name="T9" fmla="*/ 4 h 76"/>
                <a:gd name="T10" fmla="*/ 203 w 1766"/>
                <a:gd name="T11" fmla="*/ 2 h 76"/>
                <a:gd name="T12" fmla="*/ 397 w 1766"/>
                <a:gd name="T13" fmla="*/ 1 h 76"/>
                <a:gd name="T14" fmla="*/ 493 w 1766"/>
                <a:gd name="T15" fmla="*/ 53 h 76"/>
                <a:gd name="T16" fmla="*/ 591 w 1766"/>
                <a:gd name="T17" fmla="*/ 0 h 76"/>
                <a:gd name="T18" fmla="*/ 686 w 1766"/>
                <a:gd name="T19" fmla="*/ 53 h 76"/>
                <a:gd name="T20" fmla="*/ 784 w 1766"/>
                <a:gd name="T21" fmla="*/ 0 h 76"/>
                <a:gd name="T22" fmla="*/ 883 w 1766"/>
                <a:gd name="T23" fmla="*/ 53 h 76"/>
                <a:gd name="T24" fmla="*/ 981 w 1766"/>
                <a:gd name="T25" fmla="*/ 0 h 76"/>
                <a:gd name="T26" fmla="*/ 1077 w 1766"/>
                <a:gd name="T27" fmla="*/ 53 h 76"/>
                <a:gd name="T28" fmla="*/ 1175 w 1766"/>
                <a:gd name="T29" fmla="*/ 0 h 76"/>
                <a:gd name="T30" fmla="*/ 1270 w 1766"/>
                <a:gd name="T31" fmla="*/ 53 h 76"/>
                <a:gd name="T32" fmla="*/ 1368 w 1766"/>
                <a:gd name="T33" fmla="*/ 0 h 76"/>
                <a:gd name="T34" fmla="*/ 1466 w 1766"/>
                <a:gd name="T35" fmla="*/ 53 h 76"/>
                <a:gd name="T36" fmla="*/ 1560 w 1766"/>
                <a:gd name="T37" fmla="*/ 3 h 76"/>
                <a:gd name="T38" fmla="*/ 1611 w 1766"/>
                <a:gd name="T39" fmla="*/ 42 h 76"/>
                <a:gd name="T40" fmla="*/ 1737 w 1766"/>
                <a:gd name="T41" fmla="*/ 23 h 76"/>
                <a:gd name="T42" fmla="*/ 1766 w 1766"/>
                <a:gd name="T43" fmla="*/ 12 h 76"/>
                <a:gd name="T44" fmla="*/ 1681 w 1766"/>
                <a:gd name="T45" fmla="*/ 73 h 76"/>
                <a:gd name="T46" fmla="*/ 1637 w 1766"/>
                <a:gd name="T47" fmla="*/ 73 h 76"/>
                <a:gd name="T48" fmla="*/ 1562 w 1766"/>
                <a:gd name="T49" fmla="*/ 37 h 76"/>
                <a:gd name="T50" fmla="*/ 1489 w 1766"/>
                <a:gd name="T51" fmla="*/ 73 h 76"/>
                <a:gd name="T52" fmla="*/ 1441 w 1766"/>
                <a:gd name="T53" fmla="*/ 73 h 76"/>
                <a:gd name="T54" fmla="*/ 1370 w 1766"/>
                <a:gd name="T55" fmla="*/ 37 h 76"/>
                <a:gd name="T56" fmla="*/ 1293 w 1766"/>
                <a:gd name="T57" fmla="*/ 73 h 76"/>
                <a:gd name="T58" fmla="*/ 1249 w 1766"/>
                <a:gd name="T59" fmla="*/ 73 h 76"/>
                <a:gd name="T60" fmla="*/ 1175 w 1766"/>
                <a:gd name="T61" fmla="*/ 37 h 76"/>
                <a:gd name="T62" fmla="*/ 1101 w 1766"/>
                <a:gd name="T63" fmla="*/ 73 h 76"/>
                <a:gd name="T64" fmla="*/ 1053 w 1766"/>
                <a:gd name="T65" fmla="*/ 73 h 76"/>
                <a:gd name="T66" fmla="*/ 982 w 1766"/>
                <a:gd name="T67" fmla="*/ 37 h 76"/>
                <a:gd name="T68" fmla="*/ 905 w 1766"/>
                <a:gd name="T69" fmla="*/ 73 h 76"/>
                <a:gd name="T70" fmla="*/ 857 w 1766"/>
                <a:gd name="T71" fmla="*/ 73 h 76"/>
                <a:gd name="T72" fmla="*/ 786 w 1766"/>
                <a:gd name="T73" fmla="*/ 37 h 76"/>
                <a:gd name="T74" fmla="*/ 709 w 1766"/>
                <a:gd name="T75" fmla="*/ 73 h 76"/>
                <a:gd name="T76" fmla="*/ 665 w 1766"/>
                <a:gd name="T77" fmla="*/ 73 h 76"/>
                <a:gd name="T78" fmla="*/ 591 w 1766"/>
                <a:gd name="T79" fmla="*/ 37 h 76"/>
                <a:gd name="T80" fmla="*/ 517 w 1766"/>
                <a:gd name="T81" fmla="*/ 73 h 76"/>
                <a:gd name="T82" fmla="*/ 473 w 1766"/>
                <a:gd name="T83" fmla="*/ 73 h 76"/>
                <a:gd name="T84" fmla="*/ 397 w 1766"/>
                <a:gd name="T85" fmla="*/ 38 h 76"/>
                <a:gd name="T86" fmla="*/ 321 w 1766"/>
                <a:gd name="T87" fmla="*/ 73 h 76"/>
                <a:gd name="T88" fmla="*/ 277 w 1766"/>
                <a:gd name="T89" fmla="*/ 73 h 76"/>
                <a:gd name="T90" fmla="*/ 203 w 1766"/>
                <a:gd name="T91" fmla="*/ 37 h 76"/>
                <a:gd name="T92" fmla="*/ 129 w 1766"/>
                <a:gd name="T93" fmla="*/ 73 h 76"/>
                <a:gd name="T94" fmla="*/ 85 w 1766"/>
                <a:gd name="T95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66" h="76">
                  <a:moveTo>
                    <a:pt x="85" y="73"/>
                  </a:moveTo>
                  <a:cubicBezTo>
                    <a:pt x="57" y="65"/>
                    <a:pt x="31" y="54"/>
                    <a:pt x="11" y="32"/>
                  </a:cubicBezTo>
                  <a:cubicBezTo>
                    <a:pt x="6" y="27"/>
                    <a:pt x="2" y="21"/>
                    <a:pt x="0" y="11"/>
                  </a:cubicBezTo>
                  <a:cubicBezTo>
                    <a:pt x="8" y="13"/>
                    <a:pt x="19" y="13"/>
                    <a:pt x="24" y="18"/>
                  </a:cubicBezTo>
                  <a:cubicBezTo>
                    <a:pt x="69" y="68"/>
                    <a:pt x="155" y="67"/>
                    <a:pt x="200" y="4"/>
                  </a:cubicBezTo>
                  <a:cubicBezTo>
                    <a:pt x="200" y="3"/>
                    <a:pt x="202" y="2"/>
                    <a:pt x="203" y="2"/>
                  </a:cubicBezTo>
                  <a:cubicBezTo>
                    <a:pt x="262" y="76"/>
                    <a:pt x="349" y="65"/>
                    <a:pt x="397" y="1"/>
                  </a:cubicBezTo>
                  <a:cubicBezTo>
                    <a:pt x="421" y="32"/>
                    <a:pt x="452" y="53"/>
                    <a:pt x="493" y="53"/>
                  </a:cubicBezTo>
                  <a:cubicBezTo>
                    <a:pt x="534" y="53"/>
                    <a:pt x="565" y="34"/>
                    <a:pt x="591" y="0"/>
                  </a:cubicBezTo>
                  <a:cubicBezTo>
                    <a:pt x="615" y="32"/>
                    <a:pt x="645" y="53"/>
                    <a:pt x="686" y="53"/>
                  </a:cubicBezTo>
                  <a:cubicBezTo>
                    <a:pt x="728" y="54"/>
                    <a:pt x="759" y="34"/>
                    <a:pt x="784" y="0"/>
                  </a:cubicBezTo>
                  <a:cubicBezTo>
                    <a:pt x="811" y="30"/>
                    <a:pt x="840" y="53"/>
                    <a:pt x="883" y="53"/>
                  </a:cubicBezTo>
                  <a:cubicBezTo>
                    <a:pt x="924" y="53"/>
                    <a:pt x="954" y="31"/>
                    <a:pt x="981" y="0"/>
                  </a:cubicBezTo>
                  <a:cubicBezTo>
                    <a:pt x="1006" y="32"/>
                    <a:pt x="1036" y="53"/>
                    <a:pt x="1077" y="53"/>
                  </a:cubicBezTo>
                  <a:cubicBezTo>
                    <a:pt x="1118" y="53"/>
                    <a:pt x="1149" y="34"/>
                    <a:pt x="1175" y="0"/>
                  </a:cubicBezTo>
                  <a:cubicBezTo>
                    <a:pt x="1199" y="32"/>
                    <a:pt x="1229" y="53"/>
                    <a:pt x="1270" y="53"/>
                  </a:cubicBezTo>
                  <a:cubicBezTo>
                    <a:pt x="1312" y="53"/>
                    <a:pt x="1343" y="34"/>
                    <a:pt x="1368" y="0"/>
                  </a:cubicBezTo>
                  <a:cubicBezTo>
                    <a:pt x="1393" y="32"/>
                    <a:pt x="1424" y="53"/>
                    <a:pt x="1466" y="53"/>
                  </a:cubicBezTo>
                  <a:cubicBezTo>
                    <a:pt x="1507" y="53"/>
                    <a:pt x="1538" y="33"/>
                    <a:pt x="1560" y="3"/>
                  </a:cubicBezTo>
                  <a:cubicBezTo>
                    <a:pt x="1578" y="16"/>
                    <a:pt x="1593" y="32"/>
                    <a:pt x="1611" y="42"/>
                  </a:cubicBezTo>
                  <a:cubicBezTo>
                    <a:pt x="1653" y="64"/>
                    <a:pt x="1701" y="55"/>
                    <a:pt x="1737" y="23"/>
                  </a:cubicBezTo>
                  <a:cubicBezTo>
                    <a:pt x="1745" y="16"/>
                    <a:pt x="1755" y="14"/>
                    <a:pt x="1766" y="12"/>
                  </a:cubicBezTo>
                  <a:cubicBezTo>
                    <a:pt x="1748" y="48"/>
                    <a:pt x="1716" y="62"/>
                    <a:pt x="1681" y="73"/>
                  </a:cubicBezTo>
                  <a:cubicBezTo>
                    <a:pt x="1666" y="73"/>
                    <a:pt x="1652" y="73"/>
                    <a:pt x="1637" y="73"/>
                  </a:cubicBezTo>
                  <a:cubicBezTo>
                    <a:pt x="1612" y="61"/>
                    <a:pt x="1586" y="49"/>
                    <a:pt x="1562" y="37"/>
                  </a:cubicBezTo>
                  <a:cubicBezTo>
                    <a:pt x="1539" y="48"/>
                    <a:pt x="1514" y="61"/>
                    <a:pt x="1489" y="73"/>
                  </a:cubicBezTo>
                  <a:cubicBezTo>
                    <a:pt x="1473" y="73"/>
                    <a:pt x="1457" y="73"/>
                    <a:pt x="1441" y="73"/>
                  </a:cubicBezTo>
                  <a:cubicBezTo>
                    <a:pt x="1416" y="60"/>
                    <a:pt x="1391" y="48"/>
                    <a:pt x="1370" y="37"/>
                  </a:cubicBezTo>
                  <a:cubicBezTo>
                    <a:pt x="1344" y="49"/>
                    <a:pt x="1318" y="61"/>
                    <a:pt x="1293" y="73"/>
                  </a:cubicBezTo>
                  <a:cubicBezTo>
                    <a:pt x="1278" y="73"/>
                    <a:pt x="1264" y="73"/>
                    <a:pt x="1249" y="73"/>
                  </a:cubicBezTo>
                  <a:cubicBezTo>
                    <a:pt x="1224" y="61"/>
                    <a:pt x="1198" y="49"/>
                    <a:pt x="1175" y="37"/>
                  </a:cubicBezTo>
                  <a:cubicBezTo>
                    <a:pt x="1151" y="48"/>
                    <a:pt x="1126" y="61"/>
                    <a:pt x="1101" y="73"/>
                  </a:cubicBezTo>
                  <a:cubicBezTo>
                    <a:pt x="1085" y="73"/>
                    <a:pt x="1069" y="73"/>
                    <a:pt x="1053" y="73"/>
                  </a:cubicBezTo>
                  <a:cubicBezTo>
                    <a:pt x="1028" y="60"/>
                    <a:pt x="1003" y="48"/>
                    <a:pt x="982" y="37"/>
                  </a:cubicBezTo>
                  <a:cubicBezTo>
                    <a:pt x="956" y="49"/>
                    <a:pt x="930" y="61"/>
                    <a:pt x="905" y="73"/>
                  </a:cubicBezTo>
                  <a:cubicBezTo>
                    <a:pt x="889" y="73"/>
                    <a:pt x="873" y="73"/>
                    <a:pt x="857" y="73"/>
                  </a:cubicBezTo>
                  <a:cubicBezTo>
                    <a:pt x="832" y="60"/>
                    <a:pt x="807" y="48"/>
                    <a:pt x="786" y="37"/>
                  </a:cubicBezTo>
                  <a:cubicBezTo>
                    <a:pt x="760" y="49"/>
                    <a:pt x="734" y="61"/>
                    <a:pt x="709" y="73"/>
                  </a:cubicBezTo>
                  <a:cubicBezTo>
                    <a:pt x="694" y="73"/>
                    <a:pt x="680" y="73"/>
                    <a:pt x="665" y="73"/>
                  </a:cubicBezTo>
                  <a:cubicBezTo>
                    <a:pt x="640" y="61"/>
                    <a:pt x="614" y="49"/>
                    <a:pt x="591" y="37"/>
                  </a:cubicBezTo>
                  <a:cubicBezTo>
                    <a:pt x="567" y="48"/>
                    <a:pt x="542" y="61"/>
                    <a:pt x="517" y="73"/>
                  </a:cubicBezTo>
                  <a:cubicBezTo>
                    <a:pt x="502" y="73"/>
                    <a:pt x="488" y="73"/>
                    <a:pt x="473" y="73"/>
                  </a:cubicBezTo>
                  <a:cubicBezTo>
                    <a:pt x="447" y="61"/>
                    <a:pt x="421" y="49"/>
                    <a:pt x="397" y="38"/>
                  </a:cubicBezTo>
                  <a:cubicBezTo>
                    <a:pt x="373" y="49"/>
                    <a:pt x="347" y="61"/>
                    <a:pt x="321" y="73"/>
                  </a:cubicBezTo>
                  <a:cubicBezTo>
                    <a:pt x="306" y="73"/>
                    <a:pt x="292" y="73"/>
                    <a:pt x="277" y="73"/>
                  </a:cubicBezTo>
                  <a:cubicBezTo>
                    <a:pt x="252" y="61"/>
                    <a:pt x="227" y="49"/>
                    <a:pt x="203" y="37"/>
                  </a:cubicBezTo>
                  <a:cubicBezTo>
                    <a:pt x="179" y="48"/>
                    <a:pt x="154" y="61"/>
                    <a:pt x="129" y="73"/>
                  </a:cubicBezTo>
                  <a:cubicBezTo>
                    <a:pt x="114" y="73"/>
                    <a:pt x="100" y="73"/>
                    <a:pt x="85" y="7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12" name="Freeform 146">
              <a:extLst>
                <a:ext uri="{FF2B5EF4-FFF2-40B4-BE49-F238E27FC236}">
                  <a16:creationId xmlns:a16="http://schemas.microsoft.com/office/drawing/2014/main" id="{99E1EA8A-7806-7A06-4F30-41CEEB97A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3826" y="7915562"/>
              <a:ext cx="2511553" cy="1463356"/>
            </a:xfrm>
            <a:custGeom>
              <a:avLst/>
              <a:gdLst>
                <a:gd name="T0" fmla="*/ 996 w 996"/>
                <a:gd name="T1" fmla="*/ 581 h 581"/>
                <a:gd name="T2" fmla="*/ 0 w 996"/>
                <a:gd name="T3" fmla="*/ 581 h 581"/>
                <a:gd name="T4" fmla="*/ 0 w 996"/>
                <a:gd name="T5" fmla="*/ 383 h 581"/>
                <a:gd name="T6" fmla="*/ 92 w 996"/>
                <a:gd name="T7" fmla="*/ 383 h 581"/>
                <a:gd name="T8" fmla="*/ 92 w 996"/>
                <a:gd name="T9" fmla="*/ 168 h 581"/>
                <a:gd name="T10" fmla="*/ 308 w 996"/>
                <a:gd name="T11" fmla="*/ 168 h 581"/>
                <a:gd name="T12" fmla="*/ 308 w 996"/>
                <a:gd name="T13" fmla="*/ 0 h 581"/>
                <a:gd name="T14" fmla="*/ 361 w 996"/>
                <a:gd name="T15" fmla="*/ 0 h 581"/>
                <a:gd name="T16" fmla="*/ 361 w 996"/>
                <a:gd name="T17" fmla="*/ 167 h 581"/>
                <a:gd name="T18" fmla="*/ 401 w 996"/>
                <a:gd name="T19" fmla="*/ 167 h 581"/>
                <a:gd name="T20" fmla="*/ 401 w 996"/>
                <a:gd name="T21" fmla="*/ 381 h 581"/>
                <a:gd name="T22" fmla="*/ 451 w 996"/>
                <a:gd name="T23" fmla="*/ 381 h 581"/>
                <a:gd name="T24" fmla="*/ 451 w 996"/>
                <a:gd name="T25" fmla="*/ 268 h 581"/>
                <a:gd name="T26" fmla="*/ 706 w 996"/>
                <a:gd name="T27" fmla="*/ 268 h 581"/>
                <a:gd name="T28" fmla="*/ 706 w 996"/>
                <a:gd name="T29" fmla="*/ 382 h 581"/>
                <a:gd name="T30" fmla="*/ 996 w 996"/>
                <a:gd name="T31" fmla="*/ 382 h 581"/>
                <a:gd name="T32" fmla="*/ 996 w 996"/>
                <a:gd name="T33" fmla="*/ 581 h 581"/>
                <a:gd name="T34" fmla="*/ 919 w 996"/>
                <a:gd name="T35" fmla="*/ 537 h 581"/>
                <a:gd name="T36" fmla="*/ 919 w 996"/>
                <a:gd name="T37" fmla="*/ 427 h 581"/>
                <a:gd name="T38" fmla="*/ 814 w 996"/>
                <a:gd name="T39" fmla="*/ 427 h 581"/>
                <a:gd name="T40" fmla="*/ 814 w 996"/>
                <a:gd name="T41" fmla="*/ 537 h 581"/>
                <a:gd name="T42" fmla="*/ 919 w 996"/>
                <a:gd name="T43" fmla="*/ 537 h 581"/>
                <a:gd name="T44" fmla="*/ 629 w 996"/>
                <a:gd name="T45" fmla="*/ 537 h 581"/>
                <a:gd name="T46" fmla="*/ 736 w 996"/>
                <a:gd name="T47" fmla="*/ 537 h 581"/>
                <a:gd name="T48" fmla="*/ 736 w 996"/>
                <a:gd name="T49" fmla="*/ 427 h 581"/>
                <a:gd name="T50" fmla="*/ 629 w 996"/>
                <a:gd name="T51" fmla="*/ 427 h 581"/>
                <a:gd name="T52" fmla="*/ 629 w 996"/>
                <a:gd name="T53" fmla="*/ 537 h 581"/>
                <a:gd name="T54" fmla="*/ 445 w 996"/>
                <a:gd name="T55" fmla="*/ 537 h 581"/>
                <a:gd name="T56" fmla="*/ 552 w 996"/>
                <a:gd name="T57" fmla="*/ 537 h 581"/>
                <a:gd name="T58" fmla="*/ 552 w 996"/>
                <a:gd name="T59" fmla="*/ 427 h 581"/>
                <a:gd name="T60" fmla="*/ 445 w 996"/>
                <a:gd name="T61" fmla="*/ 427 h 581"/>
                <a:gd name="T62" fmla="*/ 445 w 996"/>
                <a:gd name="T63" fmla="*/ 537 h 581"/>
                <a:gd name="T64" fmla="*/ 367 w 996"/>
                <a:gd name="T65" fmla="*/ 537 h 581"/>
                <a:gd name="T66" fmla="*/ 367 w 996"/>
                <a:gd name="T67" fmla="*/ 427 h 581"/>
                <a:gd name="T68" fmla="*/ 261 w 996"/>
                <a:gd name="T69" fmla="*/ 427 h 581"/>
                <a:gd name="T70" fmla="*/ 261 w 996"/>
                <a:gd name="T71" fmla="*/ 537 h 581"/>
                <a:gd name="T72" fmla="*/ 367 w 996"/>
                <a:gd name="T73" fmla="*/ 537 h 581"/>
                <a:gd name="T74" fmla="*/ 183 w 996"/>
                <a:gd name="T75" fmla="*/ 537 h 581"/>
                <a:gd name="T76" fmla="*/ 183 w 996"/>
                <a:gd name="T77" fmla="*/ 428 h 581"/>
                <a:gd name="T78" fmla="*/ 77 w 996"/>
                <a:gd name="T79" fmla="*/ 428 h 581"/>
                <a:gd name="T80" fmla="*/ 77 w 996"/>
                <a:gd name="T81" fmla="*/ 537 h 581"/>
                <a:gd name="T82" fmla="*/ 183 w 996"/>
                <a:gd name="T83" fmla="*/ 537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96" h="581">
                  <a:moveTo>
                    <a:pt x="996" y="581"/>
                  </a:moveTo>
                  <a:cubicBezTo>
                    <a:pt x="664" y="581"/>
                    <a:pt x="333" y="581"/>
                    <a:pt x="0" y="581"/>
                  </a:cubicBezTo>
                  <a:cubicBezTo>
                    <a:pt x="0" y="515"/>
                    <a:pt x="0" y="450"/>
                    <a:pt x="0" y="383"/>
                  </a:cubicBezTo>
                  <a:cubicBezTo>
                    <a:pt x="31" y="383"/>
                    <a:pt x="60" y="383"/>
                    <a:pt x="92" y="383"/>
                  </a:cubicBezTo>
                  <a:cubicBezTo>
                    <a:pt x="92" y="311"/>
                    <a:pt x="92" y="241"/>
                    <a:pt x="92" y="168"/>
                  </a:cubicBezTo>
                  <a:cubicBezTo>
                    <a:pt x="165" y="168"/>
                    <a:pt x="235" y="168"/>
                    <a:pt x="308" y="168"/>
                  </a:cubicBezTo>
                  <a:cubicBezTo>
                    <a:pt x="308" y="111"/>
                    <a:pt x="308" y="56"/>
                    <a:pt x="308" y="0"/>
                  </a:cubicBezTo>
                  <a:cubicBezTo>
                    <a:pt x="326" y="0"/>
                    <a:pt x="343" y="0"/>
                    <a:pt x="361" y="0"/>
                  </a:cubicBezTo>
                  <a:cubicBezTo>
                    <a:pt x="361" y="55"/>
                    <a:pt x="361" y="110"/>
                    <a:pt x="361" y="167"/>
                  </a:cubicBezTo>
                  <a:cubicBezTo>
                    <a:pt x="375" y="167"/>
                    <a:pt x="387" y="167"/>
                    <a:pt x="401" y="167"/>
                  </a:cubicBezTo>
                  <a:cubicBezTo>
                    <a:pt x="401" y="239"/>
                    <a:pt x="401" y="309"/>
                    <a:pt x="401" y="381"/>
                  </a:cubicBezTo>
                  <a:cubicBezTo>
                    <a:pt x="418" y="381"/>
                    <a:pt x="434" y="381"/>
                    <a:pt x="451" y="381"/>
                  </a:cubicBezTo>
                  <a:cubicBezTo>
                    <a:pt x="451" y="343"/>
                    <a:pt x="451" y="306"/>
                    <a:pt x="451" y="268"/>
                  </a:cubicBezTo>
                  <a:cubicBezTo>
                    <a:pt x="537" y="268"/>
                    <a:pt x="620" y="268"/>
                    <a:pt x="706" y="268"/>
                  </a:cubicBezTo>
                  <a:cubicBezTo>
                    <a:pt x="706" y="305"/>
                    <a:pt x="706" y="343"/>
                    <a:pt x="706" y="382"/>
                  </a:cubicBezTo>
                  <a:cubicBezTo>
                    <a:pt x="804" y="382"/>
                    <a:pt x="899" y="382"/>
                    <a:pt x="996" y="382"/>
                  </a:cubicBezTo>
                  <a:cubicBezTo>
                    <a:pt x="996" y="448"/>
                    <a:pt x="996" y="513"/>
                    <a:pt x="996" y="581"/>
                  </a:cubicBezTo>
                  <a:close/>
                  <a:moveTo>
                    <a:pt x="919" y="537"/>
                  </a:moveTo>
                  <a:cubicBezTo>
                    <a:pt x="919" y="499"/>
                    <a:pt x="919" y="463"/>
                    <a:pt x="919" y="427"/>
                  </a:cubicBezTo>
                  <a:cubicBezTo>
                    <a:pt x="883" y="427"/>
                    <a:pt x="849" y="427"/>
                    <a:pt x="814" y="427"/>
                  </a:cubicBezTo>
                  <a:cubicBezTo>
                    <a:pt x="814" y="464"/>
                    <a:pt x="814" y="500"/>
                    <a:pt x="814" y="537"/>
                  </a:cubicBezTo>
                  <a:cubicBezTo>
                    <a:pt x="850" y="537"/>
                    <a:pt x="884" y="537"/>
                    <a:pt x="919" y="537"/>
                  </a:cubicBezTo>
                  <a:close/>
                  <a:moveTo>
                    <a:pt x="629" y="537"/>
                  </a:moveTo>
                  <a:cubicBezTo>
                    <a:pt x="666" y="537"/>
                    <a:pt x="700" y="537"/>
                    <a:pt x="736" y="537"/>
                  </a:cubicBezTo>
                  <a:cubicBezTo>
                    <a:pt x="736" y="500"/>
                    <a:pt x="736" y="464"/>
                    <a:pt x="736" y="427"/>
                  </a:cubicBezTo>
                  <a:cubicBezTo>
                    <a:pt x="700" y="427"/>
                    <a:pt x="665" y="427"/>
                    <a:pt x="629" y="427"/>
                  </a:cubicBezTo>
                  <a:cubicBezTo>
                    <a:pt x="629" y="464"/>
                    <a:pt x="629" y="500"/>
                    <a:pt x="629" y="537"/>
                  </a:cubicBezTo>
                  <a:close/>
                  <a:moveTo>
                    <a:pt x="445" y="537"/>
                  </a:moveTo>
                  <a:cubicBezTo>
                    <a:pt x="482" y="537"/>
                    <a:pt x="517" y="537"/>
                    <a:pt x="552" y="537"/>
                  </a:cubicBezTo>
                  <a:cubicBezTo>
                    <a:pt x="552" y="499"/>
                    <a:pt x="552" y="464"/>
                    <a:pt x="552" y="427"/>
                  </a:cubicBezTo>
                  <a:cubicBezTo>
                    <a:pt x="516" y="427"/>
                    <a:pt x="481" y="427"/>
                    <a:pt x="445" y="427"/>
                  </a:cubicBezTo>
                  <a:cubicBezTo>
                    <a:pt x="445" y="464"/>
                    <a:pt x="445" y="499"/>
                    <a:pt x="445" y="537"/>
                  </a:cubicBezTo>
                  <a:close/>
                  <a:moveTo>
                    <a:pt x="367" y="537"/>
                  </a:moveTo>
                  <a:cubicBezTo>
                    <a:pt x="367" y="500"/>
                    <a:pt x="367" y="464"/>
                    <a:pt x="367" y="427"/>
                  </a:cubicBezTo>
                  <a:cubicBezTo>
                    <a:pt x="331" y="427"/>
                    <a:pt x="297" y="427"/>
                    <a:pt x="261" y="427"/>
                  </a:cubicBezTo>
                  <a:cubicBezTo>
                    <a:pt x="261" y="464"/>
                    <a:pt x="261" y="500"/>
                    <a:pt x="261" y="537"/>
                  </a:cubicBezTo>
                  <a:cubicBezTo>
                    <a:pt x="296" y="537"/>
                    <a:pt x="331" y="537"/>
                    <a:pt x="367" y="537"/>
                  </a:cubicBezTo>
                  <a:close/>
                  <a:moveTo>
                    <a:pt x="183" y="537"/>
                  </a:moveTo>
                  <a:cubicBezTo>
                    <a:pt x="183" y="499"/>
                    <a:pt x="183" y="463"/>
                    <a:pt x="183" y="428"/>
                  </a:cubicBezTo>
                  <a:cubicBezTo>
                    <a:pt x="147" y="428"/>
                    <a:pt x="112" y="428"/>
                    <a:pt x="77" y="428"/>
                  </a:cubicBezTo>
                  <a:cubicBezTo>
                    <a:pt x="77" y="465"/>
                    <a:pt x="77" y="500"/>
                    <a:pt x="77" y="537"/>
                  </a:cubicBezTo>
                  <a:cubicBezTo>
                    <a:pt x="113" y="537"/>
                    <a:pt x="147" y="537"/>
                    <a:pt x="183" y="53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13" name="Freeform 147">
              <a:extLst>
                <a:ext uri="{FF2B5EF4-FFF2-40B4-BE49-F238E27FC236}">
                  <a16:creationId xmlns:a16="http://schemas.microsoft.com/office/drawing/2014/main" id="{ED521832-BF40-81B8-5837-23868915D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3354" y="8363107"/>
              <a:ext cx="244382" cy="200218"/>
            </a:xfrm>
            <a:custGeom>
              <a:avLst/>
              <a:gdLst>
                <a:gd name="T0" fmla="*/ 97 w 97"/>
                <a:gd name="T1" fmla="*/ 0 h 79"/>
                <a:gd name="T2" fmla="*/ 97 w 97"/>
                <a:gd name="T3" fmla="*/ 79 h 79"/>
                <a:gd name="T4" fmla="*/ 0 w 97"/>
                <a:gd name="T5" fmla="*/ 79 h 79"/>
                <a:gd name="T6" fmla="*/ 0 w 97"/>
                <a:gd name="T7" fmla="*/ 0 h 79"/>
                <a:gd name="T8" fmla="*/ 97 w 97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9">
                  <a:moveTo>
                    <a:pt x="97" y="0"/>
                  </a:moveTo>
                  <a:cubicBezTo>
                    <a:pt x="97" y="27"/>
                    <a:pt x="97" y="52"/>
                    <a:pt x="97" y="79"/>
                  </a:cubicBezTo>
                  <a:cubicBezTo>
                    <a:pt x="65" y="79"/>
                    <a:pt x="33" y="79"/>
                    <a:pt x="0" y="79"/>
                  </a:cubicBezTo>
                  <a:cubicBezTo>
                    <a:pt x="0" y="52"/>
                    <a:pt x="0" y="27"/>
                    <a:pt x="0" y="0"/>
                  </a:cubicBezTo>
                  <a:cubicBezTo>
                    <a:pt x="32" y="0"/>
                    <a:pt x="64" y="0"/>
                    <a:pt x="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14" name="Freeform 148">
              <a:extLst>
                <a:ext uri="{FF2B5EF4-FFF2-40B4-BE49-F238E27FC236}">
                  <a16:creationId xmlns:a16="http://schemas.microsoft.com/office/drawing/2014/main" id="{4316E33D-0B12-F87E-BCFD-09A621EAE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3681" y="8363107"/>
              <a:ext cx="244382" cy="200218"/>
            </a:xfrm>
            <a:custGeom>
              <a:avLst/>
              <a:gdLst>
                <a:gd name="T0" fmla="*/ 97 w 97"/>
                <a:gd name="T1" fmla="*/ 79 h 79"/>
                <a:gd name="T2" fmla="*/ 0 w 97"/>
                <a:gd name="T3" fmla="*/ 79 h 79"/>
                <a:gd name="T4" fmla="*/ 0 w 97"/>
                <a:gd name="T5" fmla="*/ 0 h 79"/>
                <a:gd name="T6" fmla="*/ 97 w 97"/>
                <a:gd name="T7" fmla="*/ 0 h 79"/>
                <a:gd name="T8" fmla="*/ 97 w 97"/>
                <a:gd name="T9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9">
                  <a:moveTo>
                    <a:pt x="97" y="79"/>
                  </a:moveTo>
                  <a:cubicBezTo>
                    <a:pt x="64" y="79"/>
                    <a:pt x="33" y="79"/>
                    <a:pt x="0" y="79"/>
                  </a:cubicBezTo>
                  <a:cubicBezTo>
                    <a:pt x="0" y="52"/>
                    <a:pt x="0" y="27"/>
                    <a:pt x="0" y="0"/>
                  </a:cubicBezTo>
                  <a:cubicBezTo>
                    <a:pt x="32" y="0"/>
                    <a:pt x="64" y="0"/>
                    <a:pt x="97" y="0"/>
                  </a:cubicBezTo>
                  <a:cubicBezTo>
                    <a:pt x="97" y="26"/>
                    <a:pt x="97" y="52"/>
                    <a:pt x="97" y="7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7624F1FD-55B5-97F9-CA1B-448A89C55E86}"/>
              </a:ext>
            </a:extLst>
          </p:cNvPr>
          <p:cNvGrpSpPr>
            <a:grpSpLocks noChangeAspect="1"/>
          </p:cNvGrpSpPr>
          <p:nvPr/>
        </p:nvGrpSpPr>
        <p:grpSpPr>
          <a:xfrm>
            <a:off x="4342916" y="1486650"/>
            <a:ext cx="712340" cy="720000"/>
            <a:chOff x="2854325" y="1376363"/>
            <a:chExt cx="1181100" cy="1193800"/>
          </a:xfrm>
          <a:solidFill>
            <a:schemeClr val="tx2"/>
          </a:solidFill>
        </p:grpSpPr>
        <p:sp>
          <p:nvSpPr>
            <p:cNvPr id="118" name="Rectangle 5">
              <a:extLst>
                <a:ext uri="{FF2B5EF4-FFF2-40B4-BE49-F238E27FC236}">
                  <a16:creationId xmlns:a16="http://schemas.microsoft.com/office/drawing/2014/main" id="{3CDC6684-098C-FD26-1885-CD912998B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600" y="1465263"/>
              <a:ext cx="28575" cy="11112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19" name="Rectangle 6">
              <a:extLst>
                <a:ext uri="{FF2B5EF4-FFF2-40B4-BE49-F238E27FC236}">
                  <a16:creationId xmlns:a16="http://schemas.microsoft.com/office/drawing/2014/main" id="{30B7D333-161A-6819-89D9-96A80C964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600" y="1608138"/>
              <a:ext cx="28575" cy="38100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20" name="Rectangle 7">
              <a:extLst>
                <a:ext uri="{FF2B5EF4-FFF2-40B4-BE49-F238E27FC236}">
                  <a16:creationId xmlns:a16="http://schemas.microsoft.com/office/drawing/2014/main" id="{1BE16327-97A9-B7DF-DD62-2B2FEE67B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275" y="1376363"/>
              <a:ext cx="28575" cy="107950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21" name="Rectangle 8">
              <a:extLst>
                <a:ext uri="{FF2B5EF4-FFF2-40B4-BE49-F238E27FC236}">
                  <a16:creationId xmlns:a16="http://schemas.microsoft.com/office/drawing/2014/main" id="{8055E06D-3508-B6AA-F05A-65D8117FC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275" y="1516063"/>
              <a:ext cx="28575" cy="412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22" name="Rectangle 9">
              <a:extLst>
                <a:ext uri="{FF2B5EF4-FFF2-40B4-BE49-F238E27FC236}">
                  <a16:creationId xmlns:a16="http://schemas.microsoft.com/office/drawing/2014/main" id="{444B8BE8-D1DA-12EB-26B2-7CE9DCCF8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775" y="1490663"/>
              <a:ext cx="28575" cy="107950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23" name="Rectangle 10">
              <a:extLst>
                <a:ext uri="{FF2B5EF4-FFF2-40B4-BE49-F238E27FC236}">
                  <a16:creationId xmlns:a16="http://schemas.microsoft.com/office/drawing/2014/main" id="{4EAF54D6-2376-BCC1-2DF7-AFD3B9EFF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775" y="1630363"/>
              <a:ext cx="28575" cy="412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24" name="Freeform 11">
              <a:extLst>
                <a:ext uri="{FF2B5EF4-FFF2-40B4-BE49-F238E27FC236}">
                  <a16:creationId xmlns:a16="http://schemas.microsoft.com/office/drawing/2014/main" id="{7C66F436-65F3-B7E5-D5BB-521E9765A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075" y="1982788"/>
              <a:ext cx="158750" cy="288925"/>
            </a:xfrm>
            <a:custGeom>
              <a:avLst/>
              <a:gdLst>
                <a:gd name="T0" fmla="*/ 30 w 100"/>
                <a:gd name="T1" fmla="*/ 182 h 182"/>
                <a:gd name="T2" fmla="*/ 18 w 100"/>
                <a:gd name="T3" fmla="*/ 178 h 182"/>
                <a:gd name="T4" fmla="*/ 2 w 100"/>
                <a:gd name="T5" fmla="*/ 164 h 182"/>
                <a:gd name="T6" fmla="*/ 0 w 100"/>
                <a:gd name="T7" fmla="*/ 132 h 182"/>
                <a:gd name="T8" fmla="*/ 18 w 100"/>
                <a:gd name="T9" fmla="*/ 152 h 182"/>
                <a:gd name="T10" fmla="*/ 20 w 100"/>
                <a:gd name="T11" fmla="*/ 156 h 182"/>
                <a:gd name="T12" fmla="*/ 26 w 100"/>
                <a:gd name="T13" fmla="*/ 162 h 182"/>
                <a:gd name="T14" fmla="*/ 70 w 100"/>
                <a:gd name="T15" fmla="*/ 164 h 182"/>
                <a:gd name="T16" fmla="*/ 76 w 100"/>
                <a:gd name="T17" fmla="*/ 162 h 182"/>
                <a:gd name="T18" fmla="*/ 82 w 100"/>
                <a:gd name="T19" fmla="*/ 156 h 182"/>
                <a:gd name="T20" fmla="*/ 82 w 100"/>
                <a:gd name="T21" fmla="*/ 110 h 182"/>
                <a:gd name="T22" fmla="*/ 82 w 100"/>
                <a:gd name="T23" fmla="*/ 106 h 182"/>
                <a:gd name="T24" fmla="*/ 76 w 100"/>
                <a:gd name="T25" fmla="*/ 100 h 182"/>
                <a:gd name="T26" fmla="*/ 30 w 100"/>
                <a:gd name="T27" fmla="*/ 100 h 182"/>
                <a:gd name="T28" fmla="*/ 18 w 100"/>
                <a:gd name="T29" fmla="*/ 98 h 182"/>
                <a:gd name="T30" fmla="*/ 2 w 100"/>
                <a:gd name="T31" fmla="*/ 82 h 182"/>
                <a:gd name="T32" fmla="*/ 0 w 100"/>
                <a:gd name="T33" fmla="*/ 28 h 182"/>
                <a:gd name="T34" fmla="*/ 2 w 100"/>
                <a:gd name="T35" fmla="*/ 18 h 182"/>
                <a:gd name="T36" fmla="*/ 18 w 100"/>
                <a:gd name="T37" fmla="*/ 2 h 182"/>
                <a:gd name="T38" fmla="*/ 70 w 100"/>
                <a:gd name="T39" fmla="*/ 0 h 182"/>
                <a:gd name="T40" fmla="*/ 82 w 100"/>
                <a:gd name="T41" fmla="*/ 2 h 182"/>
                <a:gd name="T42" fmla="*/ 98 w 100"/>
                <a:gd name="T43" fmla="*/ 18 h 182"/>
                <a:gd name="T44" fmla="*/ 100 w 100"/>
                <a:gd name="T45" fmla="*/ 50 h 182"/>
                <a:gd name="T46" fmla="*/ 82 w 100"/>
                <a:gd name="T47" fmla="*/ 28 h 182"/>
                <a:gd name="T48" fmla="*/ 82 w 100"/>
                <a:gd name="T49" fmla="*/ 24 h 182"/>
                <a:gd name="T50" fmla="*/ 76 w 100"/>
                <a:gd name="T51" fmla="*/ 18 h 182"/>
                <a:gd name="T52" fmla="*/ 30 w 100"/>
                <a:gd name="T53" fmla="*/ 18 h 182"/>
                <a:gd name="T54" fmla="*/ 26 w 100"/>
                <a:gd name="T55" fmla="*/ 18 h 182"/>
                <a:gd name="T56" fmla="*/ 20 w 100"/>
                <a:gd name="T57" fmla="*/ 24 h 182"/>
                <a:gd name="T58" fmla="*/ 18 w 100"/>
                <a:gd name="T59" fmla="*/ 70 h 182"/>
                <a:gd name="T60" fmla="*/ 20 w 100"/>
                <a:gd name="T61" fmla="*/ 74 h 182"/>
                <a:gd name="T62" fmla="*/ 26 w 100"/>
                <a:gd name="T63" fmla="*/ 80 h 182"/>
                <a:gd name="T64" fmla="*/ 70 w 100"/>
                <a:gd name="T65" fmla="*/ 82 h 182"/>
                <a:gd name="T66" fmla="*/ 82 w 100"/>
                <a:gd name="T67" fmla="*/ 84 h 182"/>
                <a:gd name="T68" fmla="*/ 98 w 100"/>
                <a:gd name="T69" fmla="*/ 100 h 182"/>
                <a:gd name="T70" fmla="*/ 100 w 100"/>
                <a:gd name="T71" fmla="*/ 152 h 182"/>
                <a:gd name="T72" fmla="*/ 98 w 100"/>
                <a:gd name="T73" fmla="*/ 164 h 182"/>
                <a:gd name="T74" fmla="*/ 82 w 100"/>
                <a:gd name="T75" fmla="*/ 178 h 182"/>
                <a:gd name="T76" fmla="*/ 70 w 100"/>
                <a:gd name="T77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0" h="182">
                  <a:moveTo>
                    <a:pt x="70" y="182"/>
                  </a:moveTo>
                  <a:lnTo>
                    <a:pt x="30" y="182"/>
                  </a:lnTo>
                  <a:lnTo>
                    <a:pt x="30" y="182"/>
                  </a:lnTo>
                  <a:lnTo>
                    <a:pt x="18" y="178"/>
                  </a:lnTo>
                  <a:lnTo>
                    <a:pt x="8" y="172"/>
                  </a:lnTo>
                  <a:lnTo>
                    <a:pt x="2" y="164"/>
                  </a:lnTo>
                  <a:lnTo>
                    <a:pt x="0" y="152"/>
                  </a:lnTo>
                  <a:lnTo>
                    <a:pt x="0" y="132"/>
                  </a:lnTo>
                  <a:lnTo>
                    <a:pt x="18" y="132"/>
                  </a:lnTo>
                  <a:lnTo>
                    <a:pt x="18" y="152"/>
                  </a:lnTo>
                  <a:lnTo>
                    <a:pt x="18" y="152"/>
                  </a:lnTo>
                  <a:lnTo>
                    <a:pt x="20" y="156"/>
                  </a:lnTo>
                  <a:lnTo>
                    <a:pt x="22" y="160"/>
                  </a:lnTo>
                  <a:lnTo>
                    <a:pt x="26" y="162"/>
                  </a:lnTo>
                  <a:lnTo>
                    <a:pt x="30" y="164"/>
                  </a:lnTo>
                  <a:lnTo>
                    <a:pt x="70" y="164"/>
                  </a:lnTo>
                  <a:lnTo>
                    <a:pt x="70" y="164"/>
                  </a:lnTo>
                  <a:lnTo>
                    <a:pt x="76" y="162"/>
                  </a:lnTo>
                  <a:lnTo>
                    <a:pt x="78" y="160"/>
                  </a:lnTo>
                  <a:lnTo>
                    <a:pt x="82" y="156"/>
                  </a:lnTo>
                  <a:lnTo>
                    <a:pt x="82" y="152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06"/>
                  </a:lnTo>
                  <a:lnTo>
                    <a:pt x="78" y="102"/>
                  </a:lnTo>
                  <a:lnTo>
                    <a:pt x="76" y="100"/>
                  </a:lnTo>
                  <a:lnTo>
                    <a:pt x="70" y="100"/>
                  </a:lnTo>
                  <a:lnTo>
                    <a:pt x="30" y="100"/>
                  </a:lnTo>
                  <a:lnTo>
                    <a:pt x="30" y="100"/>
                  </a:lnTo>
                  <a:lnTo>
                    <a:pt x="18" y="98"/>
                  </a:lnTo>
                  <a:lnTo>
                    <a:pt x="8" y="90"/>
                  </a:lnTo>
                  <a:lnTo>
                    <a:pt x="2" y="82"/>
                  </a:lnTo>
                  <a:lnTo>
                    <a:pt x="0" y="7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18"/>
                  </a:lnTo>
                  <a:lnTo>
                    <a:pt x="8" y="8"/>
                  </a:lnTo>
                  <a:lnTo>
                    <a:pt x="18" y="2"/>
                  </a:lnTo>
                  <a:lnTo>
                    <a:pt x="3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82" y="2"/>
                  </a:lnTo>
                  <a:lnTo>
                    <a:pt x="92" y="8"/>
                  </a:lnTo>
                  <a:lnTo>
                    <a:pt x="98" y="18"/>
                  </a:lnTo>
                  <a:lnTo>
                    <a:pt x="100" y="28"/>
                  </a:lnTo>
                  <a:lnTo>
                    <a:pt x="100" y="50"/>
                  </a:lnTo>
                  <a:lnTo>
                    <a:pt x="82" y="50"/>
                  </a:lnTo>
                  <a:lnTo>
                    <a:pt x="82" y="28"/>
                  </a:lnTo>
                  <a:lnTo>
                    <a:pt x="82" y="28"/>
                  </a:lnTo>
                  <a:lnTo>
                    <a:pt x="82" y="24"/>
                  </a:lnTo>
                  <a:lnTo>
                    <a:pt x="78" y="22"/>
                  </a:lnTo>
                  <a:lnTo>
                    <a:pt x="76" y="18"/>
                  </a:lnTo>
                  <a:lnTo>
                    <a:pt x="70" y="18"/>
                  </a:lnTo>
                  <a:lnTo>
                    <a:pt x="30" y="18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8" y="28"/>
                  </a:lnTo>
                  <a:lnTo>
                    <a:pt x="18" y="70"/>
                  </a:lnTo>
                  <a:lnTo>
                    <a:pt x="18" y="70"/>
                  </a:lnTo>
                  <a:lnTo>
                    <a:pt x="20" y="74"/>
                  </a:lnTo>
                  <a:lnTo>
                    <a:pt x="22" y="78"/>
                  </a:lnTo>
                  <a:lnTo>
                    <a:pt x="26" y="80"/>
                  </a:lnTo>
                  <a:lnTo>
                    <a:pt x="30" y="82"/>
                  </a:lnTo>
                  <a:lnTo>
                    <a:pt x="70" y="82"/>
                  </a:lnTo>
                  <a:lnTo>
                    <a:pt x="70" y="82"/>
                  </a:lnTo>
                  <a:lnTo>
                    <a:pt x="82" y="84"/>
                  </a:lnTo>
                  <a:lnTo>
                    <a:pt x="92" y="90"/>
                  </a:lnTo>
                  <a:lnTo>
                    <a:pt x="98" y="100"/>
                  </a:lnTo>
                  <a:lnTo>
                    <a:pt x="100" y="110"/>
                  </a:lnTo>
                  <a:lnTo>
                    <a:pt x="100" y="152"/>
                  </a:lnTo>
                  <a:lnTo>
                    <a:pt x="100" y="152"/>
                  </a:lnTo>
                  <a:lnTo>
                    <a:pt x="98" y="164"/>
                  </a:lnTo>
                  <a:lnTo>
                    <a:pt x="92" y="172"/>
                  </a:lnTo>
                  <a:lnTo>
                    <a:pt x="82" y="178"/>
                  </a:lnTo>
                  <a:lnTo>
                    <a:pt x="70" y="182"/>
                  </a:lnTo>
                  <a:lnTo>
                    <a:pt x="70" y="18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25" name="Rectangle 12">
              <a:extLst>
                <a:ext uri="{FF2B5EF4-FFF2-40B4-BE49-F238E27FC236}">
                  <a16:creationId xmlns:a16="http://schemas.microsoft.com/office/drawing/2014/main" id="{C8E5D5D5-8B6B-C25E-04AB-62BADAAB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1960563"/>
              <a:ext cx="28575" cy="3492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26" name="Rectangle 13">
              <a:extLst>
                <a:ext uri="{FF2B5EF4-FFF2-40B4-BE49-F238E27FC236}">
                  <a16:creationId xmlns:a16="http://schemas.microsoft.com/office/drawing/2014/main" id="{365B0D39-F523-B835-658B-60EDF2CB0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750" y="2255838"/>
              <a:ext cx="28575" cy="38100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27" name="Rectangle 14">
              <a:extLst>
                <a:ext uri="{FF2B5EF4-FFF2-40B4-BE49-F238E27FC236}">
                  <a16:creationId xmlns:a16="http://schemas.microsoft.com/office/drawing/2014/main" id="{A6FEF01D-8066-C35E-BA1C-68FD261D0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175" y="2119313"/>
              <a:ext cx="3810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28" name="Rectangle 15">
              <a:extLst>
                <a:ext uri="{FF2B5EF4-FFF2-40B4-BE49-F238E27FC236}">
                  <a16:creationId xmlns:a16="http://schemas.microsoft.com/office/drawing/2014/main" id="{E7A8981F-0385-F9C1-71F7-5334496E9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100" y="2119313"/>
              <a:ext cx="3810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17A2114D-5942-6571-F85A-72DCDDAD1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2175" y="1585913"/>
              <a:ext cx="327025" cy="107950"/>
            </a:xfrm>
            <a:custGeom>
              <a:avLst/>
              <a:gdLst>
                <a:gd name="T0" fmla="*/ 172 w 206"/>
                <a:gd name="T1" fmla="*/ 68 h 68"/>
                <a:gd name="T2" fmla="*/ 36 w 206"/>
                <a:gd name="T3" fmla="*/ 68 h 68"/>
                <a:gd name="T4" fmla="*/ 36 w 206"/>
                <a:gd name="T5" fmla="*/ 68 h 68"/>
                <a:gd name="T6" fmla="*/ 28 w 206"/>
                <a:gd name="T7" fmla="*/ 68 h 68"/>
                <a:gd name="T8" fmla="*/ 22 w 206"/>
                <a:gd name="T9" fmla="*/ 66 h 68"/>
                <a:gd name="T10" fmla="*/ 16 w 206"/>
                <a:gd name="T11" fmla="*/ 62 h 68"/>
                <a:gd name="T12" fmla="*/ 10 w 206"/>
                <a:gd name="T13" fmla="*/ 58 h 68"/>
                <a:gd name="T14" fmla="*/ 6 w 206"/>
                <a:gd name="T15" fmla="*/ 54 h 68"/>
                <a:gd name="T16" fmla="*/ 4 w 206"/>
                <a:gd name="T17" fmla="*/ 48 h 68"/>
                <a:gd name="T18" fmla="*/ 2 w 206"/>
                <a:gd name="T19" fmla="*/ 40 h 68"/>
                <a:gd name="T20" fmla="*/ 0 w 206"/>
                <a:gd name="T21" fmla="*/ 34 h 68"/>
                <a:gd name="T22" fmla="*/ 0 w 206"/>
                <a:gd name="T23" fmla="*/ 34 h 68"/>
                <a:gd name="T24" fmla="*/ 2 w 206"/>
                <a:gd name="T25" fmla="*/ 26 h 68"/>
                <a:gd name="T26" fmla="*/ 4 w 206"/>
                <a:gd name="T27" fmla="*/ 20 h 68"/>
                <a:gd name="T28" fmla="*/ 6 w 206"/>
                <a:gd name="T29" fmla="*/ 14 h 68"/>
                <a:gd name="T30" fmla="*/ 10 w 206"/>
                <a:gd name="T31" fmla="*/ 10 h 68"/>
                <a:gd name="T32" fmla="*/ 16 w 206"/>
                <a:gd name="T33" fmla="*/ 6 h 68"/>
                <a:gd name="T34" fmla="*/ 22 w 206"/>
                <a:gd name="T35" fmla="*/ 2 h 68"/>
                <a:gd name="T36" fmla="*/ 28 w 206"/>
                <a:gd name="T37" fmla="*/ 0 h 68"/>
                <a:gd name="T38" fmla="*/ 36 w 206"/>
                <a:gd name="T39" fmla="*/ 0 h 68"/>
                <a:gd name="T40" fmla="*/ 172 w 206"/>
                <a:gd name="T41" fmla="*/ 0 h 68"/>
                <a:gd name="T42" fmla="*/ 172 w 206"/>
                <a:gd name="T43" fmla="*/ 0 h 68"/>
                <a:gd name="T44" fmla="*/ 178 w 206"/>
                <a:gd name="T45" fmla="*/ 0 h 68"/>
                <a:gd name="T46" fmla="*/ 184 w 206"/>
                <a:gd name="T47" fmla="*/ 2 h 68"/>
                <a:gd name="T48" fmla="*/ 190 w 206"/>
                <a:gd name="T49" fmla="*/ 6 h 68"/>
                <a:gd name="T50" fmla="*/ 196 w 206"/>
                <a:gd name="T51" fmla="*/ 10 h 68"/>
                <a:gd name="T52" fmla="*/ 200 w 206"/>
                <a:gd name="T53" fmla="*/ 14 h 68"/>
                <a:gd name="T54" fmla="*/ 204 w 206"/>
                <a:gd name="T55" fmla="*/ 20 h 68"/>
                <a:gd name="T56" fmla="*/ 206 w 206"/>
                <a:gd name="T57" fmla="*/ 26 h 68"/>
                <a:gd name="T58" fmla="*/ 206 w 206"/>
                <a:gd name="T59" fmla="*/ 34 h 68"/>
                <a:gd name="T60" fmla="*/ 206 w 206"/>
                <a:gd name="T61" fmla="*/ 34 h 68"/>
                <a:gd name="T62" fmla="*/ 206 w 206"/>
                <a:gd name="T63" fmla="*/ 40 h 68"/>
                <a:gd name="T64" fmla="*/ 204 w 206"/>
                <a:gd name="T65" fmla="*/ 48 h 68"/>
                <a:gd name="T66" fmla="*/ 200 w 206"/>
                <a:gd name="T67" fmla="*/ 54 h 68"/>
                <a:gd name="T68" fmla="*/ 196 w 206"/>
                <a:gd name="T69" fmla="*/ 58 h 68"/>
                <a:gd name="T70" fmla="*/ 190 w 206"/>
                <a:gd name="T71" fmla="*/ 62 h 68"/>
                <a:gd name="T72" fmla="*/ 184 w 206"/>
                <a:gd name="T73" fmla="*/ 66 h 68"/>
                <a:gd name="T74" fmla="*/ 178 w 206"/>
                <a:gd name="T75" fmla="*/ 68 h 68"/>
                <a:gd name="T76" fmla="*/ 172 w 206"/>
                <a:gd name="T77" fmla="*/ 68 h 68"/>
                <a:gd name="T78" fmla="*/ 172 w 206"/>
                <a:gd name="T79" fmla="*/ 68 h 68"/>
                <a:gd name="T80" fmla="*/ 36 w 206"/>
                <a:gd name="T81" fmla="*/ 18 h 68"/>
                <a:gd name="T82" fmla="*/ 36 w 206"/>
                <a:gd name="T83" fmla="*/ 18 h 68"/>
                <a:gd name="T84" fmla="*/ 28 w 206"/>
                <a:gd name="T85" fmla="*/ 18 h 68"/>
                <a:gd name="T86" fmla="*/ 24 w 206"/>
                <a:gd name="T87" fmla="*/ 22 h 68"/>
                <a:gd name="T88" fmla="*/ 20 w 206"/>
                <a:gd name="T89" fmla="*/ 28 h 68"/>
                <a:gd name="T90" fmla="*/ 18 w 206"/>
                <a:gd name="T91" fmla="*/ 34 h 68"/>
                <a:gd name="T92" fmla="*/ 18 w 206"/>
                <a:gd name="T93" fmla="*/ 34 h 68"/>
                <a:gd name="T94" fmla="*/ 20 w 206"/>
                <a:gd name="T95" fmla="*/ 40 h 68"/>
                <a:gd name="T96" fmla="*/ 24 w 206"/>
                <a:gd name="T97" fmla="*/ 46 h 68"/>
                <a:gd name="T98" fmla="*/ 28 w 206"/>
                <a:gd name="T99" fmla="*/ 50 h 68"/>
                <a:gd name="T100" fmla="*/ 36 w 206"/>
                <a:gd name="T101" fmla="*/ 50 h 68"/>
                <a:gd name="T102" fmla="*/ 172 w 206"/>
                <a:gd name="T103" fmla="*/ 50 h 68"/>
                <a:gd name="T104" fmla="*/ 172 w 206"/>
                <a:gd name="T105" fmla="*/ 50 h 68"/>
                <a:gd name="T106" fmla="*/ 178 w 206"/>
                <a:gd name="T107" fmla="*/ 50 h 68"/>
                <a:gd name="T108" fmla="*/ 184 w 206"/>
                <a:gd name="T109" fmla="*/ 46 h 68"/>
                <a:gd name="T110" fmla="*/ 186 w 206"/>
                <a:gd name="T111" fmla="*/ 40 h 68"/>
                <a:gd name="T112" fmla="*/ 188 w 206"/>
                <a:gd name="T113" fmla="*/ 34 h 68"/>
                <a:gd name="T114" fmla="*/ 188 w 206"/>
                <a:gd name="T115" fmla="*/ 34 h 68"/>
                <a:gd name="T116" fmla="*/ 186 w 206"/>
                <a:gd name="T117" fmla="*/ 28 h 68"/>
                <a:gd name="T118" fmla="*/ 184 w 206"/>
                <a:gd name="T119" fmla="*/ 22 h 68"/>
                <a:gd name="T120" fmla="*/ 178 w 206"/>
                <a:gd name="T121" fmla="*/ 18 h 68"/>
                <a:gd name="T122" fmla="*/ 172 w 206"/>
                <a:gd name="T123" fmla="*/ 18 h 68"/>
                <a:gd name="T124" fmla="*/ 36 w 206"/>
                <a:gd name="T125" fmla="*/ 1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68">
                  <a:moveTo>
                    <a:pt x="172" y="68"/>
                  </a:moveTo>
                  <a:lnTo>
                    <a:pt x="36" y="68"/>
                  </a:lnTo>
                  <a:lnTo>
                    <a:pt x="36" y="68"/>
                  </a:lnTo>
                  <a:lnTo>
                    <a:pt x="28" y="68"/>
                  </a:lnTo>
                  <a:lnTo>
                    <a:pt x="22" y="66"/>
                  </a:lnTo>
                  <a:lnTo>
                    <a:pt x="16" y="62"/>
                  </a:lnTo>
                  <a:lnTo>
                    <a:pt x="10" y="58"/>
                  </a:lnTo>
                  <a:lnTo>
                    <a:pt x="6" y="54"/>
                  </a:lnTo>
                  <a:lnTo>
                    <a:pt x="4" y="48"/>
                  </a:lnTo>
                  <a:lnTo>
                    <a:pt x="2" y="4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6" y="14"/>
                  </a:lnTo>
                  <a:lnTo>
                    <a:pt x="10" y="10"/>
                  </a:lnTo>
                  <a:lnTo>
                    <a:pt x="16" y="6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8" y="0"/>
                  </a:lnTo>
                  <a:lnTo>
                    <a:pt x="184" y="2"/>
                  </a:lnTo>
                  <a:lnTo>
                    <a:pt x="190" y="6"/>
                  </a:lnTo>
                  <a:lnTo>
                    <a:pt x="196" y="10"/>
                  </a:lnTo>
                  <a:lnTo>
                    <a:pt x="200" y="14"/>
                  </a:lnTo>
                  <a:lnTo>
                    <a:pt x="204" y="20"/>
                  </a:lnTo>
                  <a:lnTo>
                    <a:pt x="206" y="26"/>
                  </a:lnTo>
                  <a:lnTo>
                    <a:pt x="206" y="34"/>
                  </a:lnTo>
                  <a:lnTo>
                    <a:pt x="206" y="34"/>
                  </a:lnTo>
                  <a:lnTo>
                    <a:pt x="206" y="40"/>
                  </a:lnTo>
                  <a:lnTo>
                    <a:pt x="204" y="48"/>
                  </a:lnTo>
                  <a:lnTo>
                    <a:pt x="200" y="54"/>
                  </a:lnTo>
                  <a:lnTo>
                    <a:pt x="196" y="58"/>
                  </a:lnTo>
                  <a:lnTo>
                    <a:pt x="190" y="62"/>
                  </a:lnTo>
                  <a:lnTo>
                    <a:pt x="184" y="66"/>
                  </a:lnTo>
                  <a:lnTo>
                    <a:pt x="178" y="68"/>
                  </a:lnTo>
                  <a:lnTo>
                    <a:pt x="172" y="68"/>
                  </a:lnTo>
                  <a:lnTo>
                    <a:pt x="172" y="68"/>
                  </a:lnTo>
                  <a:close/>
                  <a:moveTo>
                    <a:pt x="36" y="18"/>
                  </a:moveTo>
                  <a:lnTo>
                    <a:pt x="36" y="18"/>
                  </a:lnTo>
                  <a:lnTo>
                    <a:pt x="28" y="18"/>
                  </a:lnTo>
                  <a:lnTo>
                    <a:pt x="24" y="22"/>
                  </a:lnTo>
                  <a:lnTo>
                    <a:pt x="20" y="28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40"/>
                  </a:lnTo>
                  <a:lnTo>
                    <a:pt x="24" y="46"/>
                  </a:lnTo>
                  <a:lnTo>
                    <a:pt x="28" y="50"/>
                  </a:lnTo>
                  <a:lnTo>
                    <a:pt x="36" y="50"/>
                  </a:lnTo>
                  <a:lnTo>
                    <a:pt x="172" y="50"/>
                  </a:lnTo>
                  <a:lnTo>
                    <a:pt x="172" y="50"/>
                  </a:lnTo>
                  <a:lnTo>
                    <a:pt x="178" y="50"/>
                  </a:lnTo>
                  <a:lnTo>
                    <a:pt x="184" y="46"/>
                  </a:lnTo>
                  <a:lnTo>
                    <a:pt x="186" y="40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6" y="28"/>
                  </a:lnTo>
                  <a:lnTo>
                    <a:pt x="184" y="22"/>
                  </a:lnTo>
                  <a:lnTo>
                    <a:pt x="178" y="18"/>
                  </a:lnTo>
                  <a:lnTo>
                    <a:pt x="172" y="18"/>
                  </a:lnTo>
                  <a:lnTo>
                    <a:pt x="36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30" name="Freeform 17">
              <a:extLst>
                <a:ext uri="{FF2B5EF4-FFF2-40B4-BE49-F238E27FC236}">
                  <a16:creationId xmlns:a16="http://schemas.microsoft.com/office/drawing/2014/main" id="{44A7D63D-C1B0-E822-9491-20A263635D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22650" y="1376363"/>
              <a:ext cx="346075" cy="238125"/>
            </a:xfrm>
            <a:custGeom>
              <a:avLst/>
              <a:gdLst>
                <a:gd name="T0" fmla="*/ 164 w 218"/>
                <a:gd name="T1" fmla="*/ 150 h 150"/>
                <a:gd name="T2" fmla="*/ 54 w 218"/>
                <a:gd name="T3" fmla="*/ 150 h 150"/>
                <a:gd name="T4" fmla="*/ 6 w 218"/>
                <a:gd name="T5" fmla="*/ 60 h 150"/>
                <a:gd name="T6" fmla="*/ 6 w 218"/>
                <a:gd name="T7" fmla="*/ 60 h 150"/>
                <a:gd name="T8" fmla="*/ 2 w 218"/>
                <a:gd name="T9" fmla="*/ 50 h 150"/>
                <a:gd name="T10" fmla="*/ 0 w 218"/>
                <a:gd name="T11" fmla="*/ 40 h 150"/>
                <a:gd name="T12" fmla="*/ 2 w 218"/>
                <a:gd name="T13" fmla="*/ 28 h 150"/>
                <a:gd name="T14" fmla="*/ 6 w 218"/>
                <a:gd name="T15" fmla="*/ 20 h 150"/>
                <a:gd name="T16" fmla="*/ 6 w 218"/>
                <a:gd name="T17" fmla="*/ 20 h 150"/>
                <a:gd name="T18" fmla="*/ 12 w 218"/>
                <a:gd name="T19" fmla="*/ 10 h 150"/>
                <a:gd name="T20" fmla="*/ 22 w 218"/>
                <a:gd name="T21" fmla="*/ 4 h 150"/>
                <a:gd name="T22" fmla="*/ 30 w 218"/>
                <a:gd name="T23" fmla="*/ 0 h 150"/>
                <a:gd name="T24" fmla="*/ 42 w 218"/>
                <a:gd name="T25" fmla="*/ 0 h 150"/>
                <a:gd name="T26" fmla="*/ 178 w 218"/>
                <a:gd name="T27" fmla="*/ 0 h 150"/>
                <a:gd name="T28" fmla="*/ 178 w 218"/>
                <a:gd name="T29" fmla="*/ 0 h 150"/>
                <a:gd name="T30" fmla="*/ 188 w 218"/>
                <a:gd name="T31" fmla="*/ 0 h 150"/>
                <a:gd name="T32" fmla="*/ 198 w 218"/>
                <a:gd name="T33" fmla="*/ 4 h 150"/>
                <a:gd name="T34" fmla="*/ 206 w 218"/>
                <a:gd name="T35" fmla="*/ 10 h 150"/>
                <a:gd name="T36" fmla="*/ 212 w 218"/>
                <a:gd name="T37" fmla="*/ 20 h 150"/>
                <a:gd name="T38" fmla="*/ 212 w 218"/>
                <a:gd name="T39" fmla="*/ 20 h 150"/>
                <a:gd name="T40" fmla="*/ 216 w 218"/>
                <a:gd name="T41" fmla="*/ 28 h 150"/>
                <a:gd name="T42" fmla="*/ 218 w 218"/>
                <a:gd name="T43" fmla="*/ 40 h 150"/>
                <a:gd name="T44" fmla="*/ 216 w 218"/>
                <a:gd name="T45" fmla="*/ 50 h 150"/>
                <a:gd name="T46" fmla="*/ 212 w 218"/>
                <a:gd name="T47" fmla="*/ 60 h 150"/>
                <a:gd name="T48" fmla="*/ 164 w 218"/>
                <a:gd name="T49" fmla="*/ 150 h 150"/>
                <a:gd name="T50" fmla="*/ 66 w 218"/>
                <a:gd name="T51" fmla="*/ 132 h 150"/>
                <a:gd name="T52" fmla="*/ 154 w 218"/>
                <a:gd name="T53" fmla="*/ 132 h 150"/>
                <a:gd name="T54" fmla="*/ 198 w 218"/>
                <a:gd name="T55" fmla="*/ 50 h 150"/>
                <a:gd name="T56" fmla="*/ 198 w 218"/>
                <a:gd name="T57" fmla="*/ 50 h 150"/>
                <a:gd name="T58" fmla="*/ 200 w 218"/>
                <a:gd name="T59" fmla="*/ 46 h 150"/>
                <a:gd name="T60" fmla="*/ 200 w 218"/>
                <a:gd name="T61" fmla="*/ 40 h 150"/>
                <a:gd name="T62" fmla="*/ 200 w 218"/>
                <a:gd name="T63" fmla="*/ 34 h 150"/>
                <a:gd name="T64" fmla="*/ 196 w 218"/>
                <a:gd name="T65" fmla="*/ 28 h 150"/>
                <a:gd name="T66" fmla="*/ 196 w 218"/>
                <a:gd name="T67" fmla="*/ 28 h 150"/>
                <a:gd name="T68" fmla="*/ 194 w 218"/>
                <a:gd name="T69" fmla="*/ 24 h 150"/>
                <a:gd name="T70" fmla="*/ 188 w 218"/>
                <a:gd name="T71" fmla="*/ 20 h 150"/>
                <a:gd name="T72" fmla="*/ 184 w 218"/>
                <a:gd name="T73" fmla="*/ 18 h 150"/>
                <a:gd name="T74" fmla="*/ 178 w 218"/>
                <a:gd name="T75" fmla="*/ 18 h 150"/>
                <a:gd name="T76" fmla="*/ 42 w 218"/>
                <a:gd name="T77" fmla="*/ 18 h 150"/>
                <a:gd name="T78" fmla="*/ 42 w 218"/>
                <a:gd name="T79" fmla="*/ 18 h 150"/>
                <a:gd name="T80" fmla="*/ 36 w 218"/>
                <a:gd name="T81" fmla="*/ 18 h 150"/>
                <a:gd name="T82" fmla="*/ 30 w 218"/>
                <a:gd name="T83" fmla="*/ 20 h 150"/>
                <a:gd name="T84" fmla="*/ 26 w 218"/>
                <a:gd name="T85" fmla="*/ 24 h 150"/>
                <a:gd name="T86" fmla="*/ 22 w 218"/>
                <a:gd name="T87" fmla="*/ 28 h 150"/>
                <a:gd name="T88" fmla="*/ 22 w 218"/>
                <a:gd name="T89" fmla="*/ 28 h 150"/>
                <a:gd name="T90" fmla="*/ 20 w 218"/>
                <a:gd name="T91" fmla="*/ 34 h 150"/>
                <a:gd name="T92" fmla="*/ 18 w 218"/>
                <a:gd name="T93" fmla="*/ 40 h 150"/>
                <a:gd name="T94" fmla="*/ 20 w 218"/>
                <a:gd name="T95" fmla="*/ 46 h 150"/>
                <a:gd name="T96" fmla="*/ 22 w 218"/>
                <a:gd name="T97" fmla="*/ 50 h 150"/>
                <a:gd name="T98" fmla="*/ 66 w 218"/>
                <a:gd name="T99" fmla="*/ 13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8" h="150">
                  <a:moveTo>
                    <a:pt x="164" y="150"/>
                  </a:moveTo>
                  <a:lnTo>
                    <a:pt x="54" y="150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2" y="50"/>
                  </a:lnTo>
                  <a:lnTo>
                    <a:pt x="0" y="40"/>
                  </a:lnTo>
                  <a:lnTo>
                    <a:pt x="2" y="28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12" y="10"/>
                  </a:lnTo>
                  <a:lnTo>
                    <a:pt x="22" y="4"/>
                  </a:lnTo>
                  <a:lnTo>
                    <a:pt x="30" y="0"/>
                  </a:lnTo>
                  <a:lnTo>
                    <a:pt x="42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8" y="0"/>
                  </a:lnTo>
                  <a:lnTo>
                    <a:pt x="198" y="4"/>
                  </a:lnTo>
                  <a:lnTo>
                    <a:pt x="206" y="10"/>
                  </a:lnTo>
                  <a:lnTo>
                    <a:pt x="212" y="20"/>
                  </a:lnTo>
                  <a:lnTo>
                    <a:pt x="212" y="20"/>
                  </a:lnTo>
                  <a:lnTo>
                    <a:pt x="216" y="28"/>
                  </a:lnTo>
                  <a:lnTo>
                    <a:pt x="218" y="40"/>
                  </a:lnTo>
                  <a:lnTo>
                    <a:pt x="216" y="50"/>
                  </a:lnTo>
                  <a:lnTo>
                    <a:pt x="212" y="60"/>
                  </a:lnTo>
                  <a:lnTo>
                    <a:pt x="164" y="150"/>
                  </a:lnTo>
                  <a:close/>
                  <a:moveTo>
                    <a:pt x="66" y="132"/>
                  </a:moveTo>
                  <a:lnTo>
                    <a:pt x="154" y="132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46"/>
                  </a:lnTo>
                  <a:lnTo>
                    <a:pt x="200" y="40"/>
                  </a:lnTo>
                  <a:lnTo>
                    <a:pt x="200" y="34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4" y="24"/>
                  </a:lnTo>
                  <a:lnTo>
                    <a:pt x="188" y="20"/>
                  </a:lnTo>
                  <a:lnTo>
                    <a:pt x="184" y="18"/>
                  </a:lnTo>
                  <a:lnTo>
                    <a:pt x="178" y="18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20"/>
                  </a:lnTo>
                  <a:lnTo>
                    <a:pt x="26" y="24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0" y="34"/>
                  </a:lnTo>
                  <a:lnTo>
                    <a:pt x="18" y="40"/>
                  </a:lnTo>
                  <a:lnTo>
                    <a:pt x="20" y="46"/>
                  </a:lnTo>
                  <a:lnTo>
                    <a:pt x="22" y="50"/>
                  </a:lnTo>
                  <a:lnTo>
                    <a:pt x="66" y="13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31" name="Rectangle 18">
              <a:extLst>
                <a:ext uri="{FF2B5EF4-FFF2-40B4-BE49-F238E27FC236}">
                  <a16:creationId xmlns:a16="http://schemas.microsoft.com/office/drawing/2014/main" id="{D8F18409-119A-1B42-6C08-B1CDC7565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4250" y="1458913"/>
              <a:ext cx="31750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32" name="Rectangle 19">
              <a:extLst>
                <a:ext uri="{FF2B5EF4-FFF2-40B4-BE49-F238E27FC236}">
                  <a16:creationId xmlns:a16="http://schemas.microsoft.com/office/drawing/2014/main" id="{1BE7BF3B-5C02-1EEB-2F56-3DA008E71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400" y="1458913"/>
              <a:ext cx="28575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33" name="Rectangle 20">
              <a:extLst>
                <a:ext uri="{FF2B5EF4-FFF2-40B4-BE49-F238E27FC236}">
                  <a16:creationId xmlns:a16="http://schemas.microsoft.com/office/drawing/2014/main" id="{C7076A30-E538-5AE8-B2F6-1DD211C2F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550" y="1458913"/>
              <a:ext cx="28575" cy="28575"/>
            </a:xfrm>
            <a:prstGeom prst="rect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34" name="Freeform 21">
              <a:extLst>
                <a:ext uri="{FF2B5EF4-FFF2-40B4-BE49-F238E27FC236}">
                  <a16:creationId xmlns:a16="http://schemas.microsoft.com/office/drawing/2014/main" id="{EA62A62E-5DF9-2AFD-3D3A-C39E706AF6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4325" y="1731963"/>
              <a:ext cx="266700" cy="111125"/>
            </a:xfrm>
            <a:custGeom>
              <a:avLst/>
              <a:gdLst>
                <a:gd name="T0" fmla="*/ 168 w 168"/>
                <a:gd name="T1" fmla="*/ 70 h 70"/>
                <a:gd name="T2" fmla="*/ 0 w 168"/>
                <a:gd name="T3" fmla="*/ 70 h 70"/>
                <a:gd name="T4" fmla="*/ 0 w 168"/>
                <a:gd name="T5" fmla="*/ 0 h 70"/>
                <a:gd name="T6" fmla="*/ 168 w 168"/>
                <a:gd name="T7" fmla="*/ 0 h 70"/>
                <a:gd name="T8" fmla="*/ 168 w 168"/>
                <a:gd name="T9" fmla="*/ 70 h 70"/>
                <a:gd name="T10" fmla="*/ 18 w 168"/>
                <a:gd name="T11" fmla="*/ 52 h 70"/>
                <a:gd name="T12" fmla="*/ 150 w 168"/>
                <a:gd name="T13" fmla="*/ 52 h 70"/>
                <a:gd name="T14" fmla="*/ 150 w 168"/>
                <a:gd name="T15" fmla="*/ 18 h 70"/>
                <a:gd name="T16" fmla="*/ 18 w 168"/>
                <a:gd name="T17" fmla="*/ 18 h 70"/>
                <a:gd name="T18" fmla="*/ 18 w 168"/>
                <a:gd name="T19" fmla="*/ 5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70">
                  <a:moveTo>
                    <a:pt x="168" y="70"/>
                  </a:moveTo>
                  <a:lnTo>
                    <a:pt x="0" y="70"/>
                  </a:lnTo>
                  <a:lnTo>
                    <a:pt x="0" y="0"/>
                  </a:lnTo>
                  <a:lnTo>
                    <a:pt x="168" y="0"/>
                  </a:lnTo>
                  <a:lnTo>
                    <a:pt x="168" y="70"/>
                  </a:lnTo>
                  <a:close/>
                  <a:moveTo>
                    <a:pt x="18" y="52"/>
                  </a:moveTo>
                  <a:lnTo>
                    <a:pt x="150" y="52"/>
                  </a:lnTo>
                  <a:lnTo>
                    <a:pt x="150" y="18"/>
                  </a:lnTo>
                  <a:lnTo>
                    <a:pt x="18" y="18"/>
                  </a:lnTo>
                  <a:lnTo>
                    <a:pt x="18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35" name="Freeform 22">
              <a:extLst>
                <a:ext uri="{FF2B5EF4-FFF2-40B4-BE49-F238E27FC236}">
                  <a16:creationId xmlns:a16="http://schemas.microsoft.com/office/drawing/2014/main" id="{7CB45F65-D554-9231-7020-60E7208F1B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2450" y="2128838"/>
              <a:ext cx="266700" cy="409575"/>
            </a:xfrm>
            <a:custGeom>
              <a:avLst/>
              <a:gdLst>
                <a:gd name="T0" fmla="*/ 168 w 168"/>
                <a:gd name="T1" fmla="*/ 258 h 258"/>
                <a:gd name="T2" fmla="*/ 0 w 168"/>
                <a:gd name="T3" fmla="*/ 258 h 258"/>
                <a:gd name="T4" fmla="*/ 0 w 168"/>
                <a:gd name="T5" fmla="*/ 0 h 258"/>
                <a:gd name="T6" fmla="*/ 168 w 168"/>
                <a:gd name="T7" fmla="*/ 0 h 258"/>
                <a:gd name="T8" fmla="*/ 168 w 168"/>
                <a:gd name="T9" fmla="*/ 258 h 258"/>
                <a:gd name="T10" fmla="*/ 18 w 168"/>
                <a:gd name="T11" fmla="*/ 240 h 258"/>
                <a:gd name="T12" fmla="*/ 150 w 168"/>
                <a:gd name="T13" fmla="*/ 240 h 258"/>
                <a:gd name="T14" fmla="*/ 150 w 168"/>
                <a:gd name="T15" fmla="*/ 18 h 258"/>
                <a:gd name="T16" fmla="*/ 18 w 168"/>
                <a:gd name="T17" fmla="*/ 18 h 258"/>
                <a:gd name="T18" fmla="*/ 18 w 168"/>
                <a:gd name="T19" fmla="*/ 24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258">
                  <a:moveTo>
                    <a:pt x="168" y="258"/>
                  </a:moveTo>
                  <a:lnTo>
                    <a:pt x="0" y="258"/>
                  </a:lnTo>
                  <a:lnTo>
                    <a:pt x="0" y="0"/>
                  </a:lnTo>
                  <a:lnTo>
                    <a:pt x="168" y="0"/>
                  </a:lnTo>
                  <a:lnTo>
                    <a:pt x="168" y="258"/>
                  </a:lnTo>
                  <a:close/>
                  <a:moveTo>
                    <a:pt x="18" y="240"/>
                  </a:moveTo>
                  <a:lnTo>
                    <a:pt x="150" y="240"/>
                  </a:lnTo>
                  <a:lnTo>
                    <a:pt x="150" y="18"/>
                  </a:lnTo>
                  <a:lnTo>
                    <a:pt x="18" y="18"/>
                  </a:lnTo>
                  <a:lnTo>
                    <a:pt x="18" y="2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11E21A61-2526-735B-FB67-820F9FA8F4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4325" y="1903413"/>
              <a:ext cx="504825" cy="635000"/>
            </a:xfrm>
            <a:custGeom>
              <a:avLst/>
              <a:gdLst>
                <a:gd name="T0" fmla="*/ 168 w 318"/>
                <a:gd name="T1" fmla="*/ 400 h 400"/>
                <a:gd name="T2" fmla="*/ 0 w 318"/>
                <a:gd name="T3" fmla="*/ 400 h 400"/>
                <a:gd name="T4" fmla="*/ 0 w 318"/>
                <a:gd name="T5" fmla="*/ 334 h 400"/>
                <a:gd name="T6" fmla="*/ 18 w 318"/>
                <a:gd name="T7" fmla="*/ 334 h 400"/>
                <a:gd name="T8" fmla="*/ 18 w 318"/>
                <a:gd name="T9" fmla="*/ 334 h 400"/>
                <a:gd name="T10" fmla="*/ 150 w 318"/>
                <a:gd name="T11" fmla="*/ 334 h 400"/>
                <a:gd name="T12" fmla="*/ 150 w 318"/>
                <a:gd name="T13" fmla="*/ 304 h 400"/>
                <a:gd name="T14" fmla="*/ 0 w 318"/>
                <a:gd name="T15" fmla="*/ 304 h 400"/>
                <a:gd name="T16" fmla="*/ 2 w 318"/>
                <a:gd name="T17" fmla="*/ 238 h 400"/>
                <a:gd name="T18" fmla="*/ 150 w 318"/>
                <a:gd name="T19" fmla="*/ 238 h 400"/>
                <a:gd name="T20" fmla="*/ 150 w 318"/>
                <a:gd name="T21" fmla="*/ 208 h 400"/>
                <a:gd name="T22" fmla="*/ 2 w 318"/>
                <a:gd name="T23" fmla="*/ 208 h 400"/>
                <a:gd name="T24" fmla="*/ 2 w 318"/>
                <a:gd name="T25" fmla="*/ 142 h 400"/>
                <a:gd name="T26" fmla="*/ 150 w 318"/>
                <a:gd name="T27" fmla="*/ 142 h 400"/>
                <a:gd name="T28" fmla="*/ 150 w 318"/>
                <a:gd name="T29" fmla="*/ 112 h 400"/>
                <a:gd name="T30" fmla="*/ 18 w 318"/>
                <a:gd name="T31" fmla="*/ 112 h 400"/>
                <a:gd name="T32" fmla="*/ 0 w 318"/>
                <a:gd name="T33" fmla="*/ 126 h 400"/>
                <a:gd name="T34" fmla="*/ 0 w 318"/>
                <a:gd name="T35" fmla="*/ 0 h 400"/>
                <a:gd name="T36" fmla="*/ 168 w 318"/>
                <a:gd name="T37" fmla="*/ 0 h 400"/>
                <a:gd name="T38" fmla="*/ 168 w 318"/>
                <a:gd name="T39" fmla="*/ 190 h 400"/>
                <a:gd name="T40" fmla="*/ 318 w 318"/>
                <a:gd name="T41" fmla="*/ 190 h 400"/>
                <a:gd name="T42" fmla="*/ 318 w 318"/>
                <a:gd name="T43" fmla="*/ 256 h 400"/>
                <a:gd name="T44" fmla="*/ 168 w 318"/>
                <a:gd name="T45" fmla="*/ 256 h 400"/>
                <a:gd name="T46" fmla="*/ 168 w 318"/>
                <a:gd name="T47" fmla="*/ 286 h 400"/>
                <a:gd name="T48" fmla="*/ 318 w 318"/>
                <a:gd name="T49" fmla="*/ 286 h 400"/>
                <a:gd name="T50" fmla="*/ 318 w 318"/>
                <a:gd name="T51" fmla="*/ 352 h 400"/>
                <a:gd name="T52" fmla="*/ 168 w 318"/>
                <a:gd name="T53" fmla="*/ 352 h 400"/>
                <a:gd name="T54" fmla="*/ 168 w 318"/>
                <a:gd name="T55" fmla="*/ 400 h 400"/>
                <a:gd name="T56" fmla="*/ 18 w 318"/>
                <a:gd name="T57" fmla="*/ 382 h 400"/>
                <a:gd name="T58" fmla="*/ 150 w 318"/>
                <a:gd name="T59" fmla="*/ 382 h 400"/>
                <a:gd name="T60" fmla="*/ 150 w 318"/>
                <a:gd name="T61" fmla="*/ 352 h 400"/>
                <a:gd name="T62" fmla="*/ 18 w 318"/>
                <a:gd name="T63" fmla="*/ 352 h 400"/>
                <a:gd name="T64" fmla="*/ 18 w 318"/>
                <a:gd name="T65" fmla="*/ 382 h 400"/>
                <a:gd name="T66" fmla="*/ 168 w 318"/>
                <a:gd name="T67" fmla="*/ 334 h 400"/>
                <a:gd name="T68" fmla="*/ 300 w 318"/>
                <a:gd name="T69" fmla="*/ 334 h 400"/>
                <a:gd name="T70" fmla="*/ 300 w 318"/>
                <a:gd name="T71" fmla="*/ 304 h 400"/>
                <a:gd name="T72" fmla="*/ 168 w 318"/>
                <a:gd name="T73" fmla="*/ 304 h 400"/>
                <a:gd name="T74" fmla="*/ 168 w 318"/>
                <a:gd name="T75" fmla="*/ 334 h 400"/>
                <a:gd name="T76" fmla="*/ 18 w 318"/>
                <a:gd name="T77" fmla="*/ 286 h 400"/>
                <a:gd name="T78" fmla="*/ 150 w 318"/>
                <a:gd name="T79" fmla="*/ 286 h 400"/>
                <a:gd name="T80" fmla="*/ 150 w 318"/>
                <a:gd name="T81" fmla="*/ 256 h 400"/>
                <a:gd name="T82" fmla="*/ 18 w 318"/>
                <a:gd name="T83" fmla="*/ 256 h 400"/>
                <a:gd name="T84" fmla="*/ 18 w 318"/>
                <a:gd name="T85" fmla="*/ 286 h 400"/>
                <a:gd name="T86" fmla="*/ 168 w 318"/>
                <a:gd name="T87" fmla="*/ 238 h 400"/>
                <a:gd name="T88" fmla="*/ 300 w 318"/>
                <a:gd name="T89" fmla="*/ 238 h 400"/>
                <a:gd name="T90" fmla="*/ 300 w 318"/>
                <a:gd name="T91" fmla="*/ 208 h 400"/>
                <a:gd name="T92" fmla="*/ 168 w 318"/>
                <a:gd name="T93" fmla="*/ 208 h 400"/>
                <a:gd name="T94" fmla="*/ 168 w 318"/>
                <a:gd name="T95" fmla="*/ 238 h 400"/>
                <a:gd name="T96" fmla="*/ 20 w 318"/>
                <a:gd name="T97" fmla="*/ 190 h 400"/>
                <a:gd name="T98" fmla="*/ 150 w 318"/>
                <a:gd name="T99" fmla="*/ 190 h 400"/>
                <a:gd name="T100" fmla="*/ 150 w 318"/>
                <a:gd name="T101" fmla="*/ 160 h 400"/>
                <a:gd name="T102" fmla="*/ 20 w 318"/>
                <a:gd name="T103" fmla="*/ 160 h 400"/>
                <a:gd name="T104" fmla="*/ 20 w 318"/>
                <a:gd name="T105" fmla="*/ 190 h 400"/>
                <a:gd name="T106" fmla="*/ 18 w 318"/>
                <a:gd name="T107" fmla="*/ 94 h 400"/>
                <a:gd name="T108" fmla="*/ 150 w 318"/>
                <a:gd name="T109" fmla="*/ 94 h 400"/>
                <a:gd name="T110" fmla="*/ 150 w 318"/>
                <a:gd name="T111" fmla="*/ 66 h 400"/>
                <a:gd name="T112" fmla="*/ 18 w 318"/>
                <a:gd name="T113" fmla="*/ 66 h 400"/>
                <a:gd name="T114" fmla="*/ 18 w 318"/>
                <a:gd name="T115" fmla="*/ 94 h 400"/>
                <a:gd name="T116" fmla="*/ 18 w 318"/>
                <a:gd name="T117" fmla="*/ 48 h 400"/>
                <a:gd name="T118" fmla="*/ 150 w 318"/>
                <a:gd name="T119" fmla="*/ 48 h 400"/>
                <a:gd name="T120" fmla="*/ 150 w 318"/>
                <a:gd name="T121" fmla="*/ 18 h 400"/>
                <a:gd name="T122" fmla="*/ 18 w 318"/>
                <a:gd name="T123" fmla="*/ 18 h 400"/>
                <a:gd name="T124" fmla="*/ 18 w 318"/>
                <a:gd name="T125" fmla="*/ 48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8" h="400">
                  <a:moveTo>
                    <a:pt x="168" y="400"/>
                  </a:moveTo>
                  <a:lnTo>
                    <a:pt x="0" y="400"/>
                  </a:lnTo>
                  <a:lnTo>
                    <a:pt x="0" y="334"/>
                  </a:lnTo>
                  <a:lnTo>
                    <a:pt x="18" y="334"/>
                  </a:lnTo>
                  <a:lnTo>
                    <a:pt x="18" y="334"/>
                  </a:lnTo>
                  <a:lnTo>
                    <a:pt x="150" y="334"/>
                  </a:lnTo>
                  <a:lnTo>
                    <a:pt x="150" y="304"/>
                  </a:lnTo>
                  <a:lnTo>
                    <a:pt x="0" y="304"/>
                  </a:lnTo>
                  <a:lnTo>
                    <a:pt x="2" y="238"/>
                  </a:lnTo>
                  <a:lnTo>
                    <a:pt x="150" y="238"/>
                  </a:lnTo>
                  <a:lnTo>
                    <a:pt x="150" y="208"/>
                  </a:lnTo>
                  <a:lnTo>
                    <a:pt x="2" y="208"/>
                  </a:lnTo>
                  <a:lnTo>
                    <a:pt x="2" y="142"/>
                  </a:lnTo>
                  <a:lnTo>
                    <a:pt x="150" y="142"/>
                  </a:lnTo>
                  <a:lnTo>
                    <a:pt x="150" y="112"/>
                  </a:lnTo>
                  <a:lnTo>
                    <a:pt x="18" y="112"/>
                  </a:lnTo>
                  <a:lnTo>
                    <a:pt x="0" y="126"/>
                  </a:lnTo>
                  <a:lnTo>
                    <a:pt x="0" y="0"/>
                  </a:lnTo>
                  <a:lnTo>
                    <a:pt x="168" y="0"/>
                  </a:lnTo>
                  <a:lnTo>
                    <a:pt x="168" y="190"/>
                  </a:lnTo>
                  <a:lnTo>
                    <a:pt x="318" y="190"/>
                  </a:lnTo>
                  <a:lnTo>
                    <a:pt x="318" y="256"/>
                  </a:lnTo>
                  <a:lnTo>
                    <a:pt x="168" y="256"/>
                  </a:lnTo>
                  <a:lnTo>
                    <a:pt x="168" y="286"/>
                  </a:lnTo>
                  <a:lnTo>
                    <a:pt x="318" y="286"/>
                  </a:lnTo>
                  <a:lnTo>
                    <a:pt x="318" y="352"/>
                  </a:lnTo>
                  <a:lnTo>
                    <a:pt x="168" y="352"/>
                  </a:lnTo>
                  <a:lnTo>
                    <a:pt x="168" y="400"/>
                  </a:lnTo>
                  <a:close/>
                  <a:moveTo>
                    <a:pt x="18" y="382"/>
                  </a:moveTo>
                  <a:lnTo>
                    <a:pt x="150" y="382"/>
                  </a:lnTo>
                  <a:lnTo>
                    <a:pt x="150" y="352"/>
                  </a:lnTo>
                  <a:lnTo>
                    <a:pt x="18" y="352"/>
                  </a:lnTo>
                  <a:lnTo>
                    <a:pt x="18" y="382"/>
                  </a:lnTo>
                  <a:close/>
                  <a:moveTo>
                    <a:pt x="168" y="334"/>
                  </a:moveTo>
                  <a:lnTo>
                    <a:pt x="300" y="334"/>
                  </a:lnTo>
                  <a:lnTo>
                    <a:pt x="300" y="304"/>
                  </a:lnTo>
                  <a:lnTo>
                    <a:pt x="168" y="304"/>
                  </a:lnTo>
                  <a:lnTo>
                    <a:pt x="168" y="334"/>
                  </a:lnTo>
                  <a:close/>
                  <a:moveTo>
                    <a:pt x="18" y="286"/>
                  </a:moveTo>
                  <a:lnTo>
                    <a:pt x="150" y="286"/>
                  </a:lnTo>
                  <a:lnTo>
                    <a:pt x="150" y="256"/>
                  </a:lnTo>
                  <a:lnTo>
                    <a:pt x="18" y="256"/>
                  </a:lnTo>
                  <a:lnTo>
                    <a:pt x="18" y="286"/>
                  </a:lnTo>
                  <a:close/>
                  <a:moveTo>
                    <a:pt x="168" y="238"/>
                  </a:moveTo>
                  <a:lnTo>
                    <a:pt x="300" y="238"/>
                  </a:lnTo>
                  <a:lnTo>
                    <a:pt x="300" y="208"/>
                  </a:lnTo>
                  <a:lnTo>
                    <a:pt x="168" y="208"/>
                  </a:lnTo>
                  <a:lnTo>
                    <a:pt x="168" y="238"/>
                  </a:lnTo>
                  <a:close/>
                  <a:moveTo>
                    <a:pt x="20" y="190"/>
                  </a:moveTo>
                  <a:lnTo>
                    <a:pt x="150" y="190"/>
                  </a:lnTo>
                  <a:lnTo>
                    <a:pt x="150" y="160"/>
                  </a:lnTo>
                  <a:lnTo>
                    <a:pt x="20" y="160"/>
                  </a:lnTo>
                  <a:lnTo>
                    <a:pt x="20" y="190"/>
                  </a:lnTo>
                  <a:close/>
                  <a:moveTo>
                    <a:pt x="18" y="94"/>
                  </a:moveTo>
                  <a:lnTo>
                    <a:pt x="150" y="94"/>
                  </a:lnTo>
                  <a:lnTo>
                    <a:pt x="150" y="66"/>
                  </a:lnTo>
                  <a:lnTo>
                    <a:pt x="18" y="66"/>
                  </a:lnTo>
                  <a:lnTo>
                    <a:pt x="18" y="94"/>
                  </a:lnTo>
                  <a:close/>
                  <a:moveTo>
                    <a:pt x="18" y="48"/>
                  </a:moveTo>
                  <a:lnTo>
                    <a:pt x="150" y="48"/>
                  </a:lnTo>
                  <a:lnTo>
                    <a:pt x="150" y="18"/>
                  </a:lnTo>
                  <a:lnTo>
                    <a:pt x="18" y="18"/>
                  </a:lnTo>
                  <a:lnTo>
                    <a:pt x="18" y="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37" name="Freeform 24">
              <a:extLst>
                <a:ext uri="{FF2B5EF4-FFF2-40B4-BE49-F238E27FC236}">
                  <a16:creationId xmlns:a16="http://schemas.microsoft.com/office/drawing/2014/main" id="{4489B84A-EA4E-D519-A4FB-533E182E52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4325" y="2052638"/>
              <a:ext cx="266700" cy="409575"/>
            </a:xfrm>
            <a:custGeom>
              <a:avLst/>
              <a:gdLst>
                <a:gd name="T0" fmla="*/ 168 w 168"/>
                <a:gd name="T1" fmla="*/ 258 h 258"/>
                <a:gd name="T2" fmla="*/ 0 w 168"/>
                <a:gd name="T3" fmla="*/ 258 h 258"/>
                <a:gd name="T4" fmla="*/ 0 w 168"/>
                <a:gd name="T5" fmla="*/ 0 h 258"/>
                <a:gd name="T6" fmla="*/ 168 w 168"/>
                <a:gd name="T7" fmla="*/ 0 h 258"/>
                <a:gd name="T8" fmla="*/ 168 w 168"/>
                <a:gd name="T9" fmla="*/ 258 h 258"/>
                <a:gd name="T10" fmla="*/ 18 w 168"/>
                <a:gd name="T11" fmla="*/ 240 h 258"/>
                <a:gd name="T12" fmla="*/ 150 w 168"/>
                <a:gd name="T13" fmla="*/ 240 h 258"/>
                <a:gd name="T14" fmla="*/ 150 w 168"/>
                <a:gd name="T15" fmla="*/ 18 h 258"/>
                <a:gd name="T16" fmla="*/ 18 w 168"/>
                <a:gd name="T17" fmla="*/ 18 h 258"/>
                <a:gd name="T18" fmla="*/ 18 w 168"/>
                <a:gd name="T19" fmla="*/ 24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258">
                  <a:moveTo>
                    <a:pt x="168" y="258"/>
                  </a:moveTo>
                  <a:lnTo>
                    <a:pt x="0" y="258"/>
                  </a:lnTo>
                  <a:lnTo>
                    <a:pt x="0" y="0"/>
                  </a:lnTo>
                  <a:lnTo>
                    <a:pt x="168" y="0"/>
                  </a:lnTo>
                  <a:lnTo>
                    <a:pt x="168" y="258"/>
                  </a:lnTo>
                  <a:close/>
                  <a:moveTo>
                    <a:pt x="18" y="240"/>
                  </a:moveTo>
                  <a:lnTo>
                    <a:pt x="150" y="240"/>
                  </a:lnTo>
                  <a:lnTo>
                    <a:pt x="150" y="18"/>
                  </a:lnTo>
                  <a:lnTo>
                    <a:pt x="18" y="18"/>
                  </a:lnTo>
                  <a:lnTo>
                    <a:pt x="18" y="2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  <p:sp>
          <p:nvSpPr>
            <p:cNvPr id="138" name="Freeform 25">
              <a:extLst>
                <a:ext uri="{FF2B5EF4-FFF2-40B4-BE49-F238E27FC236}">
                  <a16:creationId xmlns:a16="http://schemas.microsoft.com/office/drawing/2014/main" id="{E340D320-6547-73AC-7E08-12A1AC53A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800" y="1665288"/>
              <a:ext cx="809625" cy="904875"/>
            </a:xfrm>
            <a:custGeom>
              <a:avLst/>
              <a:gdLst>
                <a:gd name="T0" fmla="*/ 234 w 510"/>
                <a:gd name="T1" fmla="*/ 570 h 570"/>
                <a:gd name="T2" fmla="*/ 160 w 510"/>
                <a:gd name="T3" fmla="*/ 564 h 570"/>
                <a:gd name="T4" fmla="*/ 96 w 510"/>
                <a:gd name="T5" fmla="*/ 548 h 570"/>
                <a:gd name="T6" fmla="*/ 102 w 510"/>
                <a:gd name="T7" fmla="*/ 532 h 570"/>
                <a:gd name="T8" fmla="*/ 164 w 510"/>
                <a:gd name="T9" fmla="*/ 546 h 570"/>
                <a:gd name="T10" fmla="*/ 234 w 510"/>
                <a:gd name="T11" fmla="*/ 552 h 570"/>
                <a:gd name="T12" fmla="*/ 278 w 510"/>
                <a:gd name="T13" fmla="*/ 550 h 570"/>
                <a:gd name="T14" fmla="*/ 354 w 510"/>
                <a:gd name="T15" fmla="*/ 536 h 570"/>
                <a:gd name="T16" fmla="*/ 402 w 510"/>
                <a:gd name="T17" fmla="*/ 514 h 570"/>
                <a:gd name="T18" fmla="*/ 430 w 510"/>
                <a:gd name="T19" fmla="*/ 498 h 570"/>
                <a:gd name="T20" fmla="*/ 452 w 510"/>
                <a:gd name="T21" fmla="*/ 476 h 570"/>
                <a:gd name="T22" fmla="*/ 470 w 510"/>
                <a:gd name="T23" fmla="*/ 452 h 570"/>
                <a:gd name="T24" fmla="*/ 476 w 510"/>
                <a:gd name="T25" fmla="*/ 440 h 570"/>
                <a:gd name="T26" fmla="*/ 490 w 510"/>
                <a:gd name="T27" fmla="*/ 392 h 570"/>
                <a:gd name="T28" fmla="*/ 488 w 510"/>
                <a:gd name="T29" fmla="*/ 344 h 570"/>
                <a:gd name="T30" fmla="*/ 470 w 510"/>
                <a:gd name="T31" fmla="*/ 292 h 570"/>
                <a:gd name="T32" fmla="*/ 438 w 510"/>
                <a:gd name="T33" fmla="*/ 242 h 570"/>
                <a:gd name="T34" fmla="*/ 402 w 510"/>
                <a:gd name="T35" fmla="*/ 198 h 570"/>
                <a:gd name="T36" fmla="*/ 348 w 510"/>
                <a:gd name="T37" fmla="*/ 122 h 570"/>
                <a:gd name="T38" fmla="*/ 304 w 510"/>
                <a:gd name="T39" fmla="*/ 44 h 570"/>
                <a:gd name="T40" fmla="*/ 174 w 510"/>
                <a:gd name="T41" fmla="*/ 18 h 570"/>
                <a:gd name="T42" fmla="*/ 162 w 510"/>
                <a:gd name="T43" fmla="*/ 44 h 570"/>
                <a:gd name="T44" fmla="*/ 118 w 510"/>
                <a:gd name="T45" fmla="*/ 122 h 570"/>
                <a:gd name="T46" fmla="*/ 64 w 510"/>
                <a:gd name="T47" fmla="*/ 198 h 570"/>
                <a:gd name="T48" fmla="*/ 28 w 510"/>
                <a:gd name="T49" fmla="*/ 242 h 570"/>
                <a:gd name="T50" fmla="*/ 0 w 510"/>
                <a:gd name="T51" fmla="*/ 252 h 570"/>
                <a:gd name="T52" fmla="*/ 14 w 510"/>
                <a:gd name="T53" fmla="*/ 232 h 570"/>
                <a:gd name="T54" fmla="*/ 54 w 510"/>
                <a:gd name="T55" fmla="*/ 180 h 570"/>
                <a:gd name="T56" fmla="*/ 112 w 510"/>
                <a:gd name="T57" fmla="*/ 96 h 570"/>
                <a:gd name="T58" fmla="*/ 144 w 510"/>
                <a:gd name="T59" fmla="*/ 40 h 570"/>
                <a:gd name="T60" fmla="*/ 160 w 510"/>
                <a:gd name="T61" fmla="*/ 6 h 570"/>
                <a:gd name="T62" fmla="*/ 306 w 510"/>
                <a:gd name="T63" fmla="*/ 0 h 570"/>
                <a:gd name="T64" fmla="*/ 308 w 510"/>
                <a:gd name="T65" fmla="*/ 6 h 570"/>
                <a:gd name="T66" fmla="*/ 322 w 510"/>
                <a:gd name="T67" fmla="*/ 40 h 570"/>
                <a:gd name="T68" fmla="*/ 354 w 510"/>
                <a:gd name="T69" fmla="*/ 96 h 570"/>
                <a:gd name="T70" fmla="*/ 412 w 510"/>
                <a:gd name="T71" fmla="*/ 180 h 570"/>
                <a:gd name="T72" fmla="*/ 452 w 510"/>
                <a:gd name="T73" fmla="*/ 232 h 570"/>
                <a:gd name="T74" fmla="*/ 486 w 510"/>
                <a:gd name="T75" fmla="*/ 286 h 570"/>
                <a:gd name="T76" fmla="*/ 506 w 510"/>
                <a:gd name="T77" fmla="*/ 342 h 570"/>
                <a:gd name="T78" fmla="*/ 508 w 510"/>
                <a:gd name="T79" fmla="*/ 396 h 570"/>
                <a:gd name="T80" fmla="*/ 494 w 510"/>
                <a:gd name="T81" fmla="*/ 448 h 570"/>
                <a:gd name="T82" fmla="*/ 486 w 510"/>
                <a:gd name="T83" fmla="*/ 462 h 570"/>
                <a:gd name="T84" fmla="*/ 466 w 510"/>
                <a:gd name="T85" fmla="*/ 488 h 570"/>
                <a:gd name="T86" fmla="*/ 442 w 510"/>
                <a:gd name="T87" fmla="*/ 510 h 570"/>
                <a:gd name="T88" fmla="*/ 414 w 510"/>
                <a:gd name="T89" fmla="*/ 530 h 570"/>
                <a:gd name="T90" fmla="*/ 380 w 510"/>
                <a:gd name="T91" fmla="*/ 546 h 570"/>
                <a:gd name="T92" fmla="*/ 322 w 510"/>
                <a:gd name="T93" fmla="*/ 562 h 570"/>
                <a:gd name="T94" fmla="*/ 234 w 510"/>
                <a:gd name="T95" fmla="*/ 57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0" h="570">
                  <a:moveTo>
                    <a:pt x="234" y="570"/>
                  </a:moveTo>
                  <a:lnTo>
                    <a:pt x="234" y="570"/>
                  </a:lnTo>
                  <a:lnTo>
                    <a:pt x="196" y="568"/>
                  </a:lnTo>
                  <a:lnTo>
                    <a:pt x="160" y="564"/>
                  </a:lnTo>
                  <a:lnTo>
                    <a:pt x="126" y="558"/>
                  </a:lnTo>
                  <a:lnTo>
                    <a:pt x="96" y="548"/>
                  </a:lnTo>
                  <a:lnTo>
                    <a:pt x="102" y="532"/>
                  </a:lnTo>
                  <a:lnTo>
                    <a:pt x="102" y="532"/>
                  </a:lnTo>
                  <a:lnTo>
                    <a:pt x="132" y="540"/>
                  </a:lnTo>
                  <a:lnTo>
                    <a:pt x="164" y="546"/>
                  </a:lnTo>
                  <a:lnTo>
                    <a:pt x="198" y="550"/>
                  </a:lnTo>
                  <a:lnTo>
                    <a:pt x="234" y="552"/>
                  </a:lnTo>
                  <a:lnTo>
                    <a:pt x="234" y="552"/>
                  </a:lnTo>
                  <a:lnTo>
                    <a:pt x="278" y="550"/>
                  </a:lnTo>
                  <a:lnTo>
                    <a:pt x="318" y="544"/>
                  </a:lnTo>
                  <a:lnTo>
                    <a:pt x="354" y="536"/>
                  </a:lnTo>
                  <a:lnTo>
                    <a:pt x="388" y="522"/>
                  </a:lnTo>
                  <a:lnTo>
                    <a:pt x="402" y="514"/>
                  </a:lnTo>
                  <a:lnTo>
                    <a:pt x="416" y="506"/>
                  </a:lnTo>
                  <a:lnTo>
                    <a:pt x="430" y="498"/>
                  </a:lnTo>
                  <a:lnTo>
                    <a:pt x="442" y="488"/>
                  </a:lnTo>
                  <a:lnTo>
                    <a:pt x="452" y="476"/>
                  </a:lnTo>
                  <a:lnTo>
                    <a:pt x="462" y="464"/>
                  </a:lnTo>
                  <a:lnTo>
                    <a:pt x="470" y="452"/>
                  </a:lnTo>
                  <a:lnTo>
                    <a:pt x="476" y="440"/>
                  </a:lnTo>
                  <a:lnTo>
                    <a:pt x="476" y="440"/>
                  </a:lnTo>
                  <a:lnTo>
                    <a:pt x="486" y="416"/>
                  </a:lnTo>
                  <a:lnTo>
                    <a:pt x="490" y="392"/>
                  </a:lnTo>
                  <a:lnTo>
                    <a:pt x="490" y="368"/>
                  </a:lnTo>
                  <a:lnTo>
                    <a:pt x="488" y="344"/>
                  </a:lnTo>
                  <a:lnTo>
                    <a:pt x="482" y="318"/>
                  </a:lnTo>
                  <a:lnTo>
                    <a:pt x="470" y="292"/>
                  </a:lnTo>
                  <a:lnTo>
                    <a:pt x="456" y="268"/>
                  </a:lnTo>
                  <a:lnTo>
                    <a:pt x="438" y="242"/>
                  </a:lnTo>
                  <a:lnTo>
                    <a:pt x="438" y="242"/>
                  </a:lnTo>
                  <a:lnTo>
                    <a:pt x="402" y="198"/>
                  </a:lnTo>
                  <a:lnTo>
                    <a:pt x="372" y="158"/>
                  </a:lnTo>
                  <a:lnTo>
                    <a:pt x="348" y="122"/>
                  </a:lnTo>
                  <a:lnTo>
                    <a:pt x="330" y="92"/>
                  </a:lnTo>
                  <a:lnTo>
                    <a:pt x="304" y="44"/>
                  </a:lnTo>
                  <a:lnTo>
                    <a:pt x="292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62" y="44"/>
                  </a:lnTo>
                  <a:lnTo>
                    <a:pt x="136" y="92"/>
                  </a:lnTo>
                  <a:lnTo>
                    <a:pt x="118" y="122"/>
                  </a:lnTo>
                  <a:lnTo>
                    <a:pt x="94" y="158"/>
                  </a:lnTo>
                  <a:lnTo>
                    <a:pt x="64" y="198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14" y="262"/>
                  </a:lnTo>
                  <a:lnTo>
                    <a:pt x="0" y="252"/>
                  </a:lnTo>
                  <a:lnTo>
                    <a:pt x="0" y="25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54" y="180"/>
                  </a:lnTo>
                  <a:lnTo>
                    <a:pt x="86" y="136"/>
                  </a:lnTo>
                  <a:lnTo>
                    <a:pt x="112" y="96"/>
                  </a:lnTo>
                  <a:lnTo>
                    <a:pt x="132" y="66"/>
                  </a:lnTo>
                  <a:lnTo>
                    <a:pt x="144" y="40"/>
                  </a:lnTo>
                  <a:lnTo>
                    <a:pt x="154" y="22"/>
                  </a:lnTo>
                  <a:lnTo>
                    <a:pt x="160" y="6"/>
                  </a:lnTo>
                  <a:lnTo>
                    <a:pt x="162" y="0"/>
                  </a:lnTo>
                  <a:lnTo>
                    <a:pt x="306" y="0"/>
                  </a:lnTo>
                  <a:lnTo>
                    <a:pt x="308" y="6"/>
                  </a:lnTo>
                  <a:lnTo>
                    <a:pt x="308" y="6"/>
                  </a:lnTo>
                  <a:lnTo>
                    <a:pt x="314" y="22"/>
                  </a:lnTo>
                  <a:lnTo>
                    <a:pt x="322" y="40"/>
                  </a:lnTo>
                  <a:lnTo>
                    <a:pt x="336" y="66"/>
                  </a:lnTo>
                  <a:lnTo>
                    <a:pt x="354" y="96"/>
                  </a:lnTo>
                  <a:lnTo>
                    <a:pt x="380" y="136"/>
                  </a:lnTo>
                  <a:lnTo>
                    <a:pt x="412" y="180"/>
                  </a:lnTo>
                  <a:lnTo>
                    <a:pt x="452" y="232"/>
                  </a:lnTo>
                  <a:lnTo>
                    <a:pt x="452" y="232"/>
                  </a:lnTo>
                  <a:lnTo>
                    <a:pt x="472" y="258"/>
                  </a:lnTo>
                  <a:lnTo>
                    <a:pt x="486" y="286"/>
                  </a:lnTo>
                  <a:lnTo>
                    <a:pt x="498" y="314"/>
                  </a:lnTo>
                  <a:lnTo>
                    <a:pt x="506" y="342"/>
                  </a:lnTo>
                  <a:lnTo>
                    <a:pt x="510" y="368"/>
                  </a:lnTo>
                  <a:lnTo>
                    <a:pt x="508" y="396"/>
                  </a:lnTo>
                  <a:lnTo>
                    <a:pt x="502" y="422"/>
                  </a:lnTo>
                  <a:lnTo>
                    <a:pt x="494" y="448"/>
                  </a:lnTo>
                  <a:lnTo>
                    <a:pt x="494" y="448"/>
                  </a:lnTo>
                  <a:lnTo>
                    <a:pt x="486" y="462"/>
                  </a:lnTo>
                  <a:lnTo>
                    <a:pt x="476" y="474"/>
                  </a:lnTo>
                  <a:lnTo>
                    <a:pt x="466" y="488"/>
                  </a:lnTo>
                  <a:lnTo>
                    <a:pt x="454" y="500"/>
                  </a:lnTo>
                  <a:lnTo>
                    <a:pt x="442" y="510"/>
                  </a:lnTo>
                  <a:lnTo>
                    <a:pt x="428" y="520"/>
                  </a:lnTo>
                  <a:lnTo>
                    <a:pt x="414" y="530"/>
                  </a:lnTo>
                  <a:lnTo>
                    <a:pt x="398" y="538"/>
                  </a:lnTo>
                  <a:lnTo>
                    <a:pt x="380" y="546"/>
                  </a:lnTo>
                  <a:lnTo>
                    <a:pt x="362" y="552"/>
                  </a:lnTo>
                  <a:lnTo>
                    <a:pt x="322" y="562"/>
                  </a:lnTo>
                  <a:lnTo>
                    <a:pt x="280" y="568"/>
                  </a:lnTo>
                  <a:lnTo>
                    <a:pt x="234" y="570"/>
                  </a:lnTo>
                  <a:lnTo>
                    <a:pt x="234" y="5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pt-PT" noProof="0"/>
            </a:p>
          </p:txBody>
        </p:sp>
      </p:grpSp>
      <p:pic>
        <p:nvPicPr>
          <p:cNvPr id="140" name="Graphic 139" descr="Fork In Road with solid fill">
            <a:extLst>
              <a:ext uri="{FF2B5EF4-FFF2-40B4-BE49-F238E27FC236}">
                <a16:creationId xmlns:a16="http://schemas.microsoft.com/office/drawing/2014/main" id="{21C509EF-52EF-681D-AE41-983960749DA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9829036" y="1389450"/>
            <a:ext cx="914400" cy="914400"/>
          </a:xfrm>
          <a:prstGeom prst="rect">
            <a:avLst/>
          </a:prstGeom>
        </p:spPr>
      </p:pic>
      <p:pic>
        <p:nvPicPr>
          <p:cNvPr id="142" name="Graphic 141" descr="Gauge with solid fill">
            <a:extLst>
              <a:ext uri="{FF2B5EF4-FFF2-40B4-BE49-F238E27FC236}">
                <a16:creationId xmlns:a16="http://schemas.microsoft.com/office/drawing/2014/main" id="{15F250F1-B203-5BF7-8758-703EED43D4F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7035462" y="1389450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7086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1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1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10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4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 tmFilter="0, 0; .2, .5; .8, .5; 1, 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" dur="250" autoRev="1" fill="hold"/>
                                        <p:tgtEl>
                                          <p:spTgt spid="10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 tmFilter="0, 0; .2, .5; .8, .5; 1, 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4" dur="250" autoRev="1" fill="hold"/>
                                        <p:tgtEl>
                                          <p:spTgt spid="1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 tmFilter="0, 0; .2, .5; .8, .5; 1, 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" dur="250" autoRev="1" fill="hold"/>
                                        <p:tgtEl>
                                          <p:spTgt spid="1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 tmFilter="0, 0; .2, .5; .8, .5; 1, 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2" dur="250" autoRev="1" fill="hold"/>
                                        <p:tgtEl>
                                          <p:spTgt spid="1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 tmFilter="0, 0; .2, .5; .8, .5; 1, 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5" dur="250" autoRev="1" fill="hold"/>
                                        <p:tgtEl>
                                          <p:spTgt spid="1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6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 tmFilter="0, 0; .2, .5; .8, .5; 1, 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8" dur="250" autoRev="1" fill="hold"/>
                                        <p:tgtEl>
                                          <p:spTgt spid="14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 tmFilter="0, 0; .2, .5; .8, .5; 1, 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3" dur="25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4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 tmFilter="0, 0; .2, .5; .8, .5; 1, 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6" dur="250" autoRev="1" fill="hold"/>
                                        <p:tgtEl>
                                          <p:spTgt spid="2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7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 tmFilter="0, 0; .2, .5; .8, .5; 1, 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9" dur="250" autoRev="1" fill="hold"/>
                                        <p:tgtEl>
                                          <p:spTgt spid="14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4" grpId="0"/>
      <p:bldP spid="15" grpId="0"/>
      <p:bldP spid="16" grpId="0"/>
      <p:bldP spid="17" grpId="0"/>
      <p:bldP spid="18" grpId="0"/>
      <p:bldP spid="20" grpId="0"/>
      <p:bldP spid="100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5C4C0-AF22-D283-D4C5-E628E22BAF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72D7F07A-862E-76C7-F35C-3B61A9E32635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395" imgH="394" progId="TCLayout.ActiveDocument.1">
                  <p:embed/>
                </p:oleObj>
              </mc:Choice>
              <mc:Fallback>
                <p:oleObj name="think-cell Slide" r:id="rId15" imgW="395" imgH="39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2D7F07A-862E-76C7-F35C-3B61A9E3263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1">
            <a:extLst>
              <a:ext uri="{FF2B5EF4-FFF2-40B4-BE49-F238E27FC236}">
                <a16:creationId xmlns:a16="http://schemas.microsoft.com/office/drawing/2014/main" id="{7E098A1C-C173-7F36-E1F4-E1605C6BBFC0}"/>
              </a:ext>
            </a:extLst>
          </p:cNvPr>
          <p:cNvSpPr txBox="1">
            <a:spLocks/>
          </p:cNvSpPr>
          <p:nvPr/>
        </p:nvSpPr>
        <p:spPr>
          <a:xfrm>
            <a:off x="481584" y="201168"/>
            <a:ext cx="11228832" cy="630936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2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pt-PT"/>
              <a:t>Potencial estrutural de Sines é elevado, mas condicionado por capacidade de execução e conectividade</a:t>
            </a:r>
          </a:p>
        </p:txBody>
      </p:sp>
      <p:sp>
        <p:nvSpPr>
          <p:cNvPr id="9" name="Text box_63905033817463027417">
            <a:extLst>
              <a:ext uri="{FF2B5EF4-FFF2-40B4-BE49-F238E27FC236}">
                <a16:creationId xmlns:a16="http://schemas.microsoft.com/office/drawing/2014/main" id="{959170F3-9B6E-D327-A5B3-54C88E9D8C47}"/>
              </a:ext>
            </a:extLst>
          </p:cNvPr>
          <p:cNvSpPr/>
          <p:nvPr>
            <p:custDataLst>
              <p:tags r:id="rId2"/>
            </p:custDataLst>
          </p:nvPr>
        </p:nvSpPr>
        <p:spPr>
          <a:xfrm>
            <a:off x="723900" y="5579745"/>
            <a:ext cx="10918535" cy="544830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algn="ctr">
              <a:spcAft>
                <a:spcPts val="600"/>
              </a:spcAft>
              <a:buClr>
                <a:srgbClr val="1A9AFA"/>
              </a:buClr>
              <a:buSzPct val="100000"/>
            </a:pP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Principal risco reside na capacidade de execução. Atrasos nas condições estruturais traduzem-se em menor escala de investimento, derrapagens de calendário e menor captura de valor</a:t>
            </a:r>
          </a:p>
        </p:txBody>
      </p:sp>
      <p:sp>
        <p:nvSpPr>
          <p:cNvPr id="11" name="Text box_63905033817463027417">
            <a:extLst>
              <a:ext uri="{FF2B5EF4-FFF2-40B4-BE49-F238E27FC236}">
                <a16:creationId xmlns:a16="http://schemas.microsoft.com/office/drawing/2014/main" id="{5FDA7BF4-39E4-5158-2D36-11BC9A9BA74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2798253" y="3251252"/>
            <a:ext cx="2248685" cy="1362075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Potência e calendário de ligação à rede </a:t>
            </a:r>
            <a:r>
              <a:rPr lang="pt-PT" sz="1600" b="1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condicionam as decisões </a:t>
            </a: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de investimento.</a:t>
            </a:r>
          </a:p>
        </p:txBody>
      </p:sp>
      <p:sp>
        <p:nvSpPr>
          <p:cNvPr id="12" name="Text box_63905033817463027417">
            <a:extLst>
              <a:ext uri="{FF2B5EF4-FFF2-40B4-BE49-F238E27FC236}">
                <a16:creationId xmlns:a16="http://schemas.microsoft.com/office/drawing/2014/main" id="{5DCE15B7-EDBA-96E6-78A2-4C6A08C4F6A4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5046939" y="3251252"/>
            <a:ext cx="2098122" cy="1634490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b="1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Pressão no mercado local e dependência de talento externo</a:t>
            </a: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, sem resposta formativa à escala.</a:t>
            </a:r>
          </a:p>
        </p:txBody>
      </p:sp>
      <p:sp>
        <p:nvSpPr>
          <p:cNvPr id="13" name="Text box_63905033817463027417">
            <a:extLst>
              <a:ext uri="{FF2B5EF4-FFF2-40B4-BE49-F238E27FC236}">
                <a16:creationId xmlns:a16="http://schemas.microsoft.com/office/drawing/2014/main" id="{8B75B07D-88D1-13EF-D061-1AA30AC184B5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7267051" y="3251252"/>
            <a:ext cx="2173404" cy="2244656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b="1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Forte dependência de certos projetos</a:t>
            </a: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, com risco tecnológico e regulatório</a:t>
            </a:r>
          </a:p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>
                <a:solidFill>
                  <a:srgbClr val="1A1A24"/>
                </a:solidFill>
                <a:latin typeface="Arial" panose="020B0604020202020204" pitchFamily="34" charset="0"/>
              </a:rPr>
              <a:t>Exige priorização por maturidade e faseamento.</a:t>
            </a:r>
            <a:endParaRPr lang="pt-PT" sz="1600" noProof="0">
              <a:solidFill>
                <a:srgbClr val="1A1A24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" name="Text box_63905033817463027417">
            <a:extLst>
              <a:ext uri="{FF2B5EF4-FFF2-40B4-BE49-F238E27FC236}">
                <a16:creationId xmlns:a16="http://schemas.microsoft.com/office/drawing/2014/main" id="{DB251A26-8EF0-24F0-E198-FE3247B20A76}"/>
              </a:ext>
            </a:extLst>
          </p:cNvPr>
          <p:cNvSpPr/>
          <p:nvPr>
            <p:custDataLst>
              <p:tags r:id="rId6"/>
            </p:custDataLst>
          </p:nvPr>
        </p:nvSpPr>
        <p:spPr>
          <a:xfrm>
            <a:off x="474285" y="3251252"/>
            <a:ext cx="2248685" cy="1992035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b="1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Pressão em habitação, mobilidade e serviços </a:t>
            </a: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condiciona ritmo e escala.</a:t>
            </a:r>
          </a:p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Licenciamento municipal é crítico.</a:t>
            </a:r>
          </a:p>
        </p:txBody>
      </p:sp>
      <p:sp>
        <p:nvSpPr>
          <p:cNvPr id="15" name="Text box_63905033817463027417">
            <a:extLst>
              <a:ext uri="{FF2B5EF4-FFF2-40B4-BE49-F238E27FC236}">
                <a16:creationId xmlns:a16="http://schemas.microsoft.com/office/drawing/2014/main" id="{8397FC1A-1088-62D6-4E8C-749074C90E50}"/>
              </a:ext>
            </a:extLst>
          </p:cNvPr>
          <p:cNvSpPr/>
          <p:nvPr>
            <p:custDataLst>
              <p:tags r:id="rId7"/>
            </p:custDataLst>
          </p:nvPr>
        </p:nvSpPr>
        <p:spPr>
          <a:xfrm>
            <a:off x="9544313" y="3251252"/>
            <a:ext cx="2098122" cy="1634490"/>
          </a:xfrm>
          <a:prstGeom prst="round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126000" indent="-126000">
              <a:spcAft>
                <a:spcPts val="600"/>
              </a:spcAft>
              <a:buClr>
                <a:srgbClr val="1A9AFA"/>
              </a:buClr>
              <a:buSzPct val="100000"/>
              <a:buFont typeface="Wingdings" panose="05000000000000000000" pitchFamily="2" charset="2"/>
              <a:buChar char="§"/>
            </a:pPr>
            <a:r>
              <a:rPr lang="pt-PT" sz="1600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Sines pode ficar retido numa lógica de entreposto (passagem) </a:t>
            </a:r>
            <a:r>
              <a:rPr lang="pt-PT" sz="1600" b="1" noProof="0">
                <a:solidFill>
                  <a:srgbClr val="1A1A24"/>
                </a:solidFill>
                <a:effectLst/>
                <a:latin typeface="Arial" panose="020B0604020202020204" pitchFamily="34" charset="0"/>
              </a:rPr>
              <a:t>e não valor económico alargado.</a:t>
            </a:r>
          </a:p>
        </p:txBody>
      </p:sp>
      <p:sp>
        <p:nvSpPr>
          <p:cNvPr id="16" name="dynamicFlowPentagon_Orginal_63916031311676042528">
            <a:extLst>
              <a:ext uri="{FF2B5EF4-FFF2-40B4-BE49-F238E27FC236}">
                <a16:creationId xmlns:a16="http://schemas.microsoft.com/office/drawing/2014/main" id="{1CAA1261-13C1-E220-FE2F-D5E55821F2C6}"/>
              </a:ext>
            </a:extLst>
          </p:cNvPr>
          <p:cNvSpPr/>
          <p:nvPr>
            <p:custDataLst>
              <p:tags r:id="rId8"/>
            </p:custDataLst>
          </p:nvPr>
        </p:nvSpPr>
        <p:spPr>
          <a:xfrm>
            <a:off x="549567" y="2389248"/>
            <a:ext cx="2098122" cy="3960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t" anchorCtr="0"/>
          <a:lstStyle/>
          <a:p>
            <a:pPr algn="ctr" defTabSz="913943">
              <a:defRPr/>
            </a:pPr>
            <a:r>
              <a:rPr lang="pt-PT" sz="1600" b="1">
                <a:solidFill>
                  <a:schemeClr val="accent1"/>
                </a:solidFill>
              </a:rPr>
              <a:t>Capacidade territorial como restrição ativa</a:t>
            </a:r>
          </a:p>
        </p:txBody>
      </p:sp>
      <p:sp>
        <p:nvSpPr>
          <p:cNvPr id="17" name="dynamicFlowPentagon__63916031311835673931">
            <a:extLst>
              <a:ext uri="{FF2B5EF4-FFF2-40B4-BE49-F238E27FC236}">
                <a16:creationId xmlns:a16="http://schemas.microsoft.com/office/drawing/2014/main" id="{088A3EEE-143B-2E20-6740-0B40685AEDE6}"/>
              </a:ext>
            </a:extLst>
          </p:cNvPr>
          <p:cNvSpPr/>
          <p:nvPr>
            <p:custDataLst>
              <p:tags r:id="rId9"/>
            </p:custDataLst>
          </p:nvPr>
        </p:nvSpPr>
        <p:spPr>
          <a:xfrm>
            <a:off x="2798253" y="2389248"/>
            <a:ext cx="2098122" cy="3960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t" anchorCtr="0"/>
          <a:lstStyle/>
          <a:p>
            <a:pPr algn="ctr">
              <a:spcAft>
                <a:spcPts val="600"/>
              </a:spcAft>
              <a:buClr>
                <a:srgbClr val="1A9AFA"/>
              </a:buClr>
              <a:buSzPct val="100000"/>
            </a:pPr>
            <a:r>
              <a:rPr lang="pt-PT" sz="1600" b="1">
                <a:solidFill>
                  <a:schemeClr val="accent1"/>
                </a:solidFill>
              </a:rPr>
              <a:t>Energia e licenciamento como fatores de decisão</a:t>
            </a:r>
            <a:endParaRPr lang="pt-PT" sz="1400">
              <a:solidFill>
                <a:srgbClr val="1A1A24"/>
              </a:solidFill>
              <a:latin typeface="Arial" panose="020B0604020202020204" pitchFamily="34" charset="0"/>
            </a:endParaRPr>
          </a:p>
        </p:txBody>
      </p:sp>
      <p:sp>
        <p:nvSpPr>
          <p:cNvPr id="18" name="dynamicFlowPentagon__63916031312801547734">
            <a:extLst>
              <a:ext uri="{FF2B5EF4-FFF2-40B4-BE49-F238E27FC236}">
                <a16:creationId xmlns:a16="http://schemas.microsoft.com/office/drawing/2014/main" id="{3A3034F3-FCF9-94EC-89C4-D6C5AD1A9E62}"/>
              </a:ext>
            </a:extLst>
          </p:cNvPr>
          <p:cNvSpPr/>
          <p:nvPr>
            <p:custDataLst>
              <p:tags r:id="rId10"/>
            </p:custDataLst>
          </p:nvPr>
        </p:nvSpPr>
        <p:spPr>
          <a:xfrm>
            <a:off x="5046938" y="2389248"/>
            <a:ext cx="2098122" cy="3960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t" anchorCtr="0"/>
          <a:lstStyle/>
          <a:p>
            <a:pPr algn="ctr">
              <a:spcAft>
                <a:spcPts val="600"/>
              </a:spcAft>
              <a:buClr>
                <a:srgbClr val="1A9AFA"/>
              </a:buClr>
              <a:buSzPct val="100000"/>
            </a:pPr>
            <a:r>
              <a:rPr lang="pt-PT" sz="1600" b="1">
                <a:solidFill>
                  <a:schemeClr val="accent1"/>
                </a:solidFill>
              </a:rPr>
              <a:t>Desajuste de competências</a:t>
            </a:r>
            <a:endParaRPr lang="pt-PT" sz="1400">
              <a:solidFill>
                <a:srgbClr val="1A1A24"/>
              </a:solidFill>
              <a:latin typeface="Arial" panose="020B0604020202020204" pitchFamily="34" charset="0"/>
            </a:endParaRPr>
          </a:p>
        </p:txBody>
      </p:sp>
      <p:sp>
        <p:nvSpPr>
          <p:cNvPr id="19" name="dynamicFlowPentagon__63916031313453414637">
            <a:extLst>
              <a:ext uri="{FF2B5EF4-FFF2-40B4-BE49-F238E27FC236}">
                <a16:creationId xmlns:a16="http://schemas.microsoft.com/office/drawing/2014/main" id="{1D5002BC-0E1E-F06E-F9B9-430ABC2B2E34}"/>
              </a:ext>
            </a:extLst>
          </p:cNvPr>
          <p:cNvSpPr/>
          <p:nvPr>
            <p:custDataLst>
              <p:tags r:id="rId11"/>
            </p:custDataLst>
          </p:nvPr>
        </p:nvSpPr>
        <p:spPr>
          <a:xfrm>
            <a:off x="7295626" y="2389248"/>
            <a:ext cx="2098122" cy="3960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t" anchorCtr="0"/>
          <a:lstStyle/>
          <a:p>
            <a:pPr algn="ctr">
              <a:spcAft>
                <a:spcPts val="600"/>
              </a:spcAft>
              <a:buClr>
                <a:srgbClr val="1A9AFA"/>
              </a:buClr>
              <a:buSzPct val="100000"/>
            </a:pPr>
            <a:r>
              <a:rPr lang="pt-PT" sz="1600" b="1">
                <a:solidFill>
                  <a:schemeClr val="accent1"/>
                </a:solidFill>
              </a:rPr>
              <a:t>Risco de concentração do pipeline</a:t>
            </a:r>
            <a:endParaRPr lang="pt-PT" sz="1400">
              <a:solidFill>
                <a:srgbClr val="1A1A24"/>
              </a:solidFill>
              <a:latin typeface="Arial" panose="020B0604020202020204" pitchFamily="34" charset="0"/>
            </a:endParaRPr>
          </a:p>
        </p:txBody>
      </p:sp>
      <p:sp>
        <p:nvSpPr>
          <p:cNvPr id="20" name="dynamicFlowPentagon__63916031314113589040">
            <a:extLst>
              <a:ext uri="{FF2B5EF4-FFF2-40B4-BE49-F238E27FC236}">
                <a16:creationId xmlns:a16="http://schemas.microsoft.com/office/drawing/2014/main" id="{D9001B66-1F8D-52FE-FFC3-CA938FEE529D}"/>
              </a:ext>
            </a:extLst>
          </p:cNvPr>
          <p:cNvSpPr/>
          <p:nvPr>
            <p:custDataLst>
              <p:tags r:id="rId12"/>
            </p:custDataLst>
          </p:nvPr>
        </p:nvSpPr>
        <p:spPr>
          <a:xfrm>
            <a:off x="9544313" y="2389248"/>
            <a:ext cx="2098122" cy="3960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t" anchorCtr="0"/>
          <a:lstStyle/>
          <a:p>
            <a:pPr algn="ctr">
              <a:spcAft>
                <a:spcPts val="600"/>
              </a:spcAft>
              <a:buClr>
                <a:srgbClr val="1A9AFA"/>
              </a:buClr>
              <a:buSzPct val="100000"/>
            </a:pPr>
            <a:r>
              <a:rPr lang="pt-PT" sz="1600" b="1">
                <a:solidFill>
                  <a:schemeClr val="accent1"/>
                </a:solidFill>
              </a:rPr>
              <a:t>Valor depende do </a:t>
            </a:r>
            <a:r>
              <a:rPr lang="pt-PT" sz="1600" b="1" i="1" err="1">
                <a:solidFill>
                  <a:schemeClr val="accent1"/>
                </a:solidFill>
              </a:rPr>
              <a:t>hinterland</a:t>
            </a:r>
            <a:endParaRPr lang="pt-PT" sz="1400" i="1">
              <a:solidFill>
                <a:srgbClr val="1A1A24"/>
              </a:solidFill>
              <a:latin typeface="Arial" panose="020B0604020202020204" pitchFamily="34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2BF568FF-5CEB-39D0-7AA9-86406902D774}"/>
              </a:ext>
            </a:extLst>
          </p:cNvPr>
          <p:cNvGrpSpPr>
            <a:grpSpLocks noChangeAspect="1"/>
          </p:cNvGrpSpPr>
          <p:nvPr/>
        </p:nvGrpSpPr>
        <p:grpSpPr>
          <a:xfrm>
            <a:off x="1238626" y="1327150"/>
            <a:ext cx="720000" cy="720001"/>
            <a:chOff x="2819400" y="1765300"/>
            <a:chExt cx="4267200" cy="4267200"/>
          </a:xfrm>
          <a:solidFill>
            <a:schemeClr val="accent1"/>
          </a:solidFill>
        </p:grpSpPr>
        <p:sp>
          <p:nvSpPr>
            <p:cNvPr id="40" name="Freeform 37">
              <a:extLst>
                <a:ext uri="{FF2B5EF4-FFF2-40B4-BE49-F238E27FC236}">
                  <a16:creationId xmlns:a16="http://schemas.microsoft.com/office/drawing/2014/main" id="{EC0E2CA5-1A7A-3A92-DA5A-F3E8DE58CD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5011" y="3826081"/>
              <a:ext cx="2701589" cy="2206419"/>
            </a:xfrm>
            <a:custGeom>
              <a:avLst/>
              <a:gdLst>
                <a:gd name="T0" fmla="*/ 416 w 608"/>
                <a:gd name="T1" fmla="*/ 208 h 496"/>
                <a:gd name="T2" fmla="*/ 578 w 608"/>
                <a:gd name="T3" fmla="*/ 208 h 496"/>
                <a:gd name="T4" fmla="*/ 608 w 608"/>
                <a:gd name="T5" fmla="*/ 237 h 496"/>
                <a:gd name="T6" fmla="*/ 608 w 608"/>
                <a:gd name="T7" fmla="*/ 469 h 496"/>
                <a:gd name="T8" fmla="*/ 582 w 608"/>
                <a:gd name="T9" fmla="*/ 496 h 496"/>
                <a:gd name="T10" fmla="*/ 26 w 608"/>
                <a:gd name="T11" fmla="*/ 496 h 496"/>
                <a:gd name="T12" fmla="*/ 0 w 608"/>
                <a:gd name="T13" fmla="*/ 471 h 496"/>
                <a:gd name="T14" fmla="*/ 0 w 608"/>
                <a:gd name="T15" fmla="*/ 233 h 496"/>
                <a:gd name="T16" fmla="*/ 26 w 608"/>
                <a:gd name="T17" fmla="*/ 208 h 496"/>
                <a:gd name="T18" fmla="*/ 192 w 608"/>
                <a:gd name="T19" fmla="*/ 208 h 496"/>
                <a:gd name="T20" fmla="*/ 192 w 608"/>
                <a:gd name="T21" fmla="*/ 143 h 496"/>
                <a:gd name="T22" fmla="*/ 192 w 608"/>
                <a:gd name="T23" fmla="*/ 23 h 496"/>
                <a:gd name="T24" fmla="*/ 214 w 608"/>
                <a:gd name="T25" fmla="*/ 0 h 496"/>
                <a:gd name="T26" fmla="*/ 394 w 608"/>
                <a:gd name="T27" fmla="*/ 0 h 496"/>
                <a:gd name="T28" fmla="*/ 416 w 608"/>
                <a:gd name="T29" fmla="*/ 25 h 496"/>
                <a:gd name="T30" fmla="*/ 416 w 608"/>
                <a:gd name="T31" fmla="*/ 208 h 496"/>
                <a:gd name="T32" fmla="*/ 225 w 608"/>
                <a:gd name="T33" fmla="*/ 33 h 496"/>
                <a:gd name="T34" fmla="*/ 225 w 608"/>
                <a:gd name="T35" fmla="*/ 463 h 496"/>
                <a:gd name="T36" fmla="*/ 256 w 608"/>
                <a:gd name="T37" fmla="*/ 463 h 496"/>
                <a:gd name="T38" fmla="*/ 256 w 608"/>
                <a:gd name="T39" fmla="*/ 389 h 496"/>
                <a:gd name="T40" fmla="*/ 277 w 608"/>
                <a:gd name="T41" fmla="*/ 368 h 496"/>
                <a:gd name="T42" fmla="*/ 326 w 608"/>
                <a:gd name="T43" fmla="*/ 368 h 496"/>
                <a:gd name="T44" fmla="*/ 352 w 608"/>
                <a:gd name="T45" fmla="*/ 394 h 496"/>
                <a:gd name="T46" fmla="*/ 352 w 608"/>
                <a:gd name="T47" fmla="*/ 463 h 496"/>
                <a:gd name="T48" fmla="*/ 383 w 608"/>
                <a:gd name="T49" fmla="*/ 463 h 496"/>
                <a:gd name="T50" fmla="*/ 383 w 608"/>
                <a:gd name="T51" fmla="*/ 33 h 496"/>
                <a:gd name="T52" fmla="*/ 225 w 608"/>
                <a:gd name="T53" fmla="*/ 33 h 496"/>
                <a:gd name="T54" fmla="*/ 33 w 608"/>
                <a:gd name="T55" fmla="*/ 463 h 496"/>
                <a:gd name="T56" fmla="*/ 190 w 608"/>
                <a:gd name="T57" fmla="*/ 463 h 496"/>
                <a:gd name="T58" fmla="*/ 190 w 608"/>
                <a:gd name="T59" fmla="*/ 241 h 496"/>
                <a:gd name="T60" fmla="*/ 33 w 608"/>
                <a:gd name="T61" fmla="*/ 241 h 496"/>
                <a:gd name="T62" fmla="*/ 33 w 608"/>
                <a:gd name="T63" fmla="*/ 463 h 496"/>
                <a:gd name="T64" fmla="*/ 575 w 608"/>
                <a:gd name="T65" fmla="*/ 241 h 496"/>
                <a:gd name="T66" fmla="*/ 418 w 608"/>
                <a:gd name="T67" fmla="*/ 241 h 496"/>
                <a:gd name="T68" fmla="*/ 418 w 608"/>
                <a:gd name="T69" fmla="*/ 463 h 496"/>
                <a:gd name="T70" fmla="*/ 575 w 608"/>
                <a:gd name="T71" fmla="*/ 463 h 496"/>
                <a:gd name="T72" fmla="*/ 575 w 608"/>
                <a:gd name="T73" fmla="*/ 241 h 496"/>
                <a:gd name="T74" fmla="*/ 289 w 608"/>
                <a:gd name="T75" fmla="*/ 400 h 496"/>
                <a:gd name="T76" fmla="*/ 289 w 608"/>
                <a:gd name="T77" fmla="*/ 463 h 496"/>
                <a:gd name="T78" fmla="*/ 318 w 608"/>
                <a:gd name="T79" fmla="*/ 463 h 496"/>
                <a:gd name="T80" fmla="*/ 318 w 608"/>
                <a:gd name="T81" fmla="*/ 400 h 496"/>
                <a:gd name="T82" fmla="*/ 289 w 608"/>
                <a:gd name="T83" fmla="*/ 400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8" h="496">
                  <a:moveTo>
                    <a:pt x="416" y="208"/>
                  </a:moveTo>
                  <a:cubicBezTo>
                    <a:pt x="471" y="208"/>
                    <a:pt x="525" y="208"/>
                    <a:pt x="578" y="208"/>
                  </a:cubicBezTo>
                  <a:cubicBezTo>
                    <a:pt x="606" y="208"/>
                    <a:pt x="608" y="210"/>
                    <a:pt x="608" y="237"/>
                  </a:cubicBezTo>
                  <a:cubicBezTo>
                    <a:pt x="608" y="314"/>
                    <a:pt x="608" y="392"/>
                    <a:pt x="608" y="469"/>
                  </a:cubicBezTo>
                  <a:cubicBezTo>
                    <a:pt x="608" y="493"/>
                    <a:pt x="605" y="496"/>
                    <a:pt x="582" y="496"/>
                  </a:cubicBezTo>
                  <a:cubicBezTo>
                    <a:pt x="397" y="496"/>
                    <a:pt x="211" y="496"/>
                    <a:pt x="26" y="496"/>
                  </a:cubicBezTo>
                  <a:cubicBezTo>
                    <a:pt x="8" y="496"/>
                    <a:pt x="0" y="490"/>
                    <a:pt x="0" y="471"/>
                  </a:cubicBezTo>
                  <a:cubicBezTo>
                    <a:pt x="0" y="392"/>
                    <a:pt x="0" y="312"/>
                    <a:pt x="0" y="233"/>
                  </a:cubicBezTo>
                  <a:cubicBezTo>
                    <a:pt x="0" y="213"/>
                    <a:pt x="8" y="208"/>
                    <a:pt x="26" y="208"/>
                  </a:cubicBezTo>
                  <a:cubicBezTo>
                    <a:pt x="81" y="208"/>
                    <a:pt x="135" y="208"/>
                    <a:pt x="192" y="208"/>
                  </a:cubicBezTo>
                  <a:cubicBezTo>
                    <a:pt x="192" y="185"/>
                    <a:pt x="192" y="164"/>
                    <a:pt x="192" y="143"/>
                  </a:cubicBezTo>
                  <a:cubicBezTo>
                    <a:pt x="192" y="103"/>
                    <a:pt x="192" y="63"/>
                    <a:pt x="192" y="23"/>
                  </a:cubicBezTo>
                  <a:cubicBezTo>
                    <a:pt x="192" y="8"/>
                    <a:pt x="198" y="0"/>
                    <a:pt x="214" y="0"/>
                  </a:cubicBezTo>
                  <a:cubicBezTo>
                    <a:pt x="274" y="0"/>
                    <a:pt x="334" y="0"/>
                    <a:pt x="394" y="0"/>
                  </a:cubicBezTo>
                  <a:cubicBezTo>
                    <a:pt x="412" y="0"/>
                    <a:pt x="416" y="9"/>
                    <a:pt x="416" y="25"/>
                  </a:cubicBezTo>
                  <a:cubicBezTo>
                    <a:pt x="416" y="85"/>
                    <a:pt x="416" y="145"/>
                    <a:pt x="416" y="208"/>
                  </a:cubicBezTo>
                  <a:close/>
                  <a:moveTo>
                    <a:pt x="225" y="33"/>
                  </a:moveTo>
                  <a:cubicBezTo>
                    <a:pt x="225" y="177"/>
                    <a:pt x="225" y="320"/>
                    <a:pt x="225" y="463"/>
                  </a:cubicBezTo>
                  <a:cubicBezTo>
                    <a:pt x="236" y="463"/>
                    <a:pt x="245" y="463"/>
                    <a:pt x="256" y="463"/>
                  </a:cubicBezTo>
                  <a:cubicBezTo>
                    <a:pt x="256" y="438"/>
                    <a:pt x="256" y="413"/>
                    <a:pt x="256" y="389"/>
                  </a:cubicBezTo>
                  <a:cubicBezTo>
                    <a:pt x="256" y="375"/>
                    <a:pt x="262" y="368"/>
                    <a:pt x="277" y="368"/>
                  </a:cubicBezTo>
                  <a:cubicBezTo>
                    <a:pt x="293" y="368"/>
                    <a:pt x="310" y="369"/>
                    <a:pt x="326" y="368"/>
                  </a:cubicBezTo>
                  <a:cubicBezTo>
                    <a:pt x="346" y="367"/>
                    <a:pt x="353" y="375"/>
                    <a:pt x="352" y="394"/>
                  </a:cubicBezTo>
                  <a:cubicBezTo>
                    <a:pt x="351" y="417"/>
                    <a:pt x="352" y="440"/>
                    <a:pt x="352" y="463"/>
                  </a:cubicBezTo>
                  <a:cubicBezTo>
                    <a:pt x="364" y="463"/>
                    <a:pt x="373" y="463"/>
                    <a:pt x="383" y="463"/>
                  </a:cubicBezTo>
                  <a:cubicBezTo>
                    <a:pt x="383" y="319"/>
                    <a:pt x="383" y="177"/>
                    <a:pt x="383" y="33"/>
                  </a:cubicBezTo>
                  <a:cubicBezTo>
                    <a:pt x="330" y="33"/>
                    <a:pt x="279" y="33"/>
                    <a:pt x="225" y="33"/>
                  </a:cubicBezTo>
                  <a:close/>
                  <a:moveTo>
                    <a:pt x="33" y="463"/>
                  </a:moveTo>
                  <a:cubicBezTo>
                    <a:pt x="87" y="463"/>
                    <a:pt x="139" y="463"/>
                    <a:pt x="190" y="463"/>
                  </a:cubicBezTo>
                  <a:cubicBezTo>
                    <a:pt x="190" y="388"/>
                    <a:pt x="190" y="314"/>
                    <a:pt x="190" y="241"/>
                  </a:cubicBezTo>
                  <a:cubicBezTo>
                    <a:pt x="137" y="241"/>
                    <a:pt x="85" y="241"/>
                    <a:pt x="33" y="241"/>
                  </a:cubicBezTo>
                  <a:cubicBezTo>
                    <a:pt x="33" y="315"/>
                    <a:pt x="33" y="388"/>
                    <a:pt x="33" y="463"/>
                  </a:cubicBezTo>
                  <a:close/>
                  <a:moveTo>
                    <a:pt x="575" y="241"/>
                  </a:moveTo>
                  <a:cubicBezTo>
                    <a:pt x="521" y="241"/>
                    <a:pt x="469" y="241"/>
                    <a:pt x="418" y="241"/>
                  </a:cubicBezTo>
                  <a:cubicBezTo>
                    <a:pt x="418" y="316"/>
                    <a:pt x="418" y="390"/>
                    <a:pt x="418" y="463"/>
                  </a:cubicBezTo>
                  <a:cubicBezTo>
                    <a:pt x="471" y="463"/>
                    <a:pt x="523" y="463"/>
                    <a:pt x="575" y="463"/>
                  </a:cubicBezTo>
                  <a:cubicBezTo>
                    <a:pt x="575" y="389"/>
                    <a:pt x="575" y="316"/>
                    <a:pt x="575" y="241"/>
                  </a:cubicBezTo>
                  <a:close/>
                  <a:moveTo>
                    <a:pt x="289" y="400"/>
                  </a:moveTo>
                  <a:cubicBezTo>
                    <a:pt x="289" y="423"/>
                    <a:pt x="289" y="443"/>
                    <a:pt x="289" y="463"/>
                  </a:cubicBezTo>
                  <a:cubicBezTo>
                    <a:pt x="300" y="463"/>
                    <a:pt x="310" y="463"/>
                    <a:pt x="318" y="463"/>
                  </a:cubicBezTo>
                  <a:cubicBezTo>
                    <a:pt x="318" y="441"/>
                    <a:pt x="318" y="421"/>
                    <a:pt x="318" y="400"/>
                  </a:cubicBezTo>
                  <a:cubicBezTo>
                    <a:pt x="308" y="400"/>
                    <a:pt x="300" y="400"/>
                    <a:pt x="289" y="40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8">
              <a:extLst>
                <a:ext uri="{FF2B5EF4-FFF2-40B4-BE49-F238E27FC236}">
                  <a16:creationId xmlns:a16="http://schemas.microsoft.com/office/drawing/2014/main" id="{35627798-823B-109F-8BBD-5728A30EA7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9400" y="1765300"/>
              <a:ext cx="2133600" cy="2133600"/>
            </a:xfrm>
            <a:custGeom>
              <a:avLst/>
              <a:gdLst>
                <a:gd name="T0" fmla="*/ 288 w 480"/>
                <a:gd name="T1" fmla="*/ 192 h 480"/>
                <a:gd name="T2" fmla="*/ 451 w 480"/>
                <a:gd name="T3" fmla="*/ 192 h 480"/>
                <a:gd name="T4" fmla="*/ 480 w 480"/>
                <a:gd name="T5" fmla="*/ 220 h 480"/>
                <a:gd name="T6" fmla="*/ 480 w 480"/>
                <a:gd name="T7" fmla="*/ 454 h 480"/>
                <a:gd name="T8" fmla="*/ 455 w 480"/>
                <a:gd name="T9" fmla="*/ 480 h 480"/>
                <a:gd name="T10" fmla="*/ 25 w 480"/>
                <a:gd name="T11" fmla="*/ 480 h 480"/>
                <a:gd name="T12" fmla="*/ 0 w 480"/>
                <a:gd name="T13" fmla="*/ 454 h 480"/>
                <a:gd name="T14" fmla="*/ 0 w 480"/>
                <a:gd name="T15" fmla="*/ 26 h 480"/>
                <a:gd name="T16" fmla="*/ 27 w 480"/>
                <a:gd name="T17" fmla="*/ 0 h 480"/>
                <a:gd name="T18" fmla="*/ 261 w 480"/>
                <a:gd name="T19" fmla="*/ 0 h 480"/>
                <a:gd name="T20" fmla="*/ 288 w 480"/>
                <a:gd name="T21" fmla="*/ 28 h 480"/>
                <a:gd name="T22" fmla="*/ 288 w 480"/>
                <a:gd name="T23" fmla="*/ 192 h 480"/>
                <a:gd name="T24" fmla="*/ 33 w 480"/>
                <a:gd name="T25" fmla="*/ 32 h 480"/>
                <a:gd name="T26" fmla="*/ 33 w 480"/>
                <a:gd name="T27" fmla="*/ 447 h 480"/>
                <a:gd name="T28" fmla="*/ 79 w 480"/>
                <a:gd name="T29" fmla="*/ 447 h 480"/>
                <a:gd name="T30" fmla="*/ 79 w 480"/>
                <a:gd name="T31" fmla="*/ 353 h 480"/>
                <a:gd name="T32" fmla="*/ 64 w 480"/>
                <a:gd name="T33" fmla="*/ 321 h 480"/>
                <a:gd name="T34" fmla="*/ 224 w 480"/>
                <a:gd name="T35" fmla="*/ 321 h 480"/>
                <a:gd name="T36" fmla="*/ 209 w 480"/>
                <a:gd name="T37" fmla="*/ 354 h 480"/>
                <a:gd name="T38" fmla="*/ 209 w 480"/>
                <a:gd name="T39" fmla="*/ 447 h 480"/>
                <a:gd name="T40" fmla="*/ 254 w 480"/>
                <a:gd name="T41" fmla="*/ 447 h 480"/>
                <a:gd name="T42" fmla="*/ 254 w 480"/>
                <a:gd name="T43" fmla="*/ 32 h 480"/>
                <a:gd name="T44" fmla="*/ 33 w 480"/>
                <a:gd name="T45" fmla="*/ 32 h 480"/>
                <a:gd name="T46" fmla="*/ 289 w 480"/>
                <a:gd name="T47" fmla="*/ 225 h 480"/>
                <a:gd name="T48" fmla="*/ 289 w 480"/>
                <a:gd name="T49" fmla="*/ 446 h 480"/>
                <a:gd name="T50" fmla="*/ 447 w 480"/>
                <a:gd name="T51" fmla="*/ 446 h 480"/>
                <a:gd name="T52" fmla="*/ 447 w 480"/>
                <a:gd name="T53" fmla="*/ 225 h 480"/>
                <a:gd name="T54" fmla="*/ 289 w 480"/>
                <a:gd name="T55" fmla="*/ 225 h 480"/>
                <a:gd name="T56" fmla="*/ 113 w 480"/>
                <a:gd name="T57" fmla="*/ 353 h 480"/>
                <a:gd name="T58" fmla="*/ 113 w 480"/>
                <a:gd name="T59" fmla="*/ 447 h 480"/>
                <a:gd name="T60" fmla="*/ 175 w 480"/>
                <a:gd name="T61" fmla="*/ 447 h 480"/>
                <a:gd name="T62" fmla="*/ 175 w 480"/>
                <a:gd name="T63" fmla="*/ 353 h 480"/>
                <a:gd name="T64" fmla="*/ 113 w 480"/>
                <a:gd name="T65" fmla="*/ 353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0" h="480">
                  <a:moveTo>
                    <a:pt x="288" y="192"/>
                  </a:moveTo>
                  <a:cubicBezTo>
                    <a:pt x="344" y="192"/>
                    <a:pt x="398" y="192"/>
                    <a:pt x="451" y="192"/>
                  </a:cubicBezTo>
                  <a:cubicBezTo>
                    <a:pt x="477" y="192"/>
                    <a:pt x="480" y="194"/>
                    <a:pt x="480" y="220"/>
                  </a:cubicBezTo>
                  <a:cubicBezTo>
                    <a:pt x="480" y="298"/>
                    <a:pt x="480" y="376"/>
                    <a:pt x="480" y="454"/>
                  </a:cubicBezTo>
                  <a:cubicBezTo>
                    <a:pt x="480" y="472"/>
                    <a:pt x="474" y="480"/>
                    <a:pt x="455" y="480"/>
                  </a:cubicBezTo>
                  <a:cubicBezTo>
                    <a:pt x="312" y="480"/>
                    <a:pt x="168" y="480"/>
                    <a:pt x="25" y="480"/>
                  </a:cubicBezTo>
                  <a:cubicBezTo>
                    <a:pt x="6" y="480"/>
                    <a:pt x="0" y="472"/>
                    <a:pt x="0" y="454"/>
                  </a:cubicBezTo>
                  <a:cubicBezTo>
                    <a:pt x="0" y="311"/>
                    <a:pt x="0" y="169"/>
                    <a:pt x="0" y="26"/>
                  </a:cubicBezTo>
                  <a:cubicBezTo>
                    <a:pt x="0" y="3"/>
                    <a:pt x="3" y="0"/>
                    <a:pt x="27" y="0"/>
                  </a:cubicBezTo>
                  <a:cubicBezTo>
                    <a:pt x="105" y="0"/>
                    <a:pt x="183" y="0"/>
                    <a:pt x="261" y="0"/>
                  </a:cubicBezTo>
                  <a:cubicBezTo>
                    <a:pt x="285" y="0"/>
                    <a:pt x="288" y="3"/>
                    <a:pt x="288" y="28"/>
                  </a:cubicBezTo>
                  <a:cubicBezTo>
                    <a:pt x="288" y="82"/>
                    <a:pt x="288" y="136"/>
                    <a:pt x="288" y="192"/>
                  </a:cubicBezTo>
                  <a:close/>
                  <a:moveTo>
                    <a:pt x="33" y="32"/>
                  </a:moveTo>
                  <a:cubicBezTo>
                    <a:pt x="33" y="172"/>
                    <a:pt x="33" y="309"/>
                    <a:pt x="33" y="447"/>
                  </a:cubicBezTo>
                  <a:cubicBezTo>
                    <a:pt x="49" y="447"/>
                    <a:pt x="64" y="447"/>
                    <a:pt x="79" y="447"/>
                  </a:cubicBezTo>
                  <a:cubicBezTo>
                    <a:pt x="79" y="416"/>
                    <a:pt x="79" y="385"/>
                    <a:pt x="79" y="353"/>
                  </a:cubicBezTo>
                  <a:cubicBezTo>
                    <a:pt x="52" y="353"/>
                    <a:pt x="67" y="334"/>
                    <a:pt x="64" y="321"/>
                  </a:cubicBezTo>
                  <a:cubicBezTo>
                    <a:pt x="118" y="321"/>
                    <a:pt x="170" y="321"/>
                    <a:pt x="224" y="321"/>
                  </a:cubicBezTo>
                  <a:cubicBezTo>
                    <a:pt x="222" y="335"/>
                    <a:pt x="233" y="352"/>
                    <a:pt x="209" y="354"/>
                  </a:cubicBezTo>
                  <a:cubicBezTo>
                    <a:pt x="209" y="386"/>
                    <a:pt x="209" y="416"/>
                    <a:pt x="209" y="447"/>
                  </a:cubicBezTo>
                  <a:cubicBezTo>
                    <a:pt x="225" y="447"/>
                    <a:pt x="240" y="447"/>
                    <a:pt x="254" y="447"/>
                  </a:cubicBezTo>
                  <a:cubicBezTo>
                    <a:pt x="254" y="308"/>
                    <a:pt x="254" y="170"/>
                    <a:pt x="254" y="32"/>
                  </a:cubicBezTo>
                  <a:cubicBezTo>
                    <a:pt x="180" y="32"/>
                    <a:pt x="107" y="32"/>
                    <a:pt x="33" y="32"/>
                  </a:cubicBezTo>
                  <a:close/>
                  <a:moveTo>
                    <a:pt x="289" y="225"/>
                  </a:moveTo>
                  <a:cubicBezTo>
                    <a:pt x="289" y="300"/>
                    <a:pt x="289" y="373"/>
                    <a:pt x="289" y="446"/>
                  </a:cubicBezTo>
                  <a:cubicBezTo>
                    <a:pt x="343" y="446"/>
                    <a:pt x="395" y="446"/>
                    <a:pt x="447" y="446"/>
                  </a:cubicBezTo>
                  <a:cubicBezTo>
                    <a:pt x="447" y="372"/>
                    <a:pt x="447" y="299"/>
                    <a:pt x="447" y="225"/>
                  </a:cubicBezTo>
                  <a:cubicBezTo>
                    <a:pt x="394" y="225"/>
                    <a:pt x="343" y="225"/>
                    <a:pt x="289" y="225"/>
                  </a:cubicBezTo>
                  <a:close/>
                  <a:moveTo>
                    <a:pt x="113" y="353"/>
                  </a:moveTo>
                  <a:cubicBezTo>
                    <a:pt x="113" y="385"/>
                    <a:pt x="113" y="416"/>
                    <a:pt x="113" y="447"/>
                  </a:cubicBezTo>
                  <a:cubicBezTo>
                    <a:pt x="135" y="447"/>
                    <a:pt x="154" y="447"/>
                    <a:pt x="175" y="447"/>
                  </a:cubicBezTo>
                  <a:cubicBezTo>
                    <a:pt x="175" y="415"/>
                    <a:pt x="175" y="384"/>
                    <a:pt x="175" y="353"/>
                  </a:cubicBezTo>
                  <a:cubicBezTo>
                    <a:pt x="154" y="353"/>
                    <a:pt x="134" y="353"/>
                    <a:pt x="113" y="35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9">
              <a:extLst>
                <a:ext uri="{FF2B5EF4-FFF2-40B4-BE49-F238E27FC236}">
                  <a16:creationId xmlns:a16="http://schemas.microsoft.com/office/drawing/2014/main" id="{36DE1034-DC13-2F00-239D-AB0826983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644" y="2194933"/>
              <a:ext cx="131074" cy="134717"/>
            </a:xfrm>
            <a:custGeom>
              <a:avLst/>
              <a:gdLst>
                <a:gd name="T0" fmla="*/ 29 w 29"/>
                <a:gd name="T1" fmla="*/ 30 h 30"/>
                <a:gd name="T2" fmla="*/ 0 w 29"/>
                <a:gd name="T3" fmla="*/ 30 h 30"/>
                <a:gd name="T4" fmla="*/ 0 w 29"/>
                <a:gd name="T5" fmla="*/ 0 h 30"/>
                <a:gd name="T6" fmla="*/ 29 w 29"/>
                <a:gd name="T7" fmla="*/ 0 h 30"/>
                <a:gd name="T8" fmla="*/ 29 w 29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0">
                  <a:moveTo>
                    <a:pt x="29" y="30"/>
                  </a:moveTo>
                  <a:cubicBezTo>
                    <a:pt x="20" y="30"/>
                    <a:pt x="10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10" y="0"/>
                    <a:pt x="19" y="0"/>
                    <a:pt x="29" y="0"/>
                  </a:cubicBezTo>
                  <a:cubicBezTo>
                    <a:pt x="29" y="9"/>
                    <a:pt x="29" y="19"/>
                    <a:pt x="29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A2703A96-642A-699F-DD43-89D726788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2280" y="2191291"/>
              <a:ext cx="127435" cy="138356"/>
            </a:xfrm>
            <a:custGeom>
              <a:avLst/>
              <a:gdLst>
                <a:gd name="T0" fmla="*/ 0 w 28"/>
                <a:gd name="T1" fmla="*/ 0 h 31"/>
                <a:gd name="T2" fmla="*/ 28 w 28"/>
                <a:gd name="T3" fmla="*/ 0 h 31"/>
                <a:gd name="T4" fmla="*/ 28 w 28"/>
                <a:gd name="T5" fmla="*/ 31 h 31"/>
                <a:gd name="T6" fmla="*/ 0 w 28"/>
                <a:gd name="T7" fmla="*/ 31 h 31"/>
                <a:gd name="T8" fmla="*/ 0 w 2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1">
                  <a:moveTo>
                    <a:pt x="0" y="0"/>
                  </a:moveTo>
                  <a:cubicBezTo>
                    <a:pt x="10" y="0"/>
                    <a:pt x="18" y="0"/>
                    <a:pt x="28" y="0"/>
                  </a:cubicBezTo>
                  <a:cubicBezTo>
                    <a:pt x="28" y="10"/>
                    <a:pt x="28" y="20"/>
                    <a:pt x="28" y="31"/>
                  </a:cubicBezTo>
                  <a:cubicBezTo>
                    <a:pt x="19" y="31"/>
                    <a:pt x="10" y="31"/>
                    <a:pt x="0" y="31"/>
                  </a:cubicBezTo>
                  <a:cubicBezTo>
                    <a:pt x="0" y="21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1">
              <a:extLst>
                <a:ext uri="{FF2B5EF4-FFF2-40B4-BE49-F238E27FC236}">
                  <a16:creationId xmlns:a16="http://schemas.microsoft.com/office/drawing/2014/main" id="{20DA2E81-4E22-F1D8-3BC4-4DD3A0DAF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2633" y="2198573"/>
              <a:ext cx="134717" cy="131074"/>
            </a:xfrm>
            <a:custGeom>
              <a:avLst/>
              <a:gdLst>
                <a:gd name="T0" fmla="*/ 30 w 30"/>
                <a:gd name="T1" fmla="*/ 0 h 29"/>
                <a:gd name="T2" fmla="*/ 30 w 30"/>
                <a:gd name="T3" fmla="*/ 29 h 29"/>
                <a:gd name="T4" fmla="*/ 0 w 30"/>
                <a:gd name="T5" fmla="*/ 29 h 29"/>
                <a:gd name="T6" fmla="*/ 0 w 30"/>
                <a:gd name="T7" fmla="*/ 0 h 29"/>
                <a:gd name="T8" fmla="*/ 30 w 30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9">
                  <a:moveTo>
                    <a:pt x="30" y="0"/>
                  </a:moveTo>
                  <a:cubicBezTo>
                    <a:pt x="30" y="10"/>
                    <a:pt x="30" y="19"/>
                    <a:pt x="30" y="29"/>
                  </a:cubicBezTo>
                  <a:cubicBezTo>
                    <a:pt x="20" y="29"/>
                    <a:pt x="11" y="29"/>
                    <a:pt x="0" y="29"/>
                  </a:cubicBezTo>
                  <a:cubicBezTo>
                    <a:pt x="0" y="19"/>
                    <a:pt x="0" y="10"/>
                    <a:pt x="0" y="0"/>
                  </a:cubicBezTo>
                  <a:cubicBezTo>
                    <a:pt x="9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2">
              <a:extLst>
                <a:ext uri="{FF2B5EF4-FFF2-40B4-BE49-F238E27FC236}">
                  <a16:creationId xmlns:a16="http://schemas.microsoft.com/office/drawing/2014/main" id="{D1D4BDFC-3D6C-5627-2AB7-FA60526BD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269" y="2191291"/>
              <a:ext cx="127435" cy="138356"/>
            </a:xfrm>
            <a:custGeom>
              <a:avLst/>
              <a:gdLst>
                <a:gd name="T0" fmla="*/ 0 w 29"/>
                <a:gd name="T1" fmla="*/ 0 h 31"/>
                <a:gd name="T2" fmla="*/ 29 w 29"/>
                <a:gd name="T3" fmla="*/ 0 h 31"/>
                <a:gd name="T4" fmla="*/ 29 w 29"/>
                <a:gd name="T5" fmla="*/ 31 h 31"/>
                <a:gd name="T6" fmla="*/ 0 w 29"/>
                <a:gd name="T7" fmla="*/ 31 h 31"/>
                <a:gd name="T8" fmla="*/ 0 w 29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1">
                  <a:moveTo>
                    <a:pt x="0" y="0"/>
                  </a:moveTo>
                  <a:cubicBezTo>
                    <a:pt x="11" y="0"/>
                    <a:pt x="19" y="0"/>
                    <a:pt x="29" y="0"/>
                  </a:cubicBezTo>
                  <a:cubicBezTo>
                    <a:pt x="29" y="10"/>
                    <a:pt x="29" y="20"/>
                    <a:pt x="29" y="31"/>
                  </a:cubicBezTo>
                  <a:cubicBezTo>
                    <a:pt x="21" y="31"/>
                    <a:pt x="11" y="31"/>
                    <a:pt x="0" y="31"/>
                  </a:cubicBezTo>
                  <a:cubicBezTo>
                    <a:pt x="0" y="21"/>
                    <a:pt x="0" y="1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3">
              <a:extLst>
                <a:ext uri="{FF2B5EF4-FFF2-40B4-BE49-F238E27FC236}">
                  <a16:creationId xmlns:a16="http://schemas.microsoft.com/office/drawing/2014/main" id="{E8B82947-8B20-BA78-C359-3B8CD529A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4264" y="2194933"/>
              <a:ext cx="131074" cy="134717"/>
            </a:xfrm>
            <a:custGeom>
              <a:avLst/>
              <a:gdLst>
                <a:gd name="T0" fmla="*/ 30 w 30"/>
                <a:gd name="T1" fmla="*/ 0 h 30"/>
                <a:gd name="T2" fmla="*/ 30 w 30"/>
                <a:gd name="T3" fmla="*/ 30 h 30"/>
                <a:gd name="T4" fmla="*/ 0 w 30"/>
                <a:gd name="T5" fmla="*/ 30 h 30"/>
                <a:gd name="T6" fmla="*/ 0 w 30"/>
                <a:gd name="T7" fmla="*/ 0 h 30"/>
                <a:gd name="T8" fmla="*/ 3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0"/>
                  </a:moveTo>
                  <a:cubicBezTo>
                    <a:pt x="30" y="10"/>
                    <a:pt x="30" y="19"/>
                    <a:pt x="30" y="30"/>
                  </a:cubicBezTo>
                  <a:cubicBezTo>
                    <a:pt x="21" y="30"/>
                    <a:pt x="11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4">
              <a:extLst>
                <a:ext uri="{FF2B5EF4-FFF2-40B4-BE49-F238E27FC236}">
                  <a16:creationId xmlns:a16="http://schemas.microsoft.com/office/drawing/2014/main" id="{1118A838-438C-C7CD-5578-11952D65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1898" y="2191291"/>
              <a:ext cx="123792" cy="138356"/>
            </a:xfrm>
            <a:custGeom>
              <a:avLst/>
              <a:gdLst>
                <a:gd name="T0" fmla="*/ 0 w 28"/>
                <a:gd name="T1" fmla="*/ 0 h 31"/>
                <a:gd name="T2" fmla="*/ 28 w 28"/>
                <a:gd name="T3" fmla="*/ 0 h 31"/>
                <a:gd name="T4" fmla="*/ 28 w 28"/>
                <a:gd name="T5" fmla="*/ 31 h 31"/>
                <a:gd name="T6" fmla="*/ 0 w 28"/>
                <a:gd name="T7" fmla="*/ 31 h 31"/>
                <a:gd name="T8" fmla="*/ 0 w 2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1">
                  <a:moveTo>
                    <a:pt x="0" y="0"/>
                  </a:moveTo>
                  <a:cubicBezTo>
                    <a:pt x="10" y="0"/>
                    <a:pt x="18" y="0"/>
                    <a:pt x="28" y="0"/>
                  </a:cubicBezTo>
                  <a:cubicBezTo>
                    <a:pt x="28" y="10"/>
                    <a:pt x="28" y="20"/>
                    <a:pt x="28" y="31"/>
                  </a:cubicBezTo>
                  <a:cubicBezTo>
                    <a:pt x="19" y="31"/>
                    <a:pt x="10" y="31"/>
                    <a:pt x="0" y="31"/>
                  </a:cubicBezTo>
                  <a:cubicBezTo>
                    <a:pt x="0" y="21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4563B36A-C662-4641-7312-E4112CF55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2253" y="2194933"/>
              <a:ext cx="134717" cy="134717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20" y="30"/>
                    <a:pt x="11" y="30"/>
                    <a:pt x="0" y="30"/>
                  </a:cubicBezTo>
                  <a:cubicBezTo>
                    <a:pt x="0" y="21"/>
                    <a:pt x="0" y="11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ubicBezTo>
                    <a:pt x="30" y="10"/>
                    <a:pt x="30" y="19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76A9EC71-EB82-EEC8-B2F4-1E7E35151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2253" y="2478927"/>
              <a:ext cx="134717" cy="134717"/>
            </a:xfrm>
            <a:custGeom>
              <a:avLst/>
              <a:gdLst>
                <a:gd name="T0" fmla="*/ 0 w 30"/>
                <a:gd name="T1" fmla="*/ 0 h 30"/>
                <a:gd name="T2" fmla="*/ 30 w 30"/>
                <a:gd name="T3" fmla="*/ 0 h 30"/>
                <a:gd name="T4" fmla="*/ 30 w 30"/>
                <a:gd name="T5" fmla="*/ 30 h 30"/>
                <a:gd name="T6" fmla="*/ 0 w 30"/>
                <a:gd name="T7" fmla="*/ 30 h 30"/>
                <a:gd name="T8" fmla="*/ 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0" y="0"/>
                    <a:pt x="19" y="0"/>
                    <a:pt x="30" y="0"/>
                  </a:cubicBezTo>
                  <a:cubicBezTo>
                    <a:pt x="30" y="9"/>
                    <a:pt x="30" y="19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7">
              <a:extLst>
                <a:ext uri="{FF2B5EF4-FFF2-40B4-BE49-F238E27FC236}">
                  <a16:creationId xmlns:a16="http://schemas.microsoft.com/office/drawing/2014/main" id="{FB85BD30-B935-038B-8E06-F681828E8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2253" y="2766562"/>
              <a:ext cx="134717" cy="131074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10" y="0"/>
                    <a:pt x="20" y="0"/>
                    <a:pt x="30" y="0"/>
                  </a:cubicBezTo>
                  <a:cubicBezTo>
                    <a:pt x="30" y="10"/>
                    <a:pt x="30" y="19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64E52EA6-7B87-73E8-7C9B-3C47F1F2C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2253" y="3050556"/>
              <a:ext cx="134717" cy="131074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19" y="30"/>
                    <a:pt x="10" y="30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ubicBezTo>
                    <a:pt x="30" y="9"/>
                    <a:pt x="30" y="19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93521580-C230-710E-FCA9-E8FD2499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5893" y="3330911"/>
              <a:ext cx="123792" cy="134717"/>
            </a:xfrm>
            <a:custGeom>
              <a:avLst/>
              <a:gdLst>
                <a:gd name="T0" fmla="*/ 0 w 28"/>
                <a:gd name="T1" fmla="*/ 0 h 31"/>
                <a:gd name="T2" fmla="*/ 28 w 28"/>
                <a:gd name="T3" fmla="*/ 0 h 31"/>
                <a:gd name="T4" fmla="*/ 28 w 28"/>
                <a:gd name="T5" fmla="*/ 31 h 31"/>
                <a:gd name="T6" fmla="*/ 0 w 28"/>
                <a:gd name="T7" fmla="*/ 31 h 31"/>
                <a:gd name="T8" fmla="*/ 0 w 2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1">
                  <a:moveTo>
                    <a:pt x="0" y="0"/>
                  </a:moveTo>
                  <a:cubicBezTo>
                    <a:pt x="10" y="0"/>
                    <a:pt x="18" y="0"/>
                    <a:pt x="28" y="0"/>
                  </a:cubicBezTo>
                  <a:cubicBezTo>
                    <a:pt x="28" y="10"/>
                    <a:pt x="28" y="20"/>
                    <a:pt x="28" y="31"/>
                  </a:cubicBezTo>
                  <a:cubicBezTo>
                    <a:pt x="19" y="31"/>
                    <a:pt x="10" y="31"/>
                    <a:pt x="0" y="31"/>
                  </a:cubicBezTo>
                  <a:cubicBezTo>
                    <a:pt x="0" y="20"/>
                    <a:pt x="0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EED637C2-64D0-1014-4F1F-D3B83DC3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2253" y="3618545"/>
              <a:ext cx="134717" cy="134717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20" y="30"/>
                    <a:pt x="11" y="30"/>
                    <a:pt x="0" y="30"/>
                  </a:cubicBezTo>
                  <a:cubicBezTo>
                    <a:pt x="0" y="21"/>
                    <a:pt x="0" y="11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ubicBezTo>
                    <a:pt x="30" y="10"/>
                    <a:pt x="30" y="20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2580BD37-6647-2BBD-9874-0ABB8270B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2253" y="3902540"/>
              <a:ext cx="134717" cy="134717"/>
            </a:xfrm>
            <a:custGeom>
              <a:avLst/>
              <a:gdLst>
                <a:gd name="T0" fmla="*/ 0 w 30"/>
                <a:gd name="T1" fmla="*/ 0 h 30"/>
                <a:gd name="T2" fmla="*/ 30 w 30"/>
                <a:gd name="T3" fmla="*/ 0 h 30"/>
                <a:gd name="T4" fmla="*/ 30 w 30"/>
                <a:gd name="T5" fmla="*/ 30 h 30"/>
                <a:gd name="T6" fmla="*/ 0 w 30"/>
                <a:gd name="T7" fmla="*/ 30 h 30"/>
                <a:gd name="T8" fmla="*/ 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1" y="0"/>
                    <a:pt x="20" y="0"/>
                    <a:pt x="30" y="0"/>
                  </a:cubicBezTo>
                  <a:cubicBezTo>
                    <a:pt x="30" y="10"/>
                    <a:pt x="30" y="20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1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10C6CEA2-A2F4-FB2A-99F7-5A0142071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315" y="4044538"/>
              <a:ext cx="127435" cy="138356"/>
            </a:xfrm>
            <a:custGeom>
              <a:avLst/>
              <a:gdLst>
                <a:gd name="T0" fmla="*/ 29 w 29"/>
                <a:gd name="T1" fmla="*/ 31 h 31"/>
                <a:gd name="T2" fmla="*/ 0 w 29"/>
                <a:gd name="T3" fmla="*/ 31 h 31"/>
                <a:gd name="T4" fmla="*/ 0 w 29"/>
                <a:gd name="T5" fmla="*/ 0 h 31"/>
                <a:gd name="T6" fmla="*/ 29 w 29"/>
                <a:gd name="T7" fmla="*/ 0 h 31"/>
                <a:gd name="T8" fmla="*/ 29 w 29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1">
                  <a:moveTo>
                    <a:pt x="29" y="31"/>
                  </a:moveTo>
                  <a:cubicBezTo>
                    <a:pt x="18" y="31"/>
                    <a:pt x="10" y="31"/>
                    <a:pt x="0" y="31"/>
                  </a:cubicBezTo>
                  <a:cubicBezTo>
                    <a:pt x="0" y="21"/>
                    <a:pt x="0" y="11"/>
                    <a:pt x="0" y="0"/>
                  </a:cubicBezTo>
                  <a:cubicBezTo>
                    <a:pt x="8" y="0"/>
                    <a:pt x="18" y="0"/>
                    <a:pt x="29" y="0"/>
                  </a:cubicBezTo>
                  <a:cubicBezTo>
                    <a:pt x="29" y="10"/>
                    <a:pt x="29" y="19"/>
                    <a:pt x="29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3">
              <a:extLst>
                <a:ext uri="{FF2B5EF4-FFF2-40B4-BE49-F238E27FC236}">
                  <a16:creationId xmlns:a16="http://schemas.microsoft.com/office/drawing/2014/main" id="{3EB79DEB-ECDE-3394-7253-7B3214FD2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2253" y="4186534"/>
              <a:ext cx="134717" cy="134717"/>
            </a:xfrm>
            <a:custGeom>
              <a:avLst/>
              <a:gdLst>
                <a:gd name="T0" fmla="*/ 30 w 30"/>
                <a:gd name="T1" fmla="*/ 0 h 30"/>
                <a:gd name="T2" fmla="*/ 30 w 30"/>
                <a:gd name="T3" fmla="*/ 30 h 30"/>
                <a:gd name="T4" fmla="*/ 0 w 30"/>
                <a:gd name="T5" fmla="*/ 30 h 30"/>
                <a:gd name="T6" fmla="*/ 0 w 30"/>
                <a:gd name="T7" fmla="*/ 0 h 30"/>
                <a:gd name="T8" fmla="*/ 3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0"/>
                  </a:moveTo>
                  <a:cubicBezTo>
                    <a:pt x="30" y="10"/>
                    <a:pt x="30" y="19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9594F307-16C4-8131-A6E9-32545DB61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033" y="4328533"/>
              <a:ext cx="134717" cy="134717"/>
            </a:xfrm>
            <a:custGeom>
              <a:avLst/>
              <a:gdLst>
                <a:gd name="T0" fmla="*/ 0 w 30"/>
                <a:gd name="T1" fmla="*/ 30 h 30"/>
                <a:gd name="T2" fmla="*/ 0 w 30"/>
                <a:gd name="T3" fmla="*/ 0 h 30"/>
                <a:gd name="T4" fmla="*/ 30 w 30"/>
                <a:gd name="T5" fmla="*/ 0 h 30"/>
                <a:gd name="T6" fmla="*/ 30 w 30"/>
                <a:gd name="T7" fmla="*/ 30 h 30"/>
                <a:gd name="T8" fmla="*/ 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0" y="20"/>
                    <a:pt x="0" y="11"/>
                    <a:pt x="0" y="0"/>
                  </a:cubicBezTo>
                  <a:cubicBezTo>
                    <a:pt x="9" y="0"/>
                    <a:pt x="19" y="0"/>
                    <a:pt x="30" y="0"/>
                  </a:cubicBezTo>
                  <a:cubicBezTo>
                    <a:pt x="30" y="10"/>
                    <a:pt x="30" y="19"/>
                    <a:pt x="30" y="30"/>
                  </a:cubicBezTo>
                  <a:cubicBezTo>
                    <a:pt x="20" y="30"/>
                    <a:pt x="10" y="30"/>
                    <a:pt x="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DBD77278-2AE2-F330-9DB3-9DFB6D0D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2253" y="4470529"/>
              <a:ext cx="134717" cy="134717"/>
            </a:xfrm>
            <a:custGeom>
              <a:avLst/>
              <a:gdLst>
                <a:gd name="T0" fmla="*/ 0 w 30"/>
                <a:gd name="T1" fmla="*/ 0 h 30"/>
                <a:gd name="T2" fmla="*/ 30 w 30"/>
                <a:gd name="T3" fmla="*/ 0 h 30"/>
                <a:gd name="T4" fmla="*/ 30 w 30"/>
                <a:gd name="T5" fmla="*/ 30 h 30"/>
                <a:gd name="T6" fmla="*/ 0 w 30"/>
                <a:gd name="T7" fmla="*/ 30 h 30"/>
                <a:gd name="T8" fmla="*/ 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0" y="0"/>
                    <a:pt x="19" y="0"/>
                    <a:pt x="30" y="0"/>
                  </a:cubicBezTo>
                  <a:cubicBezTo>
                    <a:pt x="30" y="9"/>
                    <a:pt x="30" y="19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6">
              <a:extLst>
                <a:ext uri="{FF2B5EF4-FFF2-40B4-BE49-F238E27FC236}">
                  <a16:creationId xmlns:a16="http://schemas.microsoft.com/office/drawing/2014/main" id="{4F358E13-77A8-019E-63FA-86C276566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033" y="4612527"/>
              <a:ext cx="134717" cy="134717"/>
            </a:xfrm>
            <a:custGeom>
              <a:avLst/>
              <a:gdLst>
                <a:gd name="T0" fmla="*/ 30 w 30"/>
                <a:gd name="T1" fmla="*/ 0 h 30"/>
                <a:gd name="T2" fmla="*/ 30 w 30"/>
                <a:gd name="T3" fmla="*/ 30 h 30"/>
                <a:gd name="T4" fmla="*/ 0 w 30"/>
                <a:gd name="T5" fmla="*/ 30 h 30"/>
                <a:gd name="T6" fmla="*/ 0 w 30"/>
                <a:gd name="T7" fmla="*/ 0 h 30"/>
                <a:gd name="T8" fmla="*/ 3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0"/>
                  </a:moveTo>
                  <a:cubicBezTo>
                    <a:pt x="30" y="10"/>
                    <a:pt x="30" y="19"/>
                    <a:pt x="30" y="30"/>
                  </a:cubicBezTo>
                  <a:cubicBezTo>
                    <a:pt x="21" y="30"/>
                    <a:pt x="11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7">
              <a:extLst>
                <a:ext uri="{FF2B5EF4-FFF2-40B4-BE49-F238E27FC236}">
                  <a16:creationId xmlns:a16="http://schemas.microsoft.com/office/drawing/2014/main" id="{F1382771-5235-E7D5-382A-C11839452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315" y="4892880"/>
              <a:ext cx="127435" cy="138356"/>
            </a:xfrm>
            <a:custGeom>
              <a:avLst/>
              <a:gdLst>
                <a:gd name="T0" fmla="*/ 0 w 29"/>
                <a:gd name="T1" fmla="*/ 0 h 31"/>
                <a:gd name="T2" fmla="*/ 29 w 29"/>
                <a:gd name="T3" fmla="*/ 0 h 31"/>
                <a:gd name="T4" fmla="*/ 29 w 29"/>
                <a:gd name="T5" fmla="*/ 31 h 31"/>
                <a:gd name="T6" fmla="*/ 0 w 29"/>
                <a:gd name="T7" fmla="*/ 31 h 31"/>
                <a:gd name="T8" fmla="*/ 0 w 29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1">
                  <a:moveTo>
                    <a:pt x="0" y="0"/>
                  </a:moveTo>
                  <a:cubicBezTo>
                    <a:pt x="10" y="0"/>
                    <a:pt x="18" y="0"/>
                    <a:pt x="29" y="0"/>
                  </a:cubicBezTo>
                  <a:cubicBezTo>
                    <a:pt x="29" y="10"/>
                    <a:pt x="29" y="20"/>
                    <a:pt x="29" y="31"/>
                  </a:cubicBezTo>
                  <a:cubicBezTo>
                    <a:pt x="19" y="31"/>
                    <a:pt x="10" y="31"/>
                    <a:pt x="0" y="31"/>
                  </a:cubicBezTo>
                  <a:cubicBezTo>
                    <a:pt x="0" y="21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8">
              <a:extLst>
                <a:ext uri="{FF2B5EF4-FFF2-40B4-BE49-F238E27FC236}">
                  <a16:creationId xmlns:a16="http://schemas.microsoft.com/office/drawing/2014/main" id="{3C8AA8FE-E86B-9CBF-4BD0-5CE08D87A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655" y="2194933"/>
              <a:ext cx="134717" cy="134717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19" y="30"/>
                    <a:pt x="10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9" y="0"/>
                    <a:pt x="19" y="0"/>
                    <a:pt x="30" y="0"/>
                  </a:cubicBezTo>
                  <a:cubicBezTo>
                    <a:pt x="30" y="10"/>
                    <a:pt x="30" y="19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9">
              <a:extLst>
                <a:ext uri="{FF2B5EF4-FFF2-40B4-BE49-F238E27FC236}">
                  <a16:creationId xmlns:a16="http://schemas.microsoft.com/office/drawing/2014/main" id="{96584F23-F915-0F25-05EC-B4529A3AB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033" y="5184156"/>
              <a:ext cx="131074" cy="131074"/>
            </a:xfrm>
            <a:custGeom>
              <a:avLst/>
              <a:gdLst>
                <a:gd name="T0" fmla="*/ 0 w 29"/>
                <a:gd name="T1" fmla="*/ 30 h 30"/>
                <a:gd name="T2" fmla="*/ 0 w 29"/>
                <a:gd name="T3" fmla="*/ 0 h 30"/>
                <a:gd name="T4" fmla="*/ 29 w 29"/>
                <a:gd name="T5" fmla="*/ 0 h 30"/>
                <a:gd name="T6" fmla="*/ 29 w 29"/>
                <a:gd name="T7" fmla="*/ 30 h 30"/>
                <a:gd name="T8" fmla="*/ 0 w 29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0">
                  <a:moveTo>
                    <a:pt x="0" y="30"/>
                  </a:moveTo>
                  <a:cubicBezTo>
                    <a:pt x="0" y="19"/>
                    <a:pt x="0" y="10"/>
                    <a:pt x="0" y="0"/>
                  </a:cubicBezTo>
                  <a:cubicBezTo>
                    <a:pt x="10" y="0"/>
                    <a:pt x="19" y="0"/>
                    <a:pt x="29" y="0"/>
                  </a:cubicBezTo>
                  <a:cubicBezTo>
                    <a:pt x="29" y="9"/>
                    <a:pt x="29" y="19"/>
                    <a:pt x="29" y="30"/>
                  </a:cubicBezTo>
                  <a:cubicBezTo>
                    <a:pt x="20" y="30"/>
                    <a:pt x="11" y="30"/>
                    <a:pt x="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0">
              <a:extLst>
                <a:ext uri="{FF2B5EF4-FFF2-40B4-BE49-F238E27FC236}">
                  <a16:creationId xmlns:a16="http://schemas.microsoft.com/office/drawing/2014/main" id="{19E41109-934E-7B40-1A82-CEAFE1833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033" y="5468151"/>
              <a:ext cx="134717" cy="131074"/>
            </a:xfrm>
            <a:custGeom>
              <a:avLst/>
              <a:gdLst>
                <a:gd name="T0" fmla="*/ 30 w 30"/>
                <a:gd name="T1" fmla="*/ 0 h 30"/>
                <a:gd name="T2" fmla="*/ 30 w 30"/>
                <a:gd name="T3" fmla="*/ 30 h 30"/>
                <a:gd name="T4" fmla="*/ 0 w 30"/>
                <a:gd name="T5" fmla="*/ 30 h 30"/>
                <a:gd name="T6" fmla="*/ 0 w 30"/>
                <a:gd name="T7" fmla="*/ 0 h 30"/>
                <a:gd name="T8" fmla="*/ 3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0"/>
                  </a:moveTo>
                  <a:cubicBezTo>
                    <a:pt x="30" y="10"/>
                    <a:pt x="30" y="19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1">
              <a:extLst>
                <a:ext uri="{FF2B5EF4-FFF2-40B4-BE49-F238E27FC236}">
                  <a16:creationId xmlns:a16="http://schemas.microsoft.com/office/drawing/2014/main" id="{ABEA9733-2F74-EE46-D133-0E358BB5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669" y="5468151"/>
              <a:ext cx="131074" cy="131074"/>
            </a:xfrm>
            <a:custGeom>
              <a:avLst/>
              <a:gdLst>
                <a:gd name="T0" fmla="*/ 30 w 30"/>
                <a:gd name="T1" fmla="*/ 0 h 30"/>
                <a:gd name="T2" fmla="*/ 30 w 30"/>
                <a:gd name="T3" fmla="*/ 30 h 30"/>
                <a:gd name="T4" fmla="*/ 0 w 30"/>
                <a:gd name="T5" fmla="*/ 30 h 30"/>
                <a:gd name="T6" fmla="*/ 0 w 30"/>
                <a:gd name="T7" fmla="*/ 0 h 30"/>
                <a:gd name="T8" fmla="*/ 3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0"/>
                  </a:moveTo>
                  <a:cubicBezTo>
                    <a:pt x="30" y="11"/>
                    <a:pt x="30" y="20"/>
                    <a:pt x="30" y="30"/>
                  </a:cubicBezTo>
                  <a:cubicBezTo>
                    <a:pt x="20" y="30"/>
                    <a:pt x="10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9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62">
              <a:extLst>
                <a:ext uri="{FF2B5EF4-FFF2-40B4-BE49-F238E27FC236}">
                  <a16:creationId xmlns:a16="http://schemas.microsoft.com/office/drawing/2014/main" id="{44CBED28-1D10-E7D6-F5C7-7EBC50E9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664" y="5471793"/>
              <a:ext cx="131074" cy="127435"/>
            </a:xfrm>
            <a:custGeom>
              <a:avLst/>
              <a:gdLst>
                <a:gd name="T0" fmla="*/ 30 w 30"/>
                <a:gd name="T1" fmla="*/ 0 h 29"/>
                <a:gd name="T2" fmla="*/ 30 w 30"/>
                <a:gd name="T3" fmla="*/ 29 h 29"/>
                <a:gd name="T4" fmla="*/ 0 w 30"/>
                <a:gd name="T5" fmla="*/ 29 h 29"/>
                <a:gd name="T6" fmla="*/ 0 w 30"/>
                <a:gd name="T7" fmla="*/ 0 h 29"/>
                <a:gd name="T8" fmla="*/ 30 w 30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9">
                  <a:moveTo>
                    <a:pt x="30" y="0"/>
                  </a:moveTo>
                  <a:cubicBezTo>
                    <a:pt x="30" y="9"/>
                    <a:pt x="30" y="19"/>
                    <a:pt x="30" y="29"/>
                  </a:cubicBezTo>
                  <a:cubicBezTo>
                    <a:pt x="20" y="29"/>
                    <a:pt x="11" y="29"/>
                    <a:pt x="0" y="29"/>
                  </a:cubicBezTo>
                  <a:cubicBezTo>
                    <a:pt x="0" y="19"/>
                    <a:pt x="0" y="10"/>
                    <a:pt x="0" y="0"/>
                  </a:cubicBezTo>
                  <a:cubicBezTo>
                    <a:pt x="9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3">
              <a:extLst>
                <a:ext uri="{FF2B5EF4-FFF2-40B4-BE49-F238E27FC236}">
                  <a16:creationId xmlns:a16="http://schemas.microsoft.com/office/drawing/2014/main" id="{A0C6C9EF-1B45-1CE4-8E7A-0A39BFCAF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658" y="5471793"/>
              <a:ext cx="131074" cy="127435"/>
            </a:xfrm>
            <a:custGeom>
              <a:avLst/>
              <a:gdLst>
                <a:gd name="T0" fmla="*/ 30 w 30"/>
                <a:gd name="T1" fmla="*/ 29 h 29"/>
                <a:gd name="T2" fmla="*/ 0 w 30"/>
                <a:gd name="T3" fmla="*/ 29 h 29"/>
                <a:gd name="T4" fmla="*/ 0 w 30"/>
                <a:gd name="T5" fmla="*/ 0 h 29"/>
                <a:gd name="T6" fmla="*/ 30 w 30"/>
                <a:gd name="T7" fmla="*/ 0 h 29"/>
                <a:gd name="T8" fmla="*/ 30 w 30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9">
                  <a:moveTo>
                    <a:pt x="30" y="29"/>
                  </a:moveTo>
                  <a:cubicBezTo>
                    <a:pt x="19" y="29"/>
                    <a:pt x="10" y="29"/>
                    <a:pt x="0" y="29"/>
                  </a:cubicBezTo>
                  <a:cubicBezTo>
                    <a:pt x="0" y="19"/>
                    <a:pt x="0" y="10"/>
                    <a:pt x="0" y="0"/>
                  </a:cubicBezTo>
                  <a:cubicBezTo>
                    <a:pt x="9" y="0"/>
                    <a:pt x="19" y="0"/>
                    <a:pt x="30" y="0"/>
                  </a:cubicBezTo>
                  <a:cubicBezTo>
                    <a:pt x="30" y="9"/>
                    <a:pt x="30" y="18"/>
                    <a:pt x="30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4">
              <a:extLst>
                <a:ext uri="{FF2B5EF4-FFF2-40B4-BE49-F238E27FC236}">
                  <a16:creationId xmlns:a16="http://schemas.microsoft.com/office/drawing/2014/main" id="{6638399E-A712-5C32-5599-19F5F0D58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649" y="2194933"/>
              <a:ext cx="138356" cy="131074"/>
            </a:xfrm>
            <a:custGeom>
              <a:avLst/>
              <a:gdLst>
                <a:gd name="T0" fmla="*/ 31 w 31"/>
                <a:gd name="T1" fmla="*/ 0 h 29"/>
                <a:gd name="T2" fmla="*/ 31 w 31"/>
                <a:gd name="T3" fmla="*/ 29 h 29"/>
                <a:gd name="T4" fmla="*/ 0 w 31"/>
                <a:gd name="T5" fmla="*/ 29 h 29"/>
                <a:gd name="T6" fmla="*/ 0 w 31"/>
                <a:gd name="T7" fmla="*/ 0 h 29"/>
                <a:gd name="T8" fmla="*/ 31 w 31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9">
                  <a:moveTo>
                    <a:pt x="31" y="0"/>
                  </a:moveTo>
                  <a:cubicBezTo>
                    <a:pt x="31" y="11"/>
                    <a:pt x="31" y="19"/>
                    <a:pt x="31" y="29"/>
                  </a:cubicBezTo>
                  <a:cubicBezTo>
                    <a:pt x="21" y="29"/>
                    <a:pt x="11" y="29"/>
                    <a:pt x="0" y="29"/>
                  </a:cubicBezTo>
                  <a:cubicBezTo>
                    <a:pt x="0" y="21"/>
                    <a:pt x="0" y="11"/>
                    <a:pt x="0" y="0"/>
                  </a:cubicBezTo>
                  <a:cubicBezTo>
                    <a:pt x="10" y="0"/>
                    <a:pt x="19" y="0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72">
              <a:extLst>
                <a:ext uri="{FF2B5EF4-FFF2-40B4-BE49-F238E27FC236}">
                  <a16:creationId xmlns:a16="http://schemas.microsoft.com/office/drawing/2014/main" id="{6F92C0E0-7F33-7B6B-6631-6CAA6831B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631" y="4117357"/>
              <a:ext cx="134717" cy="131074"/>
            </a:xfrm>
            <a:custGeom>
              <a:avLst/>
              <a:gdLst>
                <a:gd name="T0" fmla="*/ 0 w 30"/>
                <a:gd name="T1" fmla="*/ 0 h 30"/>
                <a:gd name="T2" fmla="*/ 30 w 30"/>
                <a:gd name="T3" fmla="*/ 0 h 30"/>
                <a:gd name="T4" fmla="*/ 30 w 30"/>
                <a:gd name="T5" fmla="*/ 30 h 30"/>
                <a:gd name="T6" fmla="*/ 0 w 30"/>
                <a:gd name="T7" fmla="*/ 30 h 30"/>
                <a:gd name="T8" fmla="*/ 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1" y="0"/>
                    <a:pt x="20" y="0"/>
                    <a:pt x="30" y="0"/>
                  </a:cubicBezTo>
                  <a:cubicBezTo>
                    <a:pt x="30" y="10"/>
                    <a:pt x="30" y="20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1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73">
              <a:extLst>
                <a:ext uri="{FF2B5EF4-FFF2-40B4-BE49-F238E27FC236}">
                  <a16:creationId xmlns:a16="http://schemas.microsoft.com/office/drawing/2014/main" id="{195B5BB1-2DD0-A8E3-9CBA-9F19D5782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2266" y="4117357"/>
              <a:ext cx="127435" cy="138356"/>
            </a:xfrm>
            <a:custGeom>
              <a:avLst/>
              <a:gdLst>
                <a:gd name="T0" fmla="*/ 29 w 29"/>
                <a:gd name="T1" fmla="*/ 31 h 31"/>
                <a:gd name="T2" fmla="*/ 0 w 29"/>
                <a:gd name="T3" fmla="*/ 31 h 31"/>
                <a:gd name="T4" fmla="*/ 0 w 29"/>
                <a:gd name="T5" fmla="*/ 0 h 31"/>
                <a:gd name="T6" fmla="*/ 29 w 29"/>
                <a:gd name="T7" fmla="*/ 0 h 31"/>
                <a:gd name="T8" fmla="*/ 29 w 29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1">
                  <a:moveTo>
                    <a:pt x="29" y="31"/>
                  </a:moveTo>
                  <a:cubicBezTo>
                    <a:pt x="19" y="31"/>
                    <a:pt x="11" y="31"/>
                    <a:pt x="0" y="31"/>
                  </a:cubicBezTo>
                  <a:cubicBezTo>
                    <a:pt x="0" y="21"/>
                    <a:pt x="0" y="11"/>
                    <a:pt x="0" y="0"/>
                  </a:cubicBezTo>
                  <a:cubicBezTo>
                    <a:pt x="10" y="0"/>
                    <a:pt x="19" y="0"/>
                    <a:pt x="29" y="0"/>
                  </a:cubicBezTo>
                  <a:cubicBezTo>
                    <a:pt x="29" y="10"/>
                    <a:pt x="29" y="20"/>
                    <a:pt x="29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74">
              <a:extLst>
                <a:ext uri="{FF2B5EF4-FFF2-40B4-BE49-F238E27FC236}">
                  <a16:creationId xmlns:a16="http://schemas.microsoft.com/office/drawing/2014/main" id="{2F998CD6-6C85-14A8-DDF1-270B7E35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631" y="4401352"/>
              <a:ext cx="134717" cy="131074"/>
            </a:xfrm>
            <a:custGeom>
              <a:avLst/>
              <a:gdLst>
                <a:gd name="T0" fmla="*/ 30 w 30"/>
                <a:gd name="T1" fmla="*/ 0 h 30"/>
                <a:gd name="T2" fmla="*/ 30 w 30"/>
                <a:gd name="T3" fmla="*/ 30 h 30"/>
                <a:gd name="T4" fmla="*/ 0 w 30"/>
                <a:gd name="T5" fmla="*/ 30 h 30"/>
                <a:gd name="T6" fmla="*/ 0 w 30"/>
                <a:gd name="T7" fmla="*/ 0 h 30"/>
                <a:gd name="T8" fmla="*/ 3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0"/>
                  </a:moveTo>
                  <a:cubicBezTo>
                    <a:pt x="30" y="10"/>
                    <a:pt x="30" y="19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75">
              <a:extLst>
                <a:ext uri="{FF2B5EF4-FFF2-40B4-BE49-F238E27FC236}">
                  <a16:creationId xmlns:a16="http://schemas.microsoft.com/office/drawing/2014/main" id="{B2B7CF70-4334-03F9-AD3E-FB3DC789E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2266" y="4401352"/>
              <a:ext cx="131074" cy="131074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19" y="30"/>
                    <a:pt x="10" y="30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ubicBezTo>
                    <a:pt x="30" y="9"/>
                    <a:pt x="30" y="19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76">
              <a:extLst>
                <a:ext uri="{FF2B5EF4-FFF2-40B4-BE49-F238E27FC236}">
                  <a16:creationId xmlns:a16="http://schemas.microsoft.com/office/drawing/2014/main" id="{A4301C7F-1D90-D0B5-80AD-09156860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631" y="4685346"/>
              <a:ext cx="131074" cy="134717"/>
            </a:xfrm>
            <a:custGeom>
              <a:avLst/>
              <a:gdLst>
                <a:gd name="T0" fmla="*/ 29 w 29"/>
                <a:gd name="T1" fmla="*/ 30 h 30"/>
                <a:gd name="T2" fmla="*/ 0 w 29"/>
                <a:gd name="T3" fmla="*/ 30 h 30"/>
                <a:gd name="T4" fmla="*/ 0 w 29"/>
                <a:gd name="T5" fmla="*/ 0 h 30"/>
                <a:gd name="T6" fmla="*/ 29 w 29"/>
                <a:gd name="T7" fmla="*/ 0 h 30"/>
                <a:gd name="T8" fmla="*/ 29 w 29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0">
                  <a:moveTo>
                    <a:pt x="29" y="30"/>
                  </a:moveTo>
                  <a:cubicBezTo>
                    <a:pt x="20" y="30"/>
                    <a:pt x="10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10" y="0"/>
                    <a:pt x="19" y="0"/>
                    <a:pt x="29" y="0"/>
                  </a:cubicBezTo>
                  <a:cubicBezTo>
                    <a:pt x="29" y="9"/>
                    <a:pt x="29" y="19"/>
                    <a:pt x="29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77">
              <a:extLst>
                <a:ext uri="{FF2B5EF4-FFF2-40B4-BE49-F238E27FC236}">
                  <a16:creationId xmlns:a16="http://schemas.microsoft.com/office/drawing/2014/main" id="{68290B27-7D2C-B309-2382-B4DF00EB9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2266" y="4685346"/>
              <a:ext cx="131074" cy="134717"/>
            </a:xfrm>
            <a:custGeom>
              <a:avLst/>
              <a:gdLst>
                <a:gd name="T0" fmla="*/ 0 w 30"/>
                <a:gd name="T1" fmla="*/ 30 h 30"/>
                <a:gd name="T2" fmla="*/ 0 w 30"/>
                <a:gd name="T3" fmla="*/ 0 h 30"/>
                <a:gd name="T4" fmla="*/ 30 w 30"/>
                <a:gd name="T5" fmla="*/ 0 h 30"/>
                <a:gd name="T6" fmla="*/ 30 w 30"/>
                <a:gd name="T7" fmla="*/ 30 h 30"/>
                <a:gd name="T8" fmla="*/ 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0" y="20"/>
                    <a:pt x="0" y="11"/>
                    <a:pt x="0" y="0"/>
                  </a:cubicBezTo>
                  <a:cubicBezTo>
                    <a:pt x="9" y="0"/>
                    <a:pt x="19" y="0"/>
                    <a:pt x="30" y="0"/>
                  </a:cubicBezTo>
                  <a:cubicBezTo>
                    <a:pt x="30" y="10"/>
                    <a:pt x="30" y="19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78">
              <a:extLst>
                <a:ext uri="{FF2B5EF4-FFF2-40B4-BE49-F238E27FC236}">
                  <a16:creationId xmlns:a16="http://schemas.microsoft.com/office/drawing/2014/main" id="{25F1B69C-BED1-AE0F-65FA-ACA2649E3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2266" y="4972981"/>
              <a:ext cx="131074" cy="131074"/>
            </a:xfrm>
            <a:custGeom>
              <a:avLst/>
              <a:gdLst>
                <a:gd name="T0" fmla="*/ 30 w 30"/>
                <a:gd name="T1" fmla="*/ 0 h 29"/>
                <a:gd name="T2" fmla="*/ 30 w 30"/>
                <a:gd name="T3" fmla="*/ 29 h 29"/>
                <a:gd name="T4" fmla="*/ 0 w 30"/>
                <a:gd name="T5" fmla="*/ 29 h 29"/>
                <a:gd name="T6" fmla="*/ 0 w 30"/>
                <a:gd name="T7" fmla="*/ 0 h 29"/>
                <a:gd name="T8" fmla="*/ 30 w 30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9">
                  <a:moveTo>
                    <a:pt x="30" y="0"/>
                  </a:moveTo>
                  <a:cubicBezTo>
                    <a:pt x="30" y="9"/>
                    <a:pt x="30" y="19"/>
                    <a:pt x="30" y="29"/>
                  </a:cubicBezTo>
                  <a:cubicBezTo>
                    <a:pt x="20" y="29"/>
                    <a:pt x="11" y="29"/>
                    <a:pt x="0" y="29"/>
                  </a:cubicBezTo>
                  <a:cubicBezTo>
                    <a:pt x="0" y="19"/>
                    <a:pt x="0" y="10"/>
                    <a:pt x="0" y="0"/>
                  </a:cubicBezTo>
                  <a:cubicBezTo>
                    <a:pt x="9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79">
              <a:extLst>
                <a:ext uri="{FF2B5EF4-FFF2-40B4-BE49-F238E27FC236}">
                  <a16:creationId xmlns:a16="http://schemas.microsoft.com/office/drawing/2014/main" id="{1E83B91F-5F53-3E92-5CB2-C563D564C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631" y="4969341"/>
              <a:ext cx="134717" cy="127435"/>
            </a:xfrm>
            <a:custGeom>
              <a:avLst/>
              <a:gdLst>
                <a:gd name="T0" fmla="*/ 0 w 30"/>
                <a:gd name="T1" fmla="*/ 0 h 29"/>
                <a:gd name="T2" fmla="*/ 30 w 30"/>
                <a:gd name="T3" fmla="*/ 0 h 29"/>
                <a:gd name="T4" fmla="*/ 30 w 30"/>
                <a:gd name="T5" fmla="*/ 29 h 29"/>
                <a:gd name="T6" fmla="*/ 0 w 30"/>
                <a:gd name="T7" fmla="*/ 29 h 29"/>
                <a:gd name="T8" fmla="*/ 0 w 30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9">
                  <a:moveTo>
                    <a:pt x="0" y="0"/>
                  </a:moveTo>
                  <a:cubicBezTo>
                    <a:pt x="11" y="0"/>
                    <a:pt x="20" y="0"/>
                    <a:pt x="30" y="0"/>
                  </a:cubicBezTo>
                  <a:cubicBezTo>
                    <a:pt x="30" y="10"/>
                    <a:pt x="30" y="19"/>
                    <a:pt x="30" y="29"/>
                  </a:cubicBezTo>
                  <a:cubicBezTo>
                    <a:pt x="21" y="29"/>
                    <a:pt x="11" y="29"/>
                    <a:pt x="0" y="29"/>
                  </a:cubicBezTo>
                  <a:cubicBezTo>
                    <a:pt x="0" y="21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80">
              <a:extLst>
                <a:ext uri="{FF2B5EF4-FFF2-40B4-BE49-F238E27FC236}">
                  <a16:creationId xmlns:a16="http://schemas.microsoft.com/office/drawing/2014/main" id="{745C3503-7D02-0317-5118-EF473EA3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648" y="5045800"/>
              <a:ext cx="134717" cy="127435"/>
            </a:xfrm>
            <a:custGeom>
              <a:avLst/>
              <a:gdLst>
                <a:gd name="T0" fmla="*/ 30 w 30"/>
                <a:gd name="T1" fmla="*/ 29 h 29"/>
                <a:gd name="T2" fmla="*/ 0 w 30"/>
                <a:gd name="T3" fmla="*/ 29 h 29"/>
                <a:gd name="T4" fmla="*/ 0 w 30"/>
                <a:gd name="T5" fmla="*/ 0 h 29"/>
                <a:gd name="T6" fmla="*/ 30 w 30"/>
                <a:gd name="T7" fmla="*/ 0 h 29"/>
                <a:gd name="T8" fmla="*/ 30 w 30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9">
                  <a:moveTo>
                    <a:pt x="30" y="29"/>
                  </a:moveTo>
                  <a:cubicBezTo>
                    <a:pt x="19" y="29"/>
                    <a:pt x="10" y="29"/>
                    <a:pt x="0" y="29"/>
                  </a:cubicBezTo>
                  <a:cubicBezTo>
                    <a:pt x="0" y="19"/>
                    <a:pt x="0" y="10"/>
                    <a:pt x="0" y="0"/>
                  </a:cubicBezTo>
                  <a:cubicBezTo>
                    <a:pt x="9" y="0"/>
                    <a:pt x="18" y="0"/>
                    <a:pt x="30" y="0"/>
                  </a:cubicBezTo>
                  <a:cubicBezTo>
                    <a:pt x="30" y="8"/>
                    <a:pt x="30" y="18"/>
                    <a:pt x="30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81">
              <a:extLst>
                <a:ext uri="{FF2B5EF4-FFF2-40B4-BE49-F238E27FC236}">
                  <a16:creationId xmlns:a16="http://schemas.microsoft.com/office/drawing/2014/main" id="{BC64A382-BD5A-460F-E46E-C28FA4B4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642" y="5042160"/>
              <a:ext cx="134717" cy="131074"/>
            </a:xfrm>
            <a:custGeom>
              <a:avLst/>
              <a:gdLst>
                <a:gd name="T0" fmla="*/ 0 w 30"/>
                <a:gd name="T1" fmla="*/ 0 h 30"/>
                <a:gd name="T2" fmla="*/ 30 w 30"/>
                <a:gd name="T3" fmla="*/ 0 h 30"/>
                <a:gd name="T4" fmla="*/ 30 w 30"/>
                <a:gd name="T5" fmla="*/ 30 h 30"/>
                <a:gd name="T6" fmla="*/ 0 w 30"/>
                <a:gd name="T7" fmla="*/ 30 h 30"/>
                <a:gd name="T8" fmla="*/ 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0" y="0"/>
                    <a:pt x="19" y="0"/>
                    <a:pt x="30" y="0"/>
                  </a:cubicBezTo>
                  <a:cubicBezTo>
                    <a:pt x="30" y="9"/>
                    <a:pt x="30" y="19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82">
              <a:extLst>
                <a:ext uri="{FF2B5EF4-FFF2-40B4-BE49-F238E27FC236}">
                  <a16:creationId xmlns:a16="http://schemas.microsoft.com/office/drawing/2014/main" id="{F80A475B-7A01-B44F-3605-3EDBB18FF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648" y="5326155"/>
              <a:ext cx="134717" cy="131074"/>
            </a:xfrm>
            <a:custGeom>
              <a:avLst/>
              <a:gdLst>
                <a:gd name="T0" fmla="*/ 30 w 30"/>
                <a:gd name="T1" fmla="*/ 0 h 30"/>
                <a:gd name="T2" fmla="*/ 30 w 30"/>
                <a:gd name="T3" fmla="*/ 30 h 30"/>
                <a:gd name="T4" fmla="*/ 0 w 30"/>
                <a:gd name="T5" fmla="*/ 30 h 30"/>
                <a:gd name="T6" fmla="*/ 0 w 30"/>
                <a:gd name="T7" fmla="*/ 0 h 30"/>
                <a:gd name="T8" fmla="*/ 3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0"/>
                  </a:moveTo>
                  <a:cubicBezTo>
                    <a:pt x="30" y="11"/>
                    <a:pt x="30" y="20"/>
                    <a:pt x="30" y="30"/>
                  </a:cubicBezTo>
                  <a:cubicBezTo>
                    <a:pt x="20" y="30"/>
                    <a:pt x="10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9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83">
              <a:extLst>
                <a:ext uri="{FF2B5EF4-FFF2-40B4-BE49-F238E27FC236}">
                  <a16:creationId xmlns:a16="http://schemas.microsoft.com/office/drawing/2014/main" id="{34A7A719-59AD-C429-D131-C1A4972D2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282" y="5326155"/>
              <a:ext cx="131074" cy="131074"/>
            </a:xfrm>
            <a:custGeom>
              <a:avLst/>
              <a:gdLst>
                <a:gd name="T0" fmla="*/ 0 w 29"/>
                <a:gd name="T1" fmla="*/ 0 h 30"/>
                <a:gd name="T2" fmla="*/ 29 w 29"/>
                <a:gd name="T3" fmla="*/ 0 h 30"/>
                <a:gd name="T4" fmla="*/ 29 w 29"/>
                <a:gd name="T5" fmla="*/ 30 h 30"/>
                <a:gd name="T6" fmla="*/ 0 w 29"/>
                <a:gd name="T7" fmla="*/ 30 h 30"/>
                <a:gd name="T8" fmla="*/ 0 w 29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0">
                  <a:moveTo>
                    <a:pt x="0" y="0"/>
                  </a:moveTo>
                  <a:cubicBezTo>
                    <a:pt x="9" y="0"/>
                    <a:pt x="19" y="0"/>
                    <a:pt x="29" y="0"/>
                  </a:cubicBezTo>
                  <a:cubicBezTo>
                    <a:pt x="29" y="10"/>
                    <a:pt x="29" y="19"/>
                    <a:pt x="29" y="30"/>
                  </a:cubicBezTo>
                  <a:cubicBezTo>
                    <a:pt x="19" y="30"/>
                    <a:pt x="10" y="30"/>
                    <a:pt x="0" y="30"/>
                  </a:cubicBezTo>
                  <a:cubicBezTo>
                    <a:pt x="0" y="21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84">
              <a:extLst>
                <a:ext uri="{FF2B5EF4-FFF2-40B4-BE49-F238E27FC236}">
                  <a16:creationId xmlns:a16="http://schemas.microsoft.com/office/drawing/2014/main" id="{3578370B-5ED9-7DF2-4B06-9646F0AE5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0255" y="5042160"/>
              <a:ext cx="134717" cy="131074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20" y="30"/>
                    <a:pt x="11" y="30"/>
                    <a:pt x="0" y="30"/>
                  </a:cubicBezTo>
                  <a:cubicBezTo>
                    <a:pt x="0" y="21"/>
                    <a:pt x="0" y="11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ubicBezTo>
                    <a:pt x="30" y="10"/>
                    <a:pt x="30" y="20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85">
              <a:extLst>
                <a:ext uri="{FF2B5EF4-FFF2-40B4-BE49-F238E27FC236}">
                  <a16:creationId xmlns:a16="http://schemas.microsoft.com/office/drawing/2014/main" id="{7DBDD6B2-0387-AC58-E1C0-51EBE136C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249" y="5045800"/>
              <a:ext cx="134717" cy="127435"/>
            </a:xfrm>
            <a:custGeom>
              <a:avLst/>
              <a:gdLst>
                <a:gd name="T0" fmla="*/ 30 w 30"/>
                <a:gd name="T1" fmla="*/ 0 h 29"/>
                <a:gd name="T2" fmla="*/ 30 w 30"/>
                <a:gd name="T3" fmla="*/ 29 h 29"/>
                <a:gd name="T4" fmla="*/ 0 w 30"/>
                <a:gd name="T5" fmla="*/ 29 h 29"/>
                <a:gd name="T6" fmla="*/ 0 w 30"/>
                <a:gd name="T7" fmla="*/ 0 h 29"/>
                <a:gd name="T8" fmla="*/ 30 w 30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9">
                  <a:moveTo>
                    <a:pt x="30" y="0"/>
                  </a:moveTo>
                  <a:cubicBezTo>
                    <a:pt x="30" y="9"/>
                    <a:pt x="30" y="19"/>
                    <a:pt x="30" y="29"/>
                  </a:cubicBezTo>
                  <a:cubicBezTo>
                    <a:pt x="20" y="29"/>
                    <a:pt x="11" y="29"/>
                    <a:pt x="0" y="29"/>
                  </a:cubicBezTo>
                  <a:cubicBezTo>
                    <a:pt x="0" y="19"/>
                    <a:pt x="0" y="10"/>
                    <a:pt x="0" y="0"/>
                  </a:cubicBezTo>
                  <a:cubicBezTo>
                    <a:pt x="9" y="0"/>
                    <a:pt x="19" y="0"/>
                    <a:pt x="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86">
              <a:extLst>
                <a:ext uri="{FF2B5EF4-FFF2-40B4-BE49-F238E27FC236}">
                  <a16:creationId xmlns:a16="http://schemas.microsoft.com/office/drawing/2014/main" id="{5E1838B4-26F4-4E2C-569D-D1BBDC2B7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0255" y="5326155"/>
              <a:ext cx="134717" cy="131074"/>
            </a:xfrm>
            <a:custGeom>
              <a:avLst/>
              <a:gdLst>
                <a:gd name="T0" fmla="*/ 0 w 30"/>
                <a:gd name="T1" fmla="*/ 30 h 30"/>
                <a:gd name="T2" fmla="*/ 0 w 30"/>
                <a:gd name="T3" fmla="*/ 0 h 30"/>
                <a:gd name="T4" fmla="*/ 30 w 30"/>
                <a:gd name="T5" fmla="*/ 0 h 30"/>
                <a:gd name="T6" fmla="*/ 30 w 30"/>
                <a:gd name="T7" fmla="*/ 30 h 30"/>
                <a:gd name="T8" fmla="*/ 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0" y="20"/>
                    <a:pt x="0" y="11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ubicBezTo>
                    <a:pt x="30" y="10"/>
                    <a:pt x="30" y="20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87">
              <a:extLst>
                <a:ext uri="{FF2B5EF4-FFF2-40B4-BE49-F238E27FC236}">
                  <a16:creationId xmlns:a16="http://schemas.microsoft.com/office/drawing/2014/main" id="{C48F1A82-BD88-C2BF-AF83-872142219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249" y="5326155"/>
              <a:ext cx="134717" cy="131074"/>
            </a:xfrm>
            <a:custGeom>
              <a:avLst/>
              <a:gdLst>
                <a:gd name="T0" fmla="*/ 0 w 30"/>
                <a:gd name="T1" fmla="*/ 0 h 30"/>
                <a:gd name="T2" fmla="*/ 30 w 30"/>
                <a:gd name="T3" fmla="*/ 0 h 30"/>
                <a:gd name="T4" fmla="*/ 30 w 30"/>
                <a:gd name="T5" fmla="*/ 30 h 30"/>
                <a:gd name="T6" fmla="*/ 0 w 30"/>
                <a:gd name="T7" fmla="*/ 30 h 30"/>
                <a:gd name="T8" fmla="*/ 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0" y="0"/>
                    <a:pt x="19" y="0"/>
                    <a:pt x="30" y="0"/>
                  </a:cubicBezTo>
                  <a:cubicBezTo>
                    <a:pt x="30" y="9"/>
                    <a:pt x="30" y="19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88">
              <a:extLst>
                <a:ext uri="{FF2B5EF4-FFF2-40B4-BE49-F238E27FC236}">
                  <a16:creationId xmlns:a16="http://schemas.microsoft.com/office/drawing/2014/main" id="{3AAE7A5B-64BA-232C-59AC-08EB84D4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037" y="2336929"/>
              <a:ext cx="134717" cy="131074"/>
            </a:xfrm>
            <a:custGeom>
              <a:avLst/>
              <a:gdLst>
                <a:gd name="T0" fmla="*/ 0 w 30"/>
                <a:gd name="T1" fmla="*/ 29 h 29"/>
                <a:gd name="T2" fmla="*/ 0 w 30"/>
                <a:gd name="T3" fmla="*/ 0 h 29"/>
                <a:gd name="T4" fmla="*/ 30 w 30"/>
                <a:gd name="T5" fmla="*/ 0 h 29"/>
                <a:gd name="T6" fmla="*/ 30 w 30"/>
                <a:gd name="T7" fmla="*/ 29 h 29"/>
                <a:gd name="T8" fmla="*/ 0 w 30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9">
                  <a:moveTo>
                    <a:pt x="0" y="29"/>
                  </a:moveTo>
                  <a:cubicBezTo>
                    <a:pt x="0" y="20"/>
                    <a:pt x="0" y="10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ubicBezTo>
                    <a:pt x="30" y="10"/>
                    <a:pt x="30" y="19"/>
                    <a:pt x="30" y="29"/>
                  </a:cubicBezTo>
                  <a:cubicBezTo>
                    <a:pt x="21" y="29"/>
                    <a:pt x="11" y="29"/>
                    <a:pt x="0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89">
              <a:extLst>
                <a:ext uri="{FF2B5EF4-FFF2-40B4-BE49-F238E27FC236}">
                  <a16:creationId xmlns:a16="http://schemas.microsoft.com/office/drawing/2014/main" id="{4BF2CFC4-9BF2-D016-9617-2B5966834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031" y="2336929"/>
              <a:ext cx="138356" cy="131074"/>
            </a:xfrm>
            <a:custGeom>
              <a:avLst/>
              <a:gdLst>
                <a:gd name="T0" fmla="*/ 31 w 31"/>
                <a:gd name="T1" fmla="*/ 0 h 29"/>
                <a:gd name="T2" fmla="*/ 31 w 31"/>
                <a:gd name="T3" fmla="*/ 29 h 29"/>
                <a:gd name="T4" fmla="*/ 0 w 31"/>
                <a:gd name="T5" fmla="*/ 29 h 29"/>
                <a:gd name="T6" fmla="*/ 0 w 31"/>
                <a:gd name="T7" fmla="*/ 0 h 29"/>
                <a:gd name="T8" fmla="*/ 31 w 31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9">
                  <a:moveTo>
                    <a:pt x="31" y="0"/>
                  </a:moveTo>
                  <a:cubicBezTo>
                    <a:pt x="31" y="11"/>
                    <a:pt x="31" y="19"/>
                    <a:pt x="31" y="29"/>
                  </a:cubicBezTo>
                  <a:cubicBezTo>
                    <a:pt x="21" y="29"/>
                    <a:pt x="11" y="29"/>
                    <a:pt x="0" y="29"/>
                  </a:cubicBezTo>
                  <a:cubicBezTo>
                    <a:pt x="0" y="21"/>
                    <a:pt x="0" y="11"/>
                    <a:pt x="0" y="0"/>
                  </a:cubicBezTo>
                  <a:cubicBezTo>
                    <a:pt x="10" y="0"/>
                    <a:pt x="19" y="0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90">
              <a:extLst>
                <a:ext uri="{FF2B5EF4-FFF2-40B4-BE49-F238E27FC236}">
                  <a16:creationId xmlns:a16="http://schemas.microsoft.com/office/drawing/2014/main" id="{4804E803-5E31-EEFE-074E-17B512F2F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666" y="2336929"/>
              <a:ext cx="131074" cy="134717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19" y="30"/>
                    <a:pt x="10" y="30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ubicBezTo>
                    <a:pt x="10" y="0"/>
                    <a:pt x="19" y="0"/>
                    <a:pt x="30" y="0"/>
                  </a:cubicBezTo>
                  <a:cubicBezTo>
                    <a:pt x="30" y="9"/>
                    <a:pt x="30" y="19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91">
              <a:extLst>
                <a:ext uri="{FF2B5EF4-FFF2-40B4-BE49-F238E27FC236}">
                  <a16:creationId xmlns:a16="http://schemas.microsoft.com/office/drawing/2014/main" id="{7ECF3669-2E5F-6385-3F23-4ABAB1F43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037" y="2620923"/>
              <a:ext cx="134717" cy="134717"/>
            </a:xfrm>
            <a:custGeom>
              <a:avLst/>
              <a:gdLst>
                <a:gd name="T0" fmla="*/ 0 w 30"/>
                <a:gd name="T1" fmla="*/ 0 h 30"/>
                <a:gd name="T2" fmla="*/ 30 w 30"/>
                <a:gd name="T3" fmla="*/ 0 h 30"/>
                <a:gd name="T4" fmla="*/ 30 w 30"/>
                <a:gd name="T5" fmla="*/ 30 h 30"/>
                <a:gd name="T6" fmla="*/ 0 w 30"/>
                <a:gd name="T7" fmla="*/ 30 h 30"/>
                <a:gd name="T8" fmla="*/ 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0" y="0"/>
                    <a:pt x="19" y="0"/>
                    <a:pt x="30" y="0"/>
                  </a:cubicBezTo>
                  <a:cubicBezTo>
                    <a:pt x="30" y="9"/>
                    <a:pt x="30" y="19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92">
              <a:extLst>
                <a:ext uri="{FF2B5EF4-FFF2-40B4-BE49-F238E27FC236}">
                  <a16:creationId xmlns:a16="http://schemas.microsoft.com/office/drawing/2014/main" id="{36AEABCF-C530-228B-F7C2-40D9D6EB8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031" y="2620923"/>
              <a:ext cx="134717" cy="134717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10" y="0"/>
                    <a:pt x="20" y="0"/>
                    <a:pt x="30" y="0"/>
                  </a:cubicBezTo>
                  <a:cubicBezTo>
                    <a:pt x="30" y="10"/>
                    <a:pt x="30" y="19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93">
              <a:extLst>
                <a:ext uri="{FF2B5EF4-FFF2-40B4-BE49-F238E27FC236}">
                  <a16:creationId xmlns:a16="http://schemas.microsoft.com/office/drawing/2014/main" id="{93A9ECDC-8754-8CE2-A77A-A15EDA867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666" y="2620923"/>
              <a:ext cx="127435" cy="138356"/>
            </a:xfrm>
            <a:custGeom>
              <a:avLst/>
              <a:gdLst>
                <a:gd name="T0" fmla="*/ 29 w 29"/>
                <a:gd name="T1" fmla="*/ 31 h 31"/>
                <a:gd name="T2" fmla="*/ 0 w 29"/>
                <a:gd name="T3" fmla="*/ 31 h 31"/>
                <a:gd name="T4" fmla="*/ 0 w 29"/>
                <a:gd name="T5" fmla="*/ 0 h 31"/>
                <a:gd name="T6" fmla="*/ 29 w 29"/>
                <a:gd name="T7" fmla="*/ 0 h 31"/>
                <a:gd name="T8" fmla="*/ 29 w 29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1">
                  <a:moveTo>
                    <a:pt x="29" y="31"/>
                  </a:moveTo>
                  <a:cubicBezTo>
                    <a:pt x="19" y="31"/>
                    <a:pt x="11" y="31"/>
                    <a:pt x="0" y="31"/>
                  </a:cubicBezTo>
                  <a:cubicBezTo>
                    <a:pt x="0" y="21"/>
                    <a:pt x="0" y="11"/>
                    <a:pt x="0" y="0"/>
                  </a:cubicBezTo>
                  <a:cubicBezTo>
                    <a:pt x="10" y="0"/>
                    <a:pt x="19" y="0"/>
                    <a:pt x="29" y="0"/>
                  </a:cubicBezTo>
                  <a:cubicBezTo>
                    <a:pt x="29" y="10"/>
                    <a:pt x="29" y="20"/>
                    <a:pt x="29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94">
              <a:extLst>
                <a:ext uri="{FF2B5EF4-FFF2-40B4-BE49-F238E27FC236}">
                  <a16:creationId xmlns:a16="http://schemas.microsoft.com/office/drawing/2014/main" id="{D41424D8-8580-61DE-FF63-6E9773FFC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037" y="2052934"/>
              <a:ext cx="131074" cy="134717"/>
            </a:xfrm>
            <a:custGeom>
              <a:avLst/>
              <a:gdLst>
                <a:gd name="T0" fmla="*/ 29 w 29"/>
                <a:gd name="T1" fmla="*/ 30 h 30"/>
                <a:gd name="T2" fmla="*/ 0 w 29"/>
                <a:gd name="T3" fmla="*/ 30 h 30"/>
                <a:gd name="T4" fmla="*/ 0 w 29"/>
                <a:gd name="T5" fmla="*/ 0 h 30"/>
                <a:gd name="T6" fmla="*/ 29 w 29"/>
                <a:gd name="T7" fmla="*/ 0 h 30"/>
                <a:gd name="T8" fmla="*/ 29 w 29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0">
                  <a:moveTo>
                    <a:pt x="29" y="30"/>
                  </a:moveTo>
                  <a:cubicBezTo>
                    <a:pt x="20" y="30"/>
                    <a:pt x="10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10" y="0"/>
                    <a:pt x="19" y="0"/>
                    <a:pt x="29" y="0"/>
                  </a:cubicBezTo>
                  <a:cubicBezTo>
                    <a:pt x="29" y="9"/>
                    <a:pt x="29" y="19"/>
                    <a:pt x="29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95">
              <a:extLst>
                <a:ext uri="{FF2B5EF4-FFF2-40B4-BE49-F238E27FC236}">
                  <a16:creationId xmlns:a16="http://schemas.microsoft.com/office/drawing/2014/main" id="{34FC0859-B510-33A9-EE7E-0AADBD25E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031" y="2052934"/>
              <a:ext cx="134717" cy="134717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10" y="0"/>
                    <a:pt x="20" y="0"/>
                    <a:pt x="30" y="0"/>
                  </a:cubicBezTo>
                  <a:cubicBezTo>
                    <a:pt x="30" y="10"/>
                    <a:pt x="30" y="19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96">
              <a:extLst>
                <a:ext uri="{FF2B5EF4-FFF2-40B4-BE49-F238E27FC236}">
                  <a16:creationId xmlns:a16="http://schemas.microsoft.com/office/drawing/2014/main" id="{23EE6766-182F-9C42-EF7C-A0A197038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308" y="2052934"/>
              <a:ext cx="127435" cy="134717"/>
            </a:xfrm>
            <a:custGeom>
              <a:avLst/>
              <a:gdLst>
                <a:gd name="T0" fmla="*/ 29 w 29"/>
                <a:gd name="T1" fmla="*/ 0 h 30"/>
                <a:gd name="T2" fmla="*/ 29 w 29"/>
                <a:gd name="T3" fmla="*/ 30 h 30"/>
                <a:gd name="T4" fmla="*/ 0 w 29"/>
                <a:gd name="T5" fmla="*/ 30 h 30"/>
                <a:gd name="T6" fmla="*/ 0 w 29"/>
                <a:gd name="T7" fmla="*/ 0 h 30"/>
                <a:gd name="T8" fmla="*/ 29 w 29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0">
                  <a:moveTo>
                    <a:pt x="29" y="0"/>
                  </a:moveTo>
                  <a:cubicBezTo>
                    <a:pt x="29" y="11"/>
                    <a:pt x="29" y="20"/>
                    <a:pt x="29" y="30"/>
                  </a:cubicBezTo>
                  <a:cubicBezTo>
                    <a:pt x="19" y="30"/>
                    <a:pt x="10" y="30"/>
                    <a:pt x="0" y="30"/>
                  </a:cubicBezTo>
                  <a:cubicBezTo>
                    <a:pt x="0" y="21"/>
                    <a:pt x="0" y="11"/>
                    <a:pt x="0" y="0"/>
                  </a:cubicBezTo>
                  <a:cubicBezTo>
                    <a:pt x="9" y="0"/>
                    <a:pt x="18" y="0"/>
                    <a:pt x="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97">
              <a:extLst>
                <a:ext uri="{FF2B5EF4-FFF2-40B4-BE49-F238E27FC236}">
                  <a16:creationId xmlns:a16="http://schemas.microsoft.com/office/drawing/2014/main" id="{8EE0BA61-768B-CDC4-F879-4E4AF5E92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655" y="2908560"/>
              <a:ext cx="138356" cy="127435"/>
            </a:xfrm>
            <a:custGeom>
              <a:avLst/>
              <a:gdLst>
                <a:gd name="T0" fmla="*/ 31 w 31"/>
                <a:gd name="T1" fmla="*/ 0 h 29"/>
                <a:gd name="T2" fmla="*/ 31 w 31"/>
                <a:gd name="T3" fmla="*/ 29 h 29"/>
                <a:gd name="T4" fmla="*/ 0 w 31"/>
                <a:gd name="T5" fmla="*/ 29 h 29"/>
                <a:gd name="T6" fmla="*/ 0 w 31"/>
                <a:gd name="T7" fmla="*/ 0 h 29"/>
                <a:gd name="T8" fmla="*/ 31 w 31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9">
                  <a:moveTo>
                    <a:pt x="31" y="0"/>
                  </a:moveTo>
                  <a:cubicBezTo>
                    <a:pt x="31" y="11"/>
                    <a:pt x="31" y="19"/>
                    <a:pt x="31" y="29"/>
                  </a:cubicBezTo>
                  <a:cubicBezTo>
                    <a:pt x="21" y="29"/>
                    <a:pt x="11" y="29"/>
                    <a:pt x="0" y="29"/>
                  </a:cubicBezTo>
                  <a:cubicBezTo>
                    <a:pt x="0" y="21"/>
                    <a:pt x="0" y="11"/>
                    <a:pt x="0" y="0"/>
                  </a:cubicBezTo>
                  <a:cubicBezTo>
                    <a:pt x="10" y="0"/>
                    <a:pt x="19" y="0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98">
              <a:extLst>
                <a:ext uri="{FF2B5EF4-FFF2-40B4-BE49-F238E27FC236}">
                  <a16:creationId xmlns:a16="http://schemas.microsoft.com/office/drawing/2014/main" id="{8A95075A-86FA-5978-456E-BD99E693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649" y="2908560"/>
              <a:ext cx="134717" cy="131074"/>
            </a:xfrm>
            <a:custGeom>
              <a:avLst/>
              <a:gdLst>
                <a:gd name="T0" fmla="*/ 0 w 30"/>
                <a:gd name="T1" fmla="*/ 0 h 30"/>
                <a:gd name="T2" fmla="*/ 30 w 30"/>
                <a:gd name="T3" fmla="*/ 0 h 30"/>
                <a:gd name="T4" fmla="*/ 30 w 30"/>
                <a:gd name="T5" fmla="*/ 30 h 30"/>
                <a:gd name="T6" fmla="*/ 0 w 30"/>
                <a:gd name="T7" fmla="*/ 30 h 30"/>
                <a:gd name="T8" fmla="*/ 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1" y="0"/>
                    <a:pt x="20" y="0"/>
                    <a:pt x="30" y="0"/>
                  </a:cubicBezTo>
                  <a:cubicBezTo>
                    <a:pt x="30" y="10"/>
                    <a:pt x="30" y="20"/>
                    <a:pt x="30" y="30"/>
                  </a:cubicBezTo>
                  <a:cubicBezTo>
                    <a:pt x="20" y="30"/>
                    <a:pt x="11" y="30"/>
                    <a:pt x="0" y="30"/>
                  </a:cubicBezTo>
                  <a:cubicBezTo>
                    <a:pt x="0" y="21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99">
              <a:extLst>
                <a:ext uri="{FF2B5EF4-FFF2-40B4-BE49-F238E27FC236}">
                  <a16:creationId xmlns:a16="http://schemas.microsoft.com/office/drawing/2014/main" id="{445D1B16-A58F-EF97-4314-3F2C6B5D8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655" y="3192555"/>
              <a:ext cx="134717" cy="131074"/>
            </a:xfrm>
            <a:custGeom>
              <a:avLst/>
              <a:gdLst>
                <a:gd name="T0" fmla="*/ 0 w 30"/>
                <a:gd name="T1" fmla="*/ 0 h 30"/>
                <a:gd name="T2" fmla="*/ 30 w 30"/>
                <a:gd name="T3" fmla="*/ 0 h 30"/>
                <a:gd name="T4" fmla="*/ 30 w 30"/>
                <a:gd name="T5" fmla="*/ 30 h 30"/>
                <a:gd name="T6" fmla="*/ 0 w 30"/>
                <a:gd name="T7" fmla="*/ 30 h 30"/>
                <a:gd name="T8" fmla="*/ 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0" y="0"/>
                    <a:pt x="19" y="0"/>
                    <a:pt x="30" y="0"/>
                  </a:cubicBezTo>
                  <a:cubicBezTo>
                    <a:pt x="30" y="10"/>
                    <a:pt x="30" y="19"/>
                    <a:pt x="30" y="30"/>
                  </a:cubicBezTo>
                  <a:cubicBezTo>
                    <a:pt x="20" y="30"/>
                    <a:pt x="10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00">
              <a:extLst>
                <a:ext uri="{FF2B5EF4-FFF2-40B4-BE49-F238E27FC236}">
                  <a16:creationId xmlns:a16="http://schemas.microsoft.com/office/drawing/2014/main" id="{BAF0D9D7-C19A-BD4C-6861-D57FCBE84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649" y="3192555"/>
              <a:ext cx="134717" cy="131074"/>
            </a:xfrm>
            <a:custGeom>
              <a:avLst/>
              <a:gdLst>
                <a:gd name="T0" fmla="*/ 30 w 30"/>
                <a:gd name="T1" fmla="*/ 30 h 30"/>
                <a:gd name="T2" fmla="*/ 0 w 30"/>
                <a:gd name="T3" fmla="*/ 30 h 30"/>
                <a:gd name="T4" fmla="*/ 0 w 30"/>
                <a:gd name="T5" fmla="*/ 0 h 30"/>
                <a:gd name="T6" fmla="*/ 30 w 30"/>
                <a:gd name="T7" fmla="*/ 0 h 30"/>
                <a:gd name="T8" fmla="*/ 30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30" y="30"/>
                  </a:moveTo>
                  <a:cubicBezTo>
                    <a:pt x="20" y="30"/>
                    <a:pt x="11" y="30"/>
                    <a:pt x="0" y="30"/>
                  </a:cubicBezTo>
                  <a:cubicBezTo>
                    <a:pt x="0" y="20"/>
                    <a:pt x="0" y="11"/>
                    <a:pt x="0" y="0"/>
                  </a:cubicBezTo>
                  <a:cubicBezTo>
                    <a:pt x="10" y="0"/>
                    <a:pt x="20" y="0"/>
                    <a:pt x="30" y="0"/>
                  </a:cubicBezTo>
                  <a:cubicBezTo>
                    <a:pt x="30" y="10"/>
                    <a:pt x="30" y="19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2" name="Graphic 21" descr="Electric Tower with solid fill">
            <a:extLst>
              <a:ext uri="{FF2B5EF4-FFF2-40B4-BE49-F238E27FC236}">
                <a16:creationId xmlns:a16="http://schemas.microsoft.com/office/drawing/2014/main" id="{1EABD09B-C1ED-1934-5279-8293D5D049C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3390114" y="1327150"/>
            <a:ext cx="914400" cy="914400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1B6EE3CF-F936-EEEA-9056-21A1E241E8A1}"/>
              </a:ext>
            </a:extLst>
          </p:cNvPr>
          <p:cNvGrpSpPr>
            <a:grpSpLocks noChangeAspect="1"/>
          </p:cNvGrpSpPr>
          <p:nvPr/>
        </p:nvGrpSpPr>
        <p:grpSpPr>
          <a:xfrm>
            <a:off x="5740719" y="1327151"/>
            <a:ext cx="710560" cy="681974"/>
            <a:chOff x="1614488" y="2492376"/>
            <a:chExt cx="552451" cy="530225"/>
          </a:xfrm>
        </p:grpSpPr>
        <p:sp>
          <p:nvSpPr>
            <p:cNvPr id="33" name="Freeform 78">
              <a:extLst>
                <a:ext uri="{FF2B5EF4-FFF2-40B4-BE49-F238E27FC236}">
                  <a16:creationId xmlns:a16="http://schemas.microsoft.com/office/drawing/2014/main" id="{C0A99FFC-3312-FBFF-0C37-F245FBD7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201" y="2576513"/>
              <a:ext cx="312738" cy="361950"/>
            </a:xfrm>
            <a:custGeom>
              <a:avLst/>
              <a:gdLst>
                <a:gd name="T0" fmla="*/ 0 w 197"/>
                <a:gd name="T1" fmla="*/ 23 h 228"/>
                <a:gd name="T2" fmla="*/ 0 w 197"/>
                <a:gd name="T3" fmla="*/ 0 h 228"/>
                <a:gd name="T4" fmla="*/ 197 w 197"/>
                <a:gd name="T5" fmla="*/ 0 h 228"/>
                <a:gd name="T6" fmla="*/ 197 w 197"/>
                <a:gd name="T7" fmla="*/ 228 h 228"/>
                <a:gd name="T8" fmla="*/ 0 w 197"/>
                <a:gd name="T9" fmla="*/ 228 h 228"/>
                <a:gd name="T10" fmla="*/ 0 w 197"/>
                <a:gd name="T11" fmla="*/ 9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7" h="228">
                  <a:moveTo>
                    <a:pt x="0" y="23"/>
                  </a:moveTo>
                  <a:lnTo>
                    <a:pt x="0" y="0"/>
                  </a:lnTo>
                  <a:lnTo>
                    <a:pt x="197" y="0"/>
                  </a:lnTo>
                  <a:lnTo>
                    <a:pt x="197" y="228"/>
                  </a:lnTo>
                  <a:lnTo>
                    <a:pt x="0" y="228"/>
                  </a:lnTo>
                  <a:lnTo>
                    <a:pt x="0" y="99"/>
                  </a:lnTo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34" name="Freeform 79">
              <a:extLst>
                <a:ext uri="{FF2B5EF4-FFF2-40B4-BE49-F238E27FC236}">
                  <a16:creationId xmlns:a16="http://schemas.microsoft.com/office/drawing/2014/main" id="{0333A36F-04F7-D0CB-F3C3-387BA0421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813" y="2492376"/>
              <a:ext cx="95250" cy="120650"/>
            </a:xfrm>
            <a:custGeom>
              <a:avLst/>
              <a:gdLst>
                <a:gd name="T0" fmla="*/ 16 w 32"/>
                <a:gd name="T1" fmla="*/ 40 h 40"/>
                <a:gd name="T2" fmla="*/ 32 w 32"/>
                <a:gd name="T3" fmla="*/ 23 h 40"/>
                <a:gd name="T4" fmla="*/ 32 w 32"/>
                <a:gd name="T5" fmla="*/ 17 h 40"/>
                <a:gd name="T6" fmla="*/ 16 w 32"/>
                <a:gd name="T7" fmla="*/ 0 h 40"/>
                <a:gd name="T8" fmla="*/ 0 w 32"/>
                <a:gd name="T9" fmla="*/ 17 h 40"/>
                <a:gd name="T10" fmla="*/ 0 w 32"/>
                <a:gd name="T11" fmla="*/ 23 h 40"/>
                <a:gd name="T12" fmla="*/ 16 w 32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40">
                  <a:moveTo>
                    <a:pt x="16" y="40"/>
                  </a:moveTo>
                  <a:cubicBezTo>
                    <a:pt x="25" y="40"/>
                    <a:pt x="32" y="32"/>
                    <a:pt x="32" y="23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8"/>
                    <a:pt x="25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2"/>
                    <a:pt x="7" y="40"/>
                    <a:pt x="16" y="40"/>
                  </a:cubicBezTo>
                  <a:close/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35" name="Freeform 80">
              <a:extLst>
                <a:ext uri="{FF2B5EF4-FFF2-40B4-BE49-F238E27FC236}">
                  <a16:creationId xmlns:a16="http://schemas.microsoft.com/office/drawing/2014/main" id="{1AEF80C4-E801-1E2C-EBE8-8F97EC4E3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488" y="2649538"/>
              <a:ext cx="276225" cy="373063"/>
            </a:xfrm>
            <a:custGeom>
              <a:avLst/>
              <a:gdLst>
                <a:gd name="T0" fmla="*/ 56 w 92"/>
                <a:gd name="T1" fmla="*/ 124 h 124"/>
                <a:gd name="T2" fmla="*/ 56 w 92"/>
                <a:gd name="T3" fmla="*/ 16 h 124"/>
                <a:gd name="T4" fmla="*/ 76 w 92"/>
                <a:gd name="T5" fmla="*/ 16 h 124"/>
                <a:gd name="T6" fmla="*/ 92 w 92"/>
                <a:gd name="T7" fmla="*/ 0 h 124"/>
                <a:gd name="T8" fmla="*/ 20 w 92"/>
                <a:gd name="T9" fmla="*/ 0 h 124"/>
                <a:gd name="T10" fmla="*/ 0 w 92"/>
                <a:gd name="T11" fmla="*/ 24 h 124"/>
                <a:gd name="T12" fmla="*/ 0 w 92"/>
                <a:gd name="T13" fmla="*/ 52 h 124"/>
                <a:gd name="T14" fmla="*/ 12 w 92"/>
                <a:gd name="T15" fmla="*/ 68 h 124"/>
                <a:gd name="T16" fmla="*/ 16 w 92"/>
                <a:gd name="T17" fmla="*/ 6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" h="124">
                  <a:moveTo>
                    <a:pt x="56" y="124"/>
                  </a:moveTo>
                  <a:cubicBezTo>
                    <a:pt x="56" y="16"/>
                    <a:pt x="56" y="16"/>
                    <a:pt x="56" y="16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88" y="16"/>
                    <a:pt x="92" y="9"/>
                    <a:pt x="92" y="0"/>
                  </a:cubicBezTo>
                  <a:cubicBezTo>
                    <a:pt x="86" y="0"/>
                    <a:pt x="27" y="0"/>
                    <a:pt x="20" y="0"/>
                  </a:cubicBezTo>
                  <a:cubicBezTo>
                    <a:pt x="6" y="0"/>
                    <a:pt x="0" y="6"/>
                    <a:pt x="0" y="2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61"/>
                    <a:pt x="3" y="68"/>
                    <a:pt x="12" y="68"/>
                  </a:cubicBezTo>
                  <a:cubicBezTo>
                    <a:pt x="16" y="68"/>
                    <a:pt x="16" y="68"/>
                    <a:pt x="16" y="68"/>
                  </a:cubicBezTo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36" name="Line 81">
              <a:extLst>
                <a:ext uri="{FF2B5EF4-FFF2-40B4-BE49-F238E27FC236}">
                  <a16:creationId xmlns:a16="http://schemas.microsoft.com/office/drawing/2014/main" id="{95F06777-9C2C-25F7-7552-F87C3A97B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2438" y="2817813"/>
              <a:ext cx="0" cy="204788"/>
            </a:xfrm>
            <a:prstGeom prst="line">
              <a:avLst/>
            </a:pr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37" name="Line 82">
              <a:extLst>
                <a:ext uri="{FF2B5EF4-FFF2-40B4-BE49-F238E27FC236}">
                  <a16:creationId xmlns:a16="http://schemas.microsoft.com/office/drawing/2014/main" id="{F5F24B70-94E0-6BAB-9BA4-147C632A4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2113" y="2720976"/>
              <a:ext cx="0" cy="301625"/>
            </a:xfrm>
            <a:prstGeom prst="line">
              <a:avLst/>
            </a:pr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38" name="Oval 83">
              <a:extLst>
                <a:ext uri="{FF2B5EF4-FFF2-40B4-BE49-F238E27FC236}">
                  <a16:creationId xmlns:a16="http://schemas.microsoft.com/office/drawing/2014/main" id="{512305D5-F565-3542-EF0B-053C20CFA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851" y="2720976"/>
              <a:ext cx="71438" cy="73025"/>
            </a:xfrm>
            <a:prstGeom prst="ellipse">
              <a:avLst/>
            </a:prstGeom>
            <a:noFill/>
            <a:ln w="19050" cap="flat" cmpd="sng" algn="ctr">
              <a:solidFill>
                <a:srgbClr val="1A9AFA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0DEF3958-4577-89F3-1F63-D7DAF9EF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001" y="2649538"/>
              <a:ext cx="211138" cy="215900"/>
            </a:xfrm>
            <a:custGeom>
              <a:avLst/>
              <a:gdLst>
                <a:gd name="T0" fmla="*/ 63 w 70"/>
                <a:gd name="T1" fmla="*/ 36 h 72"/>
                <a:gd name="T2" fmla="*/ 62 w 70"/>
                <a:gd name="T3" fmla="*/ 29 h 72"/>
                <a:gd name="T4" fmla="*/ 70 w 70"/>
                <a:gd name="T5" fmla="*/ 25 h 72"/>
                <a:gd name="T6" fmla="*/ 62 w 70"/>
                <a:gd name="T7" fmla="*/ 11 h 72"/>
                <a:gd name="T8" fmla="*/ 54 w 70"/>
                <a:gd name="T9" fmla="*/ 16 h 72"/>
                <a:gd name="T10" fmla="*/ 43 w 70"/>
                <a:gd name="T11" fmla="*/ 9 h 72"/>
                <a:gd name="T12" fmla="*/ 43 w 70"/>
                <a:gd name="T13" fmla="*/ 0 h 72"/>
                <a:gd name="T14" fmla="*/ 27 w 70"/>
                <a:gd name="T15" fmla="*/ 0 h 72"/>
                <a:gd name="T16" fmla="*/ 27 w 70"/>
                <a:gd name="T17" fmla="*/ 9 h 72"/>
                <a:gd name="T18" fmla="*/ 16 w 70"/>
                <a:gd name="T19" fmla="*/ 16 h 72"/>
                <a:gd name="T20" fmla="*/ 8 w 70"/>
                <a:gd name="T21" fmla="*/ 11 h 72"/>
                <a:gd name="T22" fmla="*/ 0 w 70"/>
                <a:gd name="T23" fmla="*/ 25 h 72"/>
                <a:gd name="T24" fmla="*/ 8 w 70"/>
                <a:gd name="T25" fmla="*/ 30 h 72"/>
                <a:gd name="T26" fmla="*/ 7 w 70"/>
                <a:gd name="T27" fmla="*/ 36 h 72"/>
                <a:gd name="T28" fmla="*/ 8 w 70"/>
                <a:gd name="T29" fmla="*/ 42 h 72"/>
                <a:gd name="T30" fmla="*/ 0 w 70"/>
                <a:gd name="T31" fmla="*/ 47 h 72"/>
                <a:gd name="T32" fmla="*/ 8 w 70"/>
                <a:gd name="T33" fmla="*/ 61 h 72"/>
                <a:gd name="T34" fmla="*/ 16 w 70"/>
                <a:gd name="T35" fmla="*/ 56 h 72"/>
                <a:gd name="T36" fmla="*/ 27 w 70"/>
                <a:gd name="T37" fmla="*/ 63 h 72"/>
                <a:gd name="T38" fmla="*/ 27 w 70"/>
                <a:gd name="T39" fmla="*/ 72 h 72"/>
                <a:gd name="T40" fmla="*/ 43 w 70"/>
                <a:gd name="T41" fmla="*/ 72 h 72"/>
                <a:gd name="T42" fmla="*/ 43 w 70"/>
                <a:gd name="T43" fmla="*/ 63 h 72"/>
                <a:gd name="T44" fmla="*/ 54 w 70"/>
                <a:gd name="T45" fmla="*/ 56 h 72"/>
                <a:gd name="T46" fmla="*/ 62 w 70"/>
                <a:gd name="T47" fmla="*/ 61 h 72"/>
                <a:gd name="T48" fmla="*/ 70 w 70"/>
                <a:gd name="T49" fmla="*/ 47 h 72"/>
                <a:gd name="T50" fmla="*/ 62 w 70"/>
                <a:gd name="T51" fmla="*/ 43 h 72"/>
                <a:gd name="T52" fmla="*/ 63 w 70"/>
                <a:gd name="T53" fmla="*/ 3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0" h="72">
                  <a:moveTo>
                    <a:pt x="63" y="36"/>
                  </a:moveTo>
                  <a:cubicBezTo>
                    <a:pt x="63" y="34"/>
                    <a:pt x="63" y="32"/>
                    <a:pt x="62" y="29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1" y="13"/>
                    <a:pt x="47" y="10"/>
                    <a:pt x="43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3" y="10"/>
                    <a:pt x="19" y="13"/>
                    <a:pt x="16" y="16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7" y="32"/>
                    <a:pt x="7" y="34"/>
                    <a:pt x="7" y="36"/>
                  </a:cubicBezTo>
                  <a:cubicBezTo>
                    <a:pt x="7" y="38"/>
                    <a:pt x="7" y="40"/>
                    <a:pt x="8" y="42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9" y="59"/>
                    <a:pt x="23" y="61"/>
                    <a:pt x="27" y="63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43" y="72"/>
                    <a:pt x="43" y="72"/>
                    <a:pt x="43" y="72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7" y="62"/>
                    <a:pt x="51" y="59"/>
                    <a:pt x="54" y="56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3" y="40"/>
                    <a:pt x="63" y="38"/>
                    <a:pt x="63" y="36"/>
                  </a:cubicBezTo>
                  <a:close/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79D46CD-8186-6CFB-46A1-CA49A00E00F8}"/>
              </a:ext>
            </a:extLst>
          </p:cNvPr>
          <p:cNvGrpSpPr>
            <a:grpSpLocks noChangeAspect="1"/>
          </p:cNvGrpSpPr>
          <p:nvPr/>
        </p:nvGrpSpPr>
        <p:grpSpPr>
          <a:xfrm>
            <a:off x="8069211" y="1327151"/>
            <a:ext cx="550951" cy="713115"/>
            <a:chOff x="9398000" y="2487613"/>
            <a:chExt cx="420687" cy="544512"/>
          </a:xfrm>
        </p:grpSpPr>
        <p:sp>
          <p:nvSpPr>
            <p:cNvPr id="26" name="Freeform 49">
              <a:extLst>
                <a:ext uri="{FF2B5EF4-FFF2-40B4-BE49-F238E27FC236}">
                  <a16:creationId xmlns:a16="http://schemas.microsoft.com/office/drawing/2014/main" id="{87093BF5-EF39-C685-578B-38B56FDE2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1813" y="2743200"/>
              <a:ext cx="373062" cy="288925"/>
            </a:xfrm>
            <a:custGeom>
              <a:avLst/>
              <a:gdLst>
                <a:gd name="T0" fmla="*/ 124 w 124"/>
                <a:gd name="T1" fmla="*/ 0 h 96"/>
                <a:gd name="T2" fmla="*/ 124 w 124"/>
                <a:gd name="T3" fmla="*/ 4 h 96"/>
                <a:gd name="T4" fmla="*/ 72 w 124"/>
                <a:gd name="T5" fmla="*/ 56 h 96"/>
                <a:gd name="T6" fmla="*/ 72 w 124"/>
                <a:gd name="T7" fmla="*/ 84 h 96"/>
                <a:gd name="T8" fmla="*/ 56 w 124"/>
                <a:gd name="T9" fmla="*/ 96 h 96"/>
                <a:gd name="T10" fmla="*/ 52 w 124"/>
                <a:gd name="T11" fmla="*/ 96 h 96"/>
                <a:gd name="T12" fmla="*/ 52 w 124"/>
                <a:gd name="T13" fmla="*/ 56 h 96"/>
                <a:gd name="T14" fmla="*/ 0 w 124"/>
                <a:gd name="T15" fmla="*/ 4 h 96"/>
                <a:gd name="T16" fmla="*/ 0 w 124"/>
                <a:gd name="T1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96">
                  <a:moveTo>
                    <a:pt x="124" y="0"/>
                  </a:moveTo>
                  <a:cubicBezTo>
                    <a:pt x="124" y="4"/>
                    <a:pt x="124" y="4"/>
                    <a:pt x="124" y="4"/>
                  </a:cubicBezTo>
                  <a:cubicBezTo>
                    <a:pt x="124" y="19"/>
                    <a:pt x="92" y="43"/>
                    <a:pt x="72" y="56"/>
                  </a:cubicBezTo>
                  <a:cubicBezTo>
                    <a:pt x="72" y="63"/>
                    <a:pt x="72" y="84"/>
                    <a:pt x="72" y="84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52" y="96"/>
                    <a:pt x="52" y="63"/>
                    <a:pt x="52" y="56"/>
                  </a:cubicBezTo>
                  <a:cubicBezTo>
                    <a:pt x="32" y="43"/>
                    <a:pt x="0" y="19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27" name="Freeform 50">
              <a:extLst>
                <a:ext uri="{FF2B5EF4-FFF2-40B4-BE49-F238E27FC236}">
                  <a16:creationId xmlns:a16="http://schemas.microsoft.com/office/drawing/2014/main" id="{ADAB76B5-0456-7360-6CD6-90AF95D45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8000" y="2693988"/>
              <a:ext cx="420687" cy="49212"/>
            </a:xfrm>
            <a:custGeom>
              <a:avLst/>
              <a:gdLst>
                <a:gd name="T0" fmla="*/ 36 w 140"/>
                <a:gd name="T1" fmla="*/ 16 h 16"/>
                <a:gd name="T2" fmla="*/ 4 w 140"/>
                <a:gd name="T3" fmla="*/ 16 h 16"/>
                <a:gd name="T4" fmla="*/ 0 w 140"/>
                <a:gd name="T5" fmla="*/ 12 h 16"/>
                <a:gd name="T6" fmla="*/ 0 w 140"/>
                <a:gd name="T7" fmla="*/ 4 h 16"/>
                <a:gd name="T8" fmla="*/ 4 w 140"/>
                <a:gd name="T9" fmla="*/ 0 h 16"/>
                <a:gd name="T10" fmla="*/ 136 w 140"/>
                <a:gd name="T11" fmla="*/ 0 h 16"/>
                <a:gd name="T12" fmla="*/ 140 w 140"/>
                <a:gd name="T13" fmla="*/ 4 h 16"/>
                <a:gd name="T14" fmla="*/ 140 w 140"/>
                <a:gd name="T15" fmla="*/ 12 h 16"/>
                <a:gd name="T16" fmla="*/ 136 w 140"/>
                <a:gd name="T17" fmla="*/ 16 h 16"/>
                <a:gd name="T18" fmla="*/ 72 w 140"/>
                <a:gd name="T1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0" h="16">
                  <a:moveTo>
                    <a:pt x="36" y="16"/>
                  </a:move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38" y="0"/>
                    <a:pt x="140" y="2"/>
                    <a:pt x="140" y="4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0" y="14"/>
                    <a:pt x="138" y="16"/>
                    <a:pt x="136" y="16"/>
                  </a:cubicBezTo>
                  <a:cubicBezTo>
                    <a:pt x="72" y="16"/>
                    <a:pt x="72" y="16"/>
                    <a:pt x="72" y="16"/>
                  </a:cubicBezTo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28" name="Freeform 51">
              <a:extLst>
                <a:ext uri="{FF2B5EF4-FFF2-40B4-BE49-F238E27FC236}">
                  <a16:creationId xmlns:a16="http://schemas.microsoft.com/office/drawing/2014/main" id="{EC79A8B6-EE75-07BD-2C7D-65CB5B56C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5663" y="2622550"/>
              <a:ext cx="49212" cy="47625"/>
            </a:xfrm>
            <a:custGeom>
              <a:avLst/>
              <a:gdLst>
                <a:gd name="T0" fmla="*/ 31 w 31"/>
                <a:gd name="T1" fmla="*/ 30 h 30"/>
                <a:gd name="T2" fmla="*/ 31 w 31"/>
                <a:gd name="T3" fmla="*/ 0 h 30"/>
                <a:gd name="T4" fmla="*/ 0 w 31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0">
                  <a:moveTo>
                    <a:pt x="31" y="30"/>
                  </a:move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29" name="Freeform 52">
              <a:extLst>
                <a:ext uri="{FF2B5EF4-FFF2-40B4-BE49-F238E27FC236}">
                  <a16:creationId xmlns:a16="http://schemas.microsoft.com/office/drawing/2014/main" id="{549B2878-12AD-CA39-5D6C-E43C272BA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8038" y="2538413"/>
              <a:ext cx="47625" cy="131762"/>
            </a:xfrm>
            <a:custGeom>
              <a:avLst/>
              <a:gdLst>
                <a:gd name="T0" fmla="*/ 30 w 30"/>
                <a:gd name="T1" fmla="*/ 83 h 83"/>
                <a:gd name="T2" fmla="*/ 30 w 30"/>
                <a:gd name="T3" fmla="*/ 0 h 83"/>
                <a:gd name="T4" fmla="*/ 0 w 30"/>
                <a:gd name="T5" fmla="*/ 0 h 83"/>
                <a:gd name="T6" fmla="*/ 0 w 30"/>
                <a:gd name="T7" fmla="*/ 3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83">
                  <a:moveTo>
                    <a:pt x="30" y="83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38"/>
                  </a:lnTo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30" name="Freeform 53">
              <a:extLst>
                <a:ext uri="{FF2B5EF4-FFF2-40B4-BE49-F238E27FC236}">
                  <a16:creationId xmlns:a16="http://schemas.microsoft.com/office/drawing/2014/main" id="{0697726C-8D83-2E8D-A187-9EF3D9678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0413" y="2598738"/>
              <a:ext cx="47625" cy="71437"/>
            </a:xfrm>
            <a:custGeom>
              <a:avLst/>
              <a:gdLst>
                <a:gd name="T0" fmla="*/ 30 w 30"/>
                <a:gd name="T1" fmla="*/ 45 h 45"/>
                <a:gd name="T2" fmla="*/ 30 w 30"/>
                <a:gd name="T3" fmla="*/ 0 h 45"/>
                <a:gd name="T4" fmla="*/ 0 w 30"/>
                <a:gd name="T5" fmla="*/ 0 h 45"/>
                <a:gd name="T6" fmla="*/ 0 w 30"/>
                <a:gd name="T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5">
                  <a:moveTo>
                    <a:pt x="30" y="45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45"/>
                  </a:lnTo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31" name="Freeform 54">
              <a:extLst>
                <a:ext uri="{FF2B5EF4-FFF2-40B4-BE49-F238E27FC236}">
                  <a16:creationId xmlns:a16="http://schemas.microsoft.com/office/drawing/2014/main" id="{596C4B03-238B-E0CD-7CFA-3E8AA4220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9113" y="2487613"/>
              <a:ext cx="249237" cy="182562"/>
            </a:xfrm>
            <a:custGeom>
              <a:avLst/>
              <a:gdLst>
                <a:gd name="T0" fmla="*/ 157 w 157"/>
                <a:gd name="T1" fmla="*/ 47 h 115"/>
                <a:gd name="T2" fmla="*/ 144 w 157"/>
                <a:gd name="T3" fmla="*/ 17 h 115"/>
                <a:gd name="T4" fmla="*/ 104 w 157"/>
                <a:gd name="T5" fmla="*/ 0 h 115"/>
                <a:gd name="T6" fmla="*/ 0 w 157"/>
                <a:gd name="T7" fmla="*/ 45 h 115"/>
                <a:gd name="T8" fmla="*/ 29 w 157"/>
                <a:gd name="T9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115">
                  <a:moveTo>
                    <a:pt x="157" y="47"/>
                  </a:moveTo>
                  <a:lnTo>
                    <a:pt x="144" y="17"/>
                  </a:lnTo>
                  <a:lnTo>
                    <a:pt x="104" y="0"/>
                  </a:lnTo>
                  <a:lnTo>
                    <a:pt x="0" y="45"/>
                  </a:lnTo>
                  <a:lnTo>
                    <a:pt x="29" y="115"/>
                  </a:lnTo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  <p:sp>
          <p:nvSpPr>
            <p:cNvPr id="32" name="Freeform 55">
              <a:extLst>
                <a:ext uri="{FF2B5EF4-FFF2-40B4-BE49-F238E27FC236}">
                  <a16:creationId xmlns:a16="http://schemas.microsoft.com/office/drawing/2014/main" id="{B0D922D5-3626-EEA3-4AAD-F8BD8FDB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1038" y="2514600"/>
              <a:ext cx="49212" cy="33337"/>
            </a:xfrm>
            <a:custGeom>
              <a:avLst/>
              <a:gdLst>
                <a:gd name="T0" fmla="*/ 0 w 31"/>
                <a:gd name="T1" fmla="*/ 0 h 21"/>
                <a:gd name="T2" fmla="*/ 10 w 31"/>
                <a:gd name="T3" fmla="*/ 21 h 21"/>
                <a:gd name="T4" fmla="*/ 31 w 31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lnTo>
                    <a:pt x="10" y="21"/>
                  </a:lnTo>
                  <a:lnTo>
                    <a:pt x="31" y="13"/>
                  </a:lnTo>
                </a:path>
              </a:pathLst>
            </a:custGeom>
            <a:noFill/>
            <a:ln w="19050" cap="flat" cmpd="sng" algn="ctr">
              <a:solidFill>
                <a:srgbClr val="1A9AF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82918" tIns="41459" rIns="82918" bIns="41459" numCol="1" anchor="t" anchorCtr="0" compatLnSpc="1">
              <a:prstTxWarp prst="textNoShape">
                <a:avLst/>
              </a:prstTxWarp>
            </a:bodyPr>
            <a:lstStyle/>
            <a:p>
              <a:endParaRPr lang="en-GB" sz="1632"/>
            </a:p>
          </p:txBody>
        </p:sp>
      </p:grpSp>
      <p:pic>
        <p:nvPicPr>
          <p:cNvPr id="25" name="Graphic 24" descr="Train outline">
            <a:extLst>
              <a:ext uri="{FF2B5EF4-FFF2-40B4-BE49-F238E27FC236}">
                <a16:creationId xmlns:a16="http://schemas.microsoft.com/office/drawing/2014/main" id="{9619AC30-E637-7E3A-C966-F3BBB7616B6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10136174" y="1327150"/>
            <a:ext cx="914400" cy="914400"/>
          </a:xfrm>
          <a:prstGeom prst="rect">
            <a:avLst/>
          </a:prstGeom>
        </p:spPr>
      </p:pic>
      <p:sp>
        <p:nvSpPr>
          <p:cNvPr id="97" name="source_6391426259094909680" descr="Source">
            <a:extLst>
              <a:ext uri="{FF2B5EF4-FFF2-40B4-BE49-F238E27FC236}">
                <a16:creationId xmlns:a16="http://schemas.microsoft.com/office/drawing/2014/main" id="{4B9E27B9-9D50-208F-B64B-F8F63013CB5A}"/>
              </a:ext>
            </a:extLst>
          </p:cNvPr>
          <p:cNvSpPr txBox="1"/>
          <p:nvPr/>
        </p:nvSpPr>
        <p:spPr>
          <a:xfrm>
            <a:off x="484380" y="6591300"/>
            <a:ext cx="971420" cy="104644"/>
          </a:xfrm>
          <a:prstGeom prst="rect">
            <a:avLst/>
          </a:prstGeom>
          <a:noFill/>
        </p:spPr>
        <p:txBody>
          <a:bodyPr vert="horz" wrap="none" lIns="0" tIns="0" rIns="0" bIns="0" rtlCol="0" anchor="b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SzPct val="75000"/>
            </a:pPr>
            <a:r>
              <a:rPr lang="pt-PT" sz="800" noProof="0">
                <a:solidFill>
                  <a:srgbClr val="1A1A24"/>
                </a:solidFill>
                <a:cs typeface="Arial" panose="020B0604020202020204" pitchFamily="34" charset="0"/>
              </a:rPr>
              <a:t>Fonte: EY-</a:t>
            </a:r>
            <a:r>
              <a:rPr lang="pt-PT" sz="800" noProof="0" err="1">
                <a:solidFill>
                  <a:srgbClr val="1A1A24"/>
                </a:solidFill>
                <a:cs typeface="Arial" panose="020B0604020202020204" pitchFamily="34" charset="0"/>
              </a:rPr>
              <a:t>Parthenon</a:t>
            </a:r>
            <a:endParaRPr lang="pt-PT" sz="800" noProof="0">
              <a:solidFill>
                <a:srgbClr val="1A1A2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9722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1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1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1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4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 tmFilter="0, 0; .2, .5; .8, .5; 1, 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9" dur="250" autoRev="1" fill="hold"/>
                                        <p:tgtEl>
                                          <p:spTgt spid="1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 tmFilter="0, 0; .2, .5; .8, .5; 1, 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2" dur="250" autoRev="1" fill="hold"/>
                                        <p:tgtEl>
                                          <p:spTgt spid="1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 tmFilter="0, 0; .2, .5; .8, .5; 1, 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5" dur="250" autoRev="1" fill="hold"/>
                                        <p:tgtEl>
                                          <p:spTgt spid="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 tmFilter="0, 0; .2, .5; .8, .5; 1, 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0" dur="250" autoRev="1" fill="hold"/>
                                        <p:tgtEl>
                                          <p:spTgt spid="2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 tmFilter="0, 0; .2, .5; .8, .5; 1, 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3" dur="250" autoRev="1" fill="hold"/>
                                        <p:tgtEl>
                                          <p:spTgt spid="1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4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 tmFilter="0, 0; .2, .5; .8, .5; 1, 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6" dur="250" autoRev="1" fill="hold"/>
                                        <p:tgtEl>
                                          <p:spTgt spid="1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 tmFilter="0, 0; .2, .5; .8, .5; 1, 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1" dur="25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2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 tmFilter="0, 0; .2, .5; .8, .5; 1, 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4" dur="250" autoRev="1" fill="hold"/>
                                        <p:tgtEl>
                                          <p:spTgt spid="2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5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 tmFilter="0, 0; .2, .5; .8, .5; 1, 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7" dur="250" autoRev="1" fill="hold"/>
                                        <p:tgtEl>
                                          <p:spTgt spid="2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277D5D-7FA4-10E2-C8B4-282FB446B5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BE56EBD6-E484-467A-26CE-8780AD081F3D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018047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05" imgH="405" progId="TCLayout.ActiveDocument.1">
                  <p:embed/>
                </p:oleObj>
              </mc:Choice>
              <mc:Fallback>
                <p:oleObj name="think-cell Slide" r:id="rId4" imgW="405" imgH="405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E56EBD6-E484-467A-26CE-8780AD081F3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>
            <a:extLst>
              <a:ext uri="{FF2B5EF4-FFF2-40B4-BE49-F238E27FC236}">
                <a16:creationId xmlns:a16="http://schemas.microsoft.com/office/drawing/2014/main" id="{45E58D85-0AC0-91A8-84F4-4DCA4F1159B0}"/>
              </a:ext>
            </a:extLst>
          </p:cNvPr>
          <p:cNvSpPr/>
          <p:nvPr/>
        </p:nvSpPr>
        <p:spPr>
          <a:xfrm rot="10800000">
            <a:off x="1815765" y="0"/>
            <a:ext cx="10392228" cy="6858000"/>
          </a:xfrm>
          <a:prstGeom prst="rect">
            <a:avLst/>
          </a:prstGeom>
          <a:gradFill flip="none" rotWithShape="1">
            <a:gsLst>
              <a:gs pos="67000">
                <a:srgbClr val="000000">
                  <a:alpha val="56000"/>
                </a:srgbClr>
              </a:gs>
              <a:gs pos="100000">
                <a:srgbClr val="000000">
                  <a:alpha val="0"/>
                </a:srgbClr>
              </a:gs>
            </a:gsLst>
            <a:lin ang="0" scaled="1"/>
            <a:tileRect/>
          </a:gra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 anchorCtr="0"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200" b="0" i="0" u="none" strike="noStrike" kern="1200" cap="none" spc="0" normalizeH="0" baseline="0" noProof="0">
              <a:ln>
                <a:noFill/>
              </a:ln>
              <a:solidFill>
                <a:srgbClr val="1A1A24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F4A563A6-E5A3-8FA8-4155-29140D9C33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2384" y="4365104"/>
            <a:ext cx="1865895" cy="917174"/>
          </a:xfrm>
          <a:prstGeom prst="rect">
            <a:avLst/>
          </a:prstGeom>
          <a:noFill/>
        </p:spPr>
        <p:txBody>
          <a:bodyPr vert="horz" wrap="none" lIns="0" tIns="0" rIns="0" bIns="0" rtlCol="0" anchor="ctr" anchorCtr="0">
            <a:spAutoFit/>
          </a:bodyPr>
          <a:lstStyle>
            <a:defPPr algn="r">
              <a:defRPr lang="en-US"/>
            </a:defPPr>
            <a:lvl1pPr marL="174625" indent="-174625">
              <a:spcBef>
                <a:spcPts val="600"/>
              </a:spcBef>
              <a:buSzPct val="75000"/>
              <a:buFont typeface="Arial" panose="020B0604020202020204" pitchFamily="34" charset="0"/>
              <a:buChar char="►"/>
              <a:defRPr sz="1100">
                <a:solidFill>
                  <a:schemeClr val="bg2"/>
                </a:solidFill>
                <a:latin typeface="Arial" pitchFamily="34" charset="0"/>
              </a:defRPr>
            </a:lvl1pPr>
          </a:lstStyle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Tx/>
              <a:buSzPct val="75000"/>
              <a:buFont typeface="Arial" panose="020B0604020202020204" pitchFamily="34" charset="0"/>
              <a:buNone/>
              <a:tabLst/>
              <a:defRPr/>
            </a:pPr>
            <a:r>
              <a:rPr kumimoji="0" lang="pt-PT" sz="14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Times New Roman" pitchFamily="18" charset="0"/>
              </a:rPr>
              <a:t>Rui Faustino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ct val="30000"/>
              </a:spcBef>
              <a:spcAft>
                <a:spcPts val="0"/>
              </a:spcAft>
              <a:buClrTx/>
              <a:buSzPct val="75000"/>
              <a:buFont typeface="Arial" panose="020B0604020202020204" pitchFamily="34" charset="0"/>
              <a:buNone/>
              <a:tabLst/>
              <a:defRPr/>
            </a:pPr>
            <a:r>
              <a:rPr kumimoji="0" lang="pt-PT" sz="1200" b="0" i="0" u="none" strike="noStrike" kern="0" cap="none" spc="0" normalizeH="0" baseline="0" noProof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Times New Roman" pitchFamily="18" charset="0"/>
              </a:rPr>
              <a:t>Senior</a:t>
            </a:r>
            <a:r>
              <a:rPr kumimoji="0" lang="pt-PT" sz="12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Times New Roman" pitchFamily="18" charset="0"/>
              </a:rPr>
              <a:t> Manager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Pct val="75000"/>
              <a:buFont typeface="Arial" panose="020B0604020202020204" pitchFamily="34" charset="0"/>
              <a:buNone/>
              <a:tabLst/>
              <a:defRPr/>
            </a:pPr>
            <a:r>
              <a:rPr kumimoji="0" lang="pt-PT" sz="1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+351 937 940 670</a:t>
            </a:r>
          </a:p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Pct val="75000"/>
              <a:buFont typeface="Arial" panose="020B0604020202020204" pitchFamily="34" charset="0"/>
              <a:buNone/>
              <a:tabLst/>
              <a:defRPr/>
            </a:pPr>
            <a:r>
              <a:rPr kumimoji="0" lang="pt-PT" sz="1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Times New Roman" pitchFamily="18" charset="0"/>
              </a:rPr>
              <a:t>Rui.Faustino@parthenon.ey.com</a:t>
            </a:r>
            <a:endParaRPr kumimoji="0" lang="pt-PT" sz="10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7" name="txt">
            <a:extLst>
              <a:ext uri="{FF2B5EF4-FFF2-40B4-BE49-F238E27FC236}">
                <a16:creationId xmlns:a16="http://schemas.microsoft.com/office/drawing/2014/main" id="{645DCC9E-991C-CBEA-04F1-FDC1B8236D62}"/>
              </a:ext>
            </a:extLst>
          </p:cNvPr>
          <p:cNvSpPr/>
          <p:nvPr/>
        </p:nvSpPr>
        <p:spPr>
          <a:xfrm>
            <a:off x="9472925" y="3811905"/>
            <a:ext cx="1505220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00"/>
                </a:solidFill>
              </a14:hiddenFill>
            </a:ext>
          </a:extLst>
        </p:spPr>
        <p:txBody>
          <a:bodyPr wrap="none" lIns="0" tIns="0" rIns="0" bIns="0" rtlCol="0" anchor="b" anchorCtr="0">
            <a:spAutoFit/>
          </a:bodyPr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4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Contactos</a:t>
            </a:r>
          </a:p>
        </p:txBody>
      </p:sp>
      <p:cxnSp>
        <p:nvCxnSpPr>
          <p:cNvPr id="9" name="Gerader Verbinder 495">
            <a:extLst>
              <a:ext uri="{FF2B5EF4-FFF2-40B4-BE49-F238E27FC236}">
                <a16:creationId xmlns:a16="http://schemas.microsoft.com/office/drawing/2014/main" id="{DCA4FC21-3F49-4F44-E72F-AF46558A33E8}"/>
              </a:ext>
            </a:extLst>
          </p:cNvPr>
          <p:cNvCxnSpPr/>
          <p:nvPr/>
        </p:nvCxnSpPr>
        <p:spPr>
          <a:xfrm>
            <a:off x="9552384" y="4181237"/>
            <a:ext cx="1346302" cy="0"/>
          </a:xfrm>
          <a:prstGeom prst="line">
            <a:avLst/>
          </a:prstGeom>
          <a:noFill/>
          <a:ln w="9525" cap="flat" cmpd="sng" algn="ctr">
            <a:solidFill>
              <a:srgbClr val="D1EBFE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Title 1">
            <a:extLst>
              <a:ext uri="{FF2B5EF4-FFF2-40B4-BE49-F238E27FC236}">
                <a16:creationId xmlns:a16="http://schemas.microsoft.com/office/drawing/2014/main" id="{D463F0BF-1BCD-DA4C-87F4-8999967DBD2C}"/>
              </a:ext>
            </a:extLst>
          </p:cNvPr>
          <p:cNvSpPr txBox="1">
            <a:spLocks/>
          </p:cNvSpPr>
          <p:nvPr/>
        </p:nvSpPr>
        <p:spPr>
          <a:xfrm>
            <a:off x="767408" y="2913654"/>
            <a:ext cx="4328932" cy="46194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lang="en-US" sz="3000" b="0" i="0" kern="1200">
                <a:solidFill>
                  <a:schemeClr val="bg1"/>
                </a:solidFill>
                <a:latin typeface="EYInterstate Light" panose="02000506000000020004" pitchFamily="2" charset="0"/>
                <a:ea typeface="+mj-ea"/>
                <a:cs typeface="Arial" pitchFamily="34" charset="0"/>
              </a:defRPr>
            </a:lvl1pPr>
          </a:lstStyle>
          <a:p>
            <a:pPr marL="0" marR="0" lvl="0" indent="0" algn="l" defTabSz="91440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4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Arial" pitchFamily="34" charset="0"/>
              </a:rPr>
              <a:t>Obrigado!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82537D2-544F-4620-374F-BB74F6C648F7}"/>
              </a:ext>
            </a:extLst>
          </p:cNvPr>
          <p:cNvGrpSpPr/>
          <p:nvPr/>
        </p:nvGrpSpPr>
        <p:grpSpPr>
          <a:xfrm>
            <a:off x="485775" y="6164633"/>
            <a:ext cx="4940935" cy="318770"/>
            <a:chOff x="485775" y="6164633"/>
            <a:chExt cx="4940935" cy="318770"/>
          </a:xfrm>
        </p:grpSpPr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C79F212E-D522-F263-5D1D-F93258B2BC1B}"/>
                </a:ext>
              </a:extLst>
            </p:cNvPr>
            <p:cNvSpPr/>
            <p:nvPr userDrawn="1"/>
          </p:nvSpPr>
          <p:spPr>
            <a:xfrm>
              <a:off x="485775" y="6164633"/>
              <a:ext cx="405765" cy="81280"/>
            </a:xfrm>
            <a:custGeom>
              <a:avLst/>
              <a:gdLst>
                <a:gd name="connsiteX0" fmla="*/ 324485 w 405765"/>
                <a:gd name="connsiteY0" fmla="*/ 0 h 81280"/>
                <a:gd name="connsiteX1" fmla="*/ 405765 w 405765"/>
                <a:gd name="connsiteY1" fmla="*/ 0 h 81280"/>
                <a:gd name="connsiteX2" fmla="*/ 405765 w 405765"/>
                <a:gd name="connsiteY2" fmla="*/ 81280 h 81280"/>
                <a:gd name="connsiteX3" fmla="*/ 324485 w 405765"/>
                <a:gd name="connsiteY3" fmla="*/ 81280 h 81280"/>
                <a:gd name="connsiteX4" fmla="*/ 161925 w 405765"/>
                <a:gd name="connsiteY4" fmla="*/ 0 h 81280"/>
                <a:gd name="connsiteX5" fmla="*/ 243205 w 405765"/>
                <a:gd name="connsiteY5" fmla="*/ 0 h 81280"/>
                <a:gd name="connsiteX6" fmla="*/ 243205 w 405765"/>
                <a:gd name="connsiteY6" fmla="*/ 81280 h 81280"/>
                <a:gd name="connsiteX7" fmla="*/ 161925 w 405765"/>
                <a:gd name="connsiteY7" fmla="*/ 81280 h 81280"/>
                <a:gd name="connsiteX8" fmla="*/ 0 w 405765"/>
                <a:gd name="connsiteY8" fmla="*/ 0 h 81280"/>
                <a:gd name="connsiteX9" fmla="*/ 81280 w 405765"/>
                <a:gd name="connsiteY9" fmla="*/ 0 h 81280"/>
                <a:gd name="connsiteX10" fmla="*/ 81280 w 405765"/>
                <a:gd name="connsiteY10" fmla="*/ 81280 h 81280"/>
                <a:gd name="connsiteX11" fmla="*/ 0 w 405765"/>
                <a:gd name="connsiteY11" fmla="*/ 81280 h 8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5765" h="81280">
                  <a:moveTo>
                    <a:pt x="324485" y="0"/>
                  </a:moveTo>
                  <a:lnTo>
                    <a:pt x="405765" y="0"/>
                  </a:lnTo>
                  <a:lnTo>
                    <a:pt x="405765" y="81280"/>
                  </a:lnTo>
                  <a:lnTo>
                    <a:pt x="324485" y="81280"/>
                  </a:lnTo>
                  <a:close/>
                  <a:moveTo>
                    <a:pt x="161925" y="0"/>
                  </a:moveTo>
                  <a:lnTo>
                    <a:pt x="243205" y="0"/>
                  </a:lnTo>
                  <a:lnTo>
                    <a:pt x="243205" y="81280"/>
                  </a:lnTo>
                  <a:lnTo>
                    <a:pt x="161925" y="81280"/>
                  </a:lnTo>
                  <a:close/>
                  <a:moveTo>
                    <a:pt x="0" y="0"/>
                  </a:moveTo>
                  <a:lnTo>
                    <a:pt x="81280" y="0"/>
                  </a:lnTo>
                  <a:lnTo>
                    <a:pt x="81280" y="81280"/>
                  </a:lnTo>
                  <a:lnTo>
                    <a:pt x="0" y="81280"/>
                  </a:lnTo>
                  <a:close/>
                </a:path>
              </a:pathLst>
            </a:custGeom>
            <a:solidFill>
              <a:srgbClr val="1A9AFA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" name="Freeform 6">
              <a:extLst>
                <a:ext uri="{FF2B5EF4-FFF2-40B4-BE49-F238E27FC236}">
                  <a16:creationId xmlns:a16="http://schemas.microsoft.com/office/drawing/2014/main" id="{FA8312AE-D03D-84FF-5F22-6BC8B37D6284}"/>
                </a:ext>
              </a:extLst>
            </p:cNvPr>
            <p:cNvSpPr/>
            <p:nvPr userDrawn="1"/>
          </p:nvSpPr>
          <p:spPr bwMode="black">
            <a:xfrm>
              <a:off x="485779" y="6344974"/>
              <a:ext cx="4940931" cy="138429"/>
            </a:xfrm>
            <a:custGeom>
              <a:avLst/>
              <a:gdLst>
                <a:gd name="connsiteX0" fmla="*/ 1032512 w 4940931"/>
                <a:gd name="connsiteY0" fmla="*/ 137477 h 138429"/>
                <a:gd name="connsiteX1" fmla="*/ 1032512 w 4940931"/>
                <a:gd name="connsiteY1" fmla="*/ 137794 h 138429"/>
                <a:gd name="connsiteX2" fmla="*/ 1030607 w 4940931"/>
                <a:gd name="connsiteY2" fmla="*/ 138429 h 138429"/>
                <a:gd name="connsiteX3" fmla="*/ 4929501 w 4940931"/>
                <a:gd name="connsiteY3" fmla="*/ 87629 h 138429"/>
                <a:gd name="connsiteX4" fmla="*/ 4933946 w 4940931"/>
                <a:gd name="connsiteY4" fmla="*/ 88264 h 138429"/>
                <a:gd name="connsiteX5" fmla="*/ 4937756 w 4940931"/>
                <a:gd name="connsiteY5" fmla="*/ 90804 h 138429"/>
                <a:gd name="connsiteX6" fmla="*/ 4940296 w 4940931"/>
                <a:gd name="connsiteY6" fmla="*/ 94614 h 138429"/>
                <a:gd name="connsiteX7" fmla="*/ 4940931 w 4940931"/>
                <a:gd name="connsiteY7" fmla="*/ 99059 h 138429"/>
                <a:gd name="connsiteX8" fmla="*/ 4940296 w 4940931"/>
                <a:gd name="connsiteY8" fmla="*/ 103504 h 138429"/>
                <a:gd name="connsiteX9" fmla="*/ 4937756 w 4940931"/>
                <a:gd name="connsiteY9" fmla="*/ 107314 h 138429"/>
                <a:gd name="connsiteX10" fmla="*/ 4933946 w 4940931"/>
                <a:gd name="connsiteY10" fmla="*/ 109854 h 138429"/>
                <a:gd name="connsiteX11" fmla="*/ 4929501 w 4940931"/>
                <a:gd name="connsiteY11" fmla="*/ 110489 h 138429"/>
                <a:gd name="connsiteX12" fmla="*/ 4925056 w 4940931"/>
                <a:gd name="connsiteY12" fmla="*/ 109854 h 138429"/>
                <a:gd name="connsiteX13" fmla="*/ 4921246 w 4940931"/>
                <a:gd name="connsiteY13" fmla="*/ 107314 h 138429"/>
                <a:gd name="connsiteX14" fmla="*/ 4918706 w 4940931"/>
                <a:gd name="connsiteY14" fmla="*/ 103504 h 138429"/>
                <a:gd name="connsiteX15" fmla="*/ 4918071 w 4940931"/>
                <a:gd name="connsiteY15" fmla="*/ 99059 h 138429"/>
                <a:gd name="connsiteX16" fmla="*/ 4918706 w 4940931"/>
                <a:gd name="connsiteY16" fmla="*/ 94614 h 138429"/>
                <a:gd name="connsiteX17" fmla="*/ 4921246 w 4940931"/>
                <a:gd name="connsiteY17" fmla="*/ 90804 h 138429"/>
                <a:gd name="connsiteX18" fmla="*/ 4925056 w 4940931"/>
                <a:gd name="connsiteY18" fmla="*/ 88264 h 138429"/>
                <a:gd name="connsiteX19" fmla="*/ 4929501 w 4940931"/>
                <a:gd name="connsiteY19" fmla="*/ 87629 h 138429"/>
                <a:gd name="connsiteX20" fmla="*/ 3079110 w 4940931"/>
                <a:gd name="connsiteY20" fmla="*/ 87629 h 138429"/>
                <a:gd name="connsiteX21" fmla="*/ 3083555 w 4940931"/>
                <a:gd name="connsiteY21" fmla="*/ 88264 h 138429"/>
                <a:gd name="connsiteX22" fmla="*/ 3087365 w 4940931"/>
                <a:gd name="connsiteY22" fmla="*/ 90804 h 138429"/>
                <a:gd name="connsiteX23" fmla="*/ 3089905 w 4940931"/>
                <a:gd name="connsiteY23" fmla="*/ 94614 h 138429"/>
                <a:gd name="connsiteX24" fmla="*/ 3090540 w 4940931"/>
                <a:gd name="connsiteY24" fmla="*/ 99059 h 138429"/>
                <a:gd name="connsiteX25" fmla="*/ 3089905 w 4940931"/>
                <a:gd name="connsiteY25" fmla="*/ 103504 h 138429"/>
                <a:gd name="connsiteX26" fmla="*/ 3087365 w 4940931"/>
                <a:gd name="connsiteY26" fmla="*/ 107314 h 138429"/>
                <a:gd name="connsiteX27" fmla="*/ 3083555 w 4940931"/>
                <a:gd name="connsiteY27" fmla="*/ 109854 h 138429"/>
                <a:gd name="connsiteX28" fmla="*/ 3079110 w 4940931"/>
                <a:gd name="connsiteY28" fmla="*/ 110489 h 138429"/>
                <a:gd name="connsiteX29" fmla="*/ 3074665 w 4940931"/>
                <a:gd name="connsiteY29" fmla="*/ 109854 h 138429"/>
                <a:gd name="connsiteX30" fmla="*/ 3070855 w 4940931"/>
                <a:gd name="connsiteY30" fmla="*/ 107314 h 138429"/>
                <a:gd name="connsiteX31" fmla="*/ 3068315 w 4940931"/>
                <a:gd name="connsiteY31" fmla="*/ 103504 h 138429"/>
                <a:gd name="connsiteX32" fmla="*/ 3067680 w 4940931"/>
                <a:gd name="connsiteY32" fmla="*/ 99059 h 138429"/>
                <a:gd name="connsiteX33" fmla="*/ 3068315 w 4940931"/>
                <a:gd name="connsiteY33" fmla="*/ 94614 h 138429"/>
                <a:gd name="connsiteX34" fmla="*/ 3070855 w 4940931"/>
                <a:gd name="connsiteY34" fmla="*/ 90804 h 138429"/>
                <a:gd name="connsiteX35" fmla="*/ 3074665 w 4940931"/>
                <a:gd name="connsiteY35" fmla="*/ 88264 h 138429"/>
                <a:gd name="connsiteX36" fmla="*/ 3079110 w 4940931"/>
                <a:gd name="connsiteY36" fmla="*/ 87629 h 138429"/>
                <a:gd name="connsiteX37" fmla="*/ 1565275 w 4940931"/>
                <a:gd name="connsiteY37" fmla="*/ 87629 h 138429"/>
                <a:gd name="connsiteX38" fmla="*/ 1569720 w 4940931"/>
                <a:gd name="connsiteY38" fmla="*/ 88264 h 138429"/>
                <a:gd name="connsiteX39" fmla="*/ 1573529 w 4940931"/>
                <a:gd name="connsiteY39" fmla="*/ 90804 h 138429"/>
                <a:gd name="connsiteX40" fmla="*/ 1576069 w 4940931"/>
                <a:gd name="connsiteY40" fmla="*/ 94614 h 138429"/>
                <a:gd name="connsiteX41" fmla="*/ 1576705 w 4940931"/>
                <a:gd name="connsiteY41" fmla="*/ 99059 h 138429"/>
                <a:gd name="connsiteX42" fmla="*/ 1576069 w 4940931"/>
                <a:gd name="connsiteY42" fmla="*/ 103504 h 138429"/>
                <a:gd name="connsiteX43" fmla="*/ 1573529 w 4940931"/>
                <a:gd name="connsiteY43" fmla="*/ 107314 h 138429"/>
                <a:gd name="connsiteX44" fmla="*/ 1569720 w 4940931"/>
                <a:gd name="connsiteY44" fmla="*/ 109854 h 138429"/>
                <a:gd name="connsiteX45" fmla="*/ 1565275 w 4940931"/>
                <a:gd name="connsiteY45" fmla="*/ 110489 h 138429"/>
                <a:gd name="connsiteX46" fmla="*/ 1560830 w 4940931"/>
                <a:gd name="connsiteY46" fmla="*/ 109854 h 138429"/>
                <a:gd name="connsiteX47" fmla="*/ 1557020 w 4940931"/>
                <a:gd name="connsiteY47" fmla="*/ 107314 h 138429"/>
                <a:gd name="connsiteX48" fmla="*/ 1554479 w 4940931"/>
                <a:gd name="connsiteY48" fmla="*/ 103504 h 138429"/>
                <a:gd name="connsiteX49" fmla="*/ 1553844 w 4940931"/>
                <a:gd name="connsiteY49" fmla="*/ 99059 h 138429"/>
                <a:gd name="connsiteX50" fmla="*/ 1554479 w 4940931"/>
                <a:gd name="connsiteY50" fmla="*/ 94614 h 138429"/>
                <a:gd name="connsiteX51" fmla="*/ 1557020 w 4940931"/>
                <a:gd name="connsiteY51" fmla="*/ 90804 h 138429"/>
                <a:gd name="connsiteX52" fmla="*/ 1560830 w 4940931"/>
                <a:gd name="connsiteY52" fmla="*/ 88264 h 138429"/>
                <a:gd name="connsiteX53" fmla="*/ 1565275 w 4940931"/>
                <a:gd name="connsiteY53" fmla="*/ 87629 h 138429"/>
                <a:gd name="connsiteX54" fmla="*/ 2642230 w 4940931"/>
                <a:gd name="connsiteY54" fmla="*/ 73024 h 138429"/>
                <a:gd name="connsiteX55" fmla="*/ 2630800 w 4940931"/>
                <a:gd name="connsiteY55" fmla="*/ 76199 h 138429"/>
                <a:gd name="connsiteX56" fmla="*/ 2626355 w 4940931"/>
                <a:gd name="connsiteY56" fmla="*/ 84454 h 138429"/>
                <a:gd name="connsiteX57" fmla="*/ 2627625 w 4940931"/>
                <a:gd name="connsiteY57" fmla="*/ 90169 h 138429"/>
                <a:gd name="connsiteX58" fmla="*/ 2630800 w 4940931"/>
                <a:gd name="connsiteY58" fmla="*/ 93979 h 138429"/>
                <a:gd name="connsiteX59" fmla="*/ 2635245 w 4940931"/>
                <a:gd name="connsiteY59" fmla="*/ 96519 h 138429"/>
                <a:gd name="connsiteX60" fmla="*/ 2641595 w 4940931"/>
                <a:gd name="connsiteY60" fmla="*/ 97154 h 138429"/>
                <a:gd name="connsiteX61" fmla="*/ 2647310 w 4940931"/>
                <a:gd name="connsiteY61" fmla="*/ 96519 h 138429"/>
                <a:gd name="connsiteX62" fmla="*/ 2652390 w 4940931"/>
                <a:gd name="connsiteY62" fmla="*/ 93979 h 138429"/>
                <a:gd name="connsiteX63" fmla="*/ 2656835 w 4940931"/>
                <a:gd name="connsiteY63" fmla="*/ 90804 h 138429"/>
                <a:gd name="connsiteX64" fmla="*/ 2660010 w 4940931"/>
                <a:gd name="connsiteY64" fmla="*/ 86994 h 138429"/>
                <a:gd name="connsiteX65" fmla="*/ 2660010 w 4940931"/>
                <a:gd name="connsiteY65" fmla="*/ 75564 h 138429"/>
                <a:gd name="connsiteX66" fmla="*/ 2656200 w 4940931"/>
                <a:gd name="connsiteY66" fmla="*/ 74294 h 138429"/>
                <a:gd name="connsiteX67" fmla="*/ 2652390 w 4940931"/>
                <a:gd name="connsiteY67" fmla="*/ 73659 h 138429"/>
                <a:gd name="connsiteX68" fmla="*/ 2647945 w 4940931"/>
                <a:gd name="connsiteY68" fmla="*/ 73024 h 138429"/>
                <a:gd name="connsiteX69" fmla="*/ 2642230 w 4940931"/>
                <a:gd name="connsiteY69" fmla="*/ 73024 h 138429"/>
                <a:gd name="connsiteX70" fmla="*/ 4664706 w 4940931"/>
                <a:gd name="connsiteY70" fmla="*/ 43814 h 138429"/>
                <a:gd name="connsiteX71" fmla="*/ 4657086 w 4940931"/>
                <a:gd name="connsiteY71" fmla="*/ 45719 h 138429"/>
                <a:gd name="connsiteX72" fmla="*/ 4651371 w 4940931"/>
                <a:gd name="connsiteY72" fmla="*/ 50799 h 138429"/>
                <a:gd name="connsiteX73" fmla="*/ 4647561 w 4940931"/>
                <a:gd name="connsiteY73" fmla="*/ 59054 h 138429"/>
                <a:gd name="connsiteX74" fmla="*/ 4646291 w 4940931"/>
                <a:gd name="connsiteY74" fmla="*/ 69849 h 138429"/>
                <a:gd name="connsiteX75" fmla="*/ 4647561 w 4940931"/>
                <a:gd name="connsiteY75" fmla="*/ 81279 h 138429"/>
                <a:gd name="connsiteX76" fmla="*/ 4651371 w 4940931"/>
                <a:gd name="connsiteY76" fmla="*/ 89534 h 138429"/>
                <a:gd name="connsiteX77" fmla="*/ 4657721 w 4940931"/>
                <a:gd name="connsiteY77" fmla="*/ 94614 h 138429"/>
                <a:gd name="connsiteX78" fmla="*/ 4665341 w 4940931"/>
                <a:gd name="connsiteY78" fmla="*/ 96519 h 138429"/>
                <a:gd name="connsiteX79" fmla="*/ 4672961 w 4940931"/>
                <a:gd name="connsiteY79" fmla="*/ 94614 h 138429"/>
                <a:gd name="connsiteX80" fmla="*/ 4678676 w 4940931"/>
                <a:gd name="connsiteY80" fmla="*/ 88899 h 138429"/>
                <a:gd name="connsiteX81" fmla="*/ 4682486 w 4940931"/>
                <a:gd name="connsiteY81" fmla="*/ 80644 h 138429"/>
                <a:gd name="connsiteX82" fmla="*/ 4683756 w 4940931"/>
                <a:gd name="connsiteY82" fmla="*/ 70484 h 138429"/>
                <a:gd name="connsiteX83" fmla="*/ 4684391 w 4940931"/>
                <a:gd name="connsiteY83" fmla="*/ 69849 h 138429"/>
                <a:gd name="connsiteX84" fmla="*/ 4683121 w 4940931"/>
                <a:gd name="connsiteY84" fmla="*/ 59054 h 138429"/>
                <a:gd name="connsiteX85" fmla="*/ 4679311 w 4940931"/>
                <a:gd name="connsiteY85" fmla="*/ 50799 h 138429"/>
                <a:gd name="connsiteX86" fmla="*/ 4672961 w 4940931"/>
                <a:gd name="connsiteY86" fmla="*/ 45719 h 138429"/>
                <a:gd name="connsiteX87" fmla="*/ 4664706 w 4940931"/>
                <a:gd name="connsiteY87" fmla="*/ 43814 h 138429"/>
                <a:gd name="connsiteX88" fmla="*/ 4264020 w 4940931"/>
                <a:gd name="connsiteY88" fmla="*/ 43814 h 138429"/>
                <a:gd name="connsiteX89" fmla="*/ 4256400 w 4940931"/>
                <a:gd name="connsiteY89" fmla="*/ 45719 h 138429"/>
                <a:gd name="connsiteX90" fmla="*/ 4250685 w 4940931"/>
                <a:gd name="connsiteY90" fmla="*/ 50799 h 138429"/>
                <a:gd name="connsiteX91" fmla="*/ 4246875 w 4940931"/>
                <a:gd name="connsiteY91" fmla="*/ 59054 h 138429"/>
                <a:gd name="connsiteX92" fmla="*/ 4245605 w 4940931"/>
                <a:gd name="connsiteY92" fmla="*/ 69849 h 138429"/>
                <a:gd name="connsiteX93" fmla="*/ 4246875 w 4940931"/>
                <a:gd name="connsiteY93" fmla="*/ 81279 h 138429"/>
                <a:gd name="connsiteX94" fmla="*/ 4250685 w 4940931"/>
                <a:gd name="connsiteY94" fmla="*/ 89534 h 138429"/>
                <a:gd name="connsiteX95" fmla="*/ 4257035 w 4940931"/>
                <a:gd name="connsiteY95" fmla="*/ 94614 h 138429"/>
                <a:gd name="connsiteX96" fmla="*/ 4264655 w 4940931"/>
                <a:gd name="connsiteY96" fmla="*/ 96519 h 138429"/>
                <a:gd name="connsiteX97" fmla="*/ 4272275 w 4940931"/>
                <a:gd name="connsiteY97" fmla="*/ 94614 h 138429"/>
                <a:gd name="connsiteX98" fmla="*/ 4277990 w 4940931"/>
                <a:gd name="connsiteY98" fmla="*/ 88899 h 138429"/>
                <a:gd name="connsiteX99" fmla="*/ 4281800 w 4940931"/>
                <a:gd name="connsiteY99" fmla="*/ 80644 h 138429"/>
                <a:gd name="connsiteX100" fmla="*/ 4283070 w 4940931"/>
                <a:gd name="connsiteY100" fmla="*/ 70484 h 138429"/>
                <a:gd name="connsiteX101" fmla="*/ 4283705 w 4940931"/>
                <a:gd name="connsiteY101" fmla="*/ 69849 h 138429"/>
                <a:gd name="connsiteX102" fmla="*/ 4282435 w 4940931"/>
                <a:gd name="connsiteY102" fmla="*/ 59054 h 138429"/>
                <a:gd name="connsiteX103" fmla="*/ 4278625 w 4940931"/>
                <a:gd name="connsiteY103" fmla="*/ 50799 h 138429"/>
                <a:gd name="connsiteX104" fmla="*/ 4272275 w 4940931"/>
                <a:gd name="connsiteY104" fmla="*/ 45719 h 138429"/>
                <a:gd name="connsiteX105" fmla="*/ 4264020 w 4940931"/>
                <a:gd name="connsiteY105" fmla="*/ 43814 h 138429"/>
                <a:gd name="connsiteX106" fmla="*/ 1420495 w 4940931"/>
                <a:gd name="connsiteY106" fmla="*/ 43814 h 138429"/>
                <a:gd name="connsiteX107" fmla="*/ 1412875 w 4940931"/>
                <a:gd name="connsiteY107" fmla="*/ 45719 h 138429"/>
                <a:gd name="connsiteX108" fmla="*/ 1407160 w 4940931"/>
                <a:gd name="connsiteY108" fmla="*/ 50799 h 138429"/>
                <a:gd name="connsiteX109" fmla="*/ 1403350 w 4940931"/>
                <a:gd name="connsiteY109" fmla="*/ 59054 h 138429"/>
                <a:gd name="connsiteX110" fmla="*/ 1402080 w 4940931"/>
                <a:gd name="connsiteY110" fmla="*/ 69849 h 138429"/>
                <a:gd name="connsiteX111" fmla="*/ 1403350 w 4940931"/>
                <a:gd name="connsiteY111" fmla="*/ 81279 h 138429"/>
                <a:gd name="connsiteX112" fmla="*/ 1407160 w 4940931"/>
                <a:gd name="connsiteY112" fmla="*/ 89534 h 138429"/>
                <a:gd name="connsiteX113" fmla="*/ 1413510 w 4940931"/>
                <a:gd name="connsiteY113" fmla="*/ 94614 h 138429"/>
                <a:gd name="connsiteX114" fmla="*/ 1421130 w 4940931"/>
                <a:gd name="connsiteY114" fmla="*/ 96519 h 138429"/>
                <a:gd name="connsiteX115" fmla="*/ 1428750 w 4940931"/>
                <a:gd name="connsiteY115" fmla="*/ 94614 h 138429"/>
                <a:gd name="connsiteX116" fmla="*/ 1434465 w 4940931"/>
                <a:gd name="connsiteY116" fmla="*/ 88899 h 138429"/>
                <a:gd name="connsiteX117" fmla="*/ 1438275 w 4940931"/>
                <a:gd name="connsiteY117" fmla="*/ 80644 h 138429"/>
                <a:gd name="connsiteX118" fmla="*/ 1439545 w 4940931"/>
                <a:gd name="connsiteY118" fmla="*/ 70484 h 138429"/>
                <a:gd name="connsiteX119" fmla="*/ 1440180 w 4940931"/>
                <a:gd name="connsiteY119" fmla="*/ 69849 h 138429"/>
                <a:gd name="connsiteX120" fmla="*/ 1438910 w 4940931"/>
                <a:gd name="connsiteY120" fmla="*/ 59054 h 138429"/>
                <a:gd name="connsiteX121" fmla="*/ 1435100 w 4940931"/>
                <a:gd name="connsiteY121" fmla="*/ 50799 h 138429"/>
                <a:gd name="connsiteX122" fmla="*/ 1428750 w 4940931"/>
                <a:gd name="connsiteY122" fmla="*/ 45719 h 138429"/>
                <a:gd name="connsiteX123" fmla="*/ 1420495 w 4940931"/>
                <a:gd name="connsiteY123" fmla="*/ 43814 h 138429"/>
                <a:gd name="connsiteX124" fmla="*/ 4041770 w 4940931"/>
                <a:gd name="connsiteY124" fmla="*/ 43180 h 138429"/>
                <a:gd name="connsiteX125" fmla="*/ 4034785 w 4940931"/>
                <a:gd name="connsiteY125" fmla="*/ 44450 h 138429"/>
                <a:gd name="connsiteX126" fmla="*/ 4029705 w 4940931"/>
                <a:gd name="connsiteY126" fmla="*/ 48260 h 138429"/>
                <a:gd name="connsiteX127" fmla="*/ 4025895 w 4940931"/>
                <a:gd name="connsiteY127" fmla="*/ 54610 h 138429"/>
                <a:gd name="connsiteX128" fmla="*/ 4023990 w 4940931"/>
                <a:gd name="connsiteY128" fmla="*/ 62865 h 138429"/>
                <a:gd name="connsiteX129" fmla="*/ 4060185 w 4940931"/>
                <a:gd name="connsiteY129" fmla="*/ 62865 h 138429"/>
                <a:gd name="connsiteX130" fmla="*/ 4058915 w 4940931"/>
                <a:gd name="connsiteY130" fmla="*/ 55245 h 138429"/>
                <a:gd name="connsiteX131" fmla="*/ 4055740 w 4940931"/>
                <a:gd name="connsiteY131" fmla="*/ 48895 h 138429"/>
                <a:gd name="connsiteX132" fmla="*/ 4050025 w 4940931"/>
                <a:gd name="connsiteY132" fmla="*/ 44450 h 138429"/>
                <a:gd name="connsiteX133" fmla="*/ 4041770 w 4940931"/>
                <a:gd name="connsiteY133" fmla="*/ 43180 h 138429"/>
                <a:gd name="connsiteX134" fmla="*/ 3728081 w 4940931"/>
                <a:gd name="connsiteY134" fmla="*/ 43180 h 138429"/>
                <a:gd name="connsiteX135" fmla="*/ 3721096 w 4940931"/>
                <a:gd name="connsiteY135" fmla="*/ 44450 h 138429"/>
                <a:gd name="connsiteX136" fmla="*/ 3716016 w 4940931"/>
                <a:gd name="connsiteY136" fmla="*/ 48260 h 138429"/>
                <a:gd name="connsiteX137" fmla="*/ 3712206 w 4940931"/>
                <a:gd name="connsiteY137" fmla="*/ 54610 h 138429"/>
                <a:gd name="connsiteX138" fmla="*/ 3710301 w 4940931"/>
                <a:gd name="connsiteY138" fmla="*/ 62865 h 138429"/>
                <a:gd name="connsiteX139" fmla="*/ 3746496 w 4940931"/>
                <a:gd name="connsiteY139" fmla="*/ 62865 h 138429"/>
                <a:gd name="connsiteX140" fmla="*/ 3745226 w 4940931"/>
                <a:gd name="connsiteY140" fmla="*/ 55245 h 138429"/>
                <a:gd name="connsiteX141" fmla="*/ 3742051 w 4940931"/>
                <a:gd name="connsiteY141" fmla="*/ 48895 h 138429"/>
                <a:gd name="connsiteX142" fmla="*/ 3736336 w 4940931"/>
                <a:gd name="connsiteY142" fmla="*/ 44450 h 138429"/>
                <a:gd name="connsiteX143" fmla="*/ 3728081 w 4940931"/>
                <a:gd name="connsiteY143" fmla="*/ 43180 h 138429"/>
                <a:gd name="connsiteX144" fmla="*/ 3541391 w 4940931"/>
                <a:gd name="connsiteY144" fmla="*/ 43180 h 138429"/>
                <a:gd name="connsiteX145" fmla="*/ 3534406 w 4940931"/>
                <a:gd name="connsiteY145" fmla="*/ 44450 h 138429"/>
                <a:gd name="connsiteX146" fmla="*/ 3529326 w 4940931"/>
                <a:gd name="connsiteY146" fmla="*/ 48260 h 138429"/>
                <a:gd name="connsiteX147" fmla="*/ 3525516 w 4940931"/>
                <a:gd name="connsiteY147" fmla="*/ 54610 h 138429"/>
                <a:gd name="connsiteX148" fmla="*/ 3523611 w 4940931"/>
                <a:gd name="connsiteY148" fmla="*/ 62865 h 138429"/>
                <a:gd name="connsiteX149" fmla="*/ 3559806 w 4940931"/>
                <a:gd name="connsiteY149" fmla="*/ 62865 h 138429"/>
                <a:gd name="connsiteX150" fmla="*/ 3558536 w 4940931"/>
                <a:gd name="connsiteY150" fmla="*/ 55245 h 138429"/>
                <a:gd name="connsiteX151" fmla="*/ 3555361 w 4940931"/>
                <a:gd name="connsiteY151" fmla="*/ 48895 h 138429"/>
                <a:gd name="connsiteX152" fmla="*/ 3549646 w 4940931"/>
                <a:gd name="connsiteY152" fmla="*/ 44450 h 138429"/>
                <a:gd name="connsiteX153" fmla="*/ 3541391 w 4940931"/>
                <a:gd name="connsiteY153" fmla="*/ 43180 h 138429"/>
                <a:gd name="connsiteX154" fmla="*/ 3463285 w 4940931"/>
                <a:gd name="connsiteY154" fmla="*/ 43180 h 138429"/>
                <a:gd name="connsiteX155" fmla="*/ 3458205 w 4940931"/>
                <a:gd name="connsiteY155" fmla="*/ 43815 h 138429"/>
                <a:gd name="connsiteX156" fmla="*/ 3453125 w 4940931"/>
                <a:gd name="connsiteY156" fmla="*/ 45720 h 138429"/>
                <a:gd name="connsiteX157" fmla="*/ 3448680 w 4940931"/>
                <a:gd name="connsiteY157" fmla="*/ 48895 h 138429"/>
                <a:gd name="connsiteX158" fmla="*/ 3445505 w 4940931"/>
                <a:gd name="connsiteY158" fmla="*/ 52705 h 138429"/>
                <a:gd name="connsiteX159" fmla="*/ 3445505 w 4940931"/>
                <a:gd name="connsiteY159" fmla="*/ 85725 h 138429"/>
                <a:gd name="connsiteX160" fmla="*/ 3448680 w 4940931"/>
                <a:gd name="connsiteY160" fmla="*/ 89535 h 138429"/>
                <a:gd name="connsiteX161" fmla="*/ 3453125 w 4940931"/>
                <a:gd name="connsiteY161" fmla="*/ 92710 h 138429"/>
                <a:gd name="connsiteX162" fmla="*/ 3458205 w 4940931"/>
                <a:gd name="connsiteY162" fmla="*/ 95250 h 138429"/>
                <a:gd name="connsiteX163" fmla="*/ 3463920 w 4940931"/>
                <a:gd name="connsiteY163" fmla="*/ 95885 h 138429"/>
                <a:gd name="connsiteX164" fmla="*/ 3476620 w 4940931"/>
                <a:gd name="connsiteY164" fmla="*/ 89535 h 138429"/>
                <a:gd name="connsiteX165" fmla="*/ 3481065 w 4940931"/>
                <a:gd name="connsiteY165" fmla="*/ 71120 h 138429"/>
                <a:gd name="connsiteX166" fmla="*/ 3480430 w 4940931"/>
                <a:gd name="connsiteY166" fmla="*/ 71755 h 138429"/>
                <a:gd name="connsiteX167" fmla="*/ 3475985 w 4940931"/>
                <a:gd name="connsiteY167" fmla="*/ 50165 h 138429"/>
                <a:gd name="connsiteX168" fmla="*/ 3463285 w 4940931"/>
                <a:gd name="connsiteY168" fmla="*/ 43180 h 138429"/>
                <a:gd name="connsiteX169" fmla="*/ 3343271 w 4940931"/>
                <a:gd name="connsiteY169" fmla="*/ 43180 h 138429"/>
                <a:gd name="connsiteX170" fmla="*/ 3336286 w 4940931"/>
                <a:gd name="connsiteY170" fmla="*/ 44450 h 138429"/>
                <a:gd name="connsiteX171" fmla="*/ 3331206 w 4940931"/>
                <a:gd name="connsiteY171" fmla="*/ 48260 h 138429"/>
                <a:gd name="connsiteX172" fmla="*/ 3327396 w 4940931"/>
                <a:gd name="connsiteY172" fmla="*/ 54610 h 138429"/>
                <a:gd name="connsiteX173" fmla="*/ 3325491 w 4940931"/>
                <a:gd name="connsiteY173" fmla="*/ 62865 h 138429"/>
                <a:gd name="connsiteX174" fmla="*/ 3361686 w 4940931"/>
                <a:gd name="connsiteY174" fmla="*/ 62865 h 138429"/>
                <a:gd name="connsiteX175" fmla="*/ 3360416 w 4940931"/>
                <a:gd name="connsiteY175" fmla="*/ 55245 h 138429"/>
                <a:gd name="connsiteX176" fmla="*/ 3357241 w 4940931"/>
                <a:gd name="connsiteY176" fmla="*/ 48895 h 138429"/>
                <a:gd name="connsiteX177" fmla="*/ 3351526 w 4940931"/>
                <a:gd name="connsiteY177" fmla="*/ 44450 h 138429"/>
                <a:gd name="connsiteX178" fmla="*/ 3343271 w 4940931"/>
                <a:gd name="connsiteY178" fmla="*/ 43180 h 138429"/>
                <a:gd name="connsiteX179" fmla="*/ 2976876 w 4940931"/>
                <a:gd name="connsiteY179" fmla="*/ 43180 h 138429"/>
                <a:gd name="connsiteX180" fmla="*/ 2969891 w 4940931"/>
                <a:gd name="connsiteY180" fmla="*/ 44450 h 138429"/>
                <a:gd name="connsiteX181" fmla="*/ 2964811 w 4940931"/>
                <a:gd name="connsiteY181" fmla="*/ 48260 h 138429"/>
                <a:gd name="connsiteX182" fmla="*/ 2961001 w 4940931"/>
                <a:gd name="connsiteY182" fmla="*/ 54610 h 138429"/>
                <a:gd name="connsiteX183" fmla="*/ 2959096 w 4940931"/>
                <a:gd name="connsiteY183" fmla="*/ 62865 h 138429"/>
                <a:gd name="connsiteX184" fmla="*/ 2995291 w 4940931"/>
                <a:gd name="connsiteY184" fmla="*/ 62865 h 138429"/>
                <a:gd name="connsiteX185" fmla="*/ 2994021 w 4940931"/>
                <a:gd name="connsiteY185" fmla="*/ 55245 h 138429"/>
                <a:gd name="connsiteX186" fmla="*/ 2990846 w 4940931"/>
                <a:gd name="connsiteY186" fmla="*/ 48895 h 138429"/>
                <a:gd name="connsiteX187" fmla="*/ 2985131 w 4940931"/>
                <a:gd name="connsiteY187" fmla="*/ 44450 h 138429"/>
                <a:gd name="connsiteX188" fmla="*/ 2976876 w 4940931"/>
                <a:gd name="connsiteY188" fmla="*/ 43180 h 138429"/>
                <a:gd name="connsiteX189" fmla="*/ 2527930 w 4940931"/>
                <a:gd name="connsiteY189" fmla="*/ 43180 h 138429"/>
                <a:gd name="connsiteX190" fmla="*/ 2520945 w 4940931"/>
                <a:gd name="connsiteY190" fmla="*/ 44450 h 138429"/>
                <a:gd name="connsiteX191" fmla="*/ 2515865 w 4940931"/>
                <a:gd name="connsiteY191" fmla="*/ 48260 h 138429"/>
                <a:gd name="connsiteX192" fmla="*/ 2512055 w 4940931"/>
                <a:gd name="connsiteY192" fmla="*/ 54610 h 138429"/>
                <a:gd name="connsiteX193" fmla="*/ 2510150 w 4940931"/>
                <a:gd name="connsiteY193" fmla="*/ 62865 h 138429"/>
                <a:gd name="connsiteX194" fmla="*/ 2546345 w 4940931"/>
                <a:gd name="connsiteY194" fmla="*/ 62865 h 138429"/>
                <a:gd name="connsiteX195" fmla="*/ 2545075 w 4940931"/>
                <a:gd name="connsiteY195" fmla="*/ 55245 h 138429"/>
                <a:gd name="connsiteX196" fmla="*/ 2541900 w 4940931"/>
                <a:gd name="connsiteY196" fmla="*/ 48895 h 138429"/>
                <a:gd name="connsiteX197" fmla="*/ 2536185 w 4940931"/>
                <a:gd name="connsiteY197" fmla="*/ 44450 h 138429"/>
                <a:gd name="connsiteX198" fmla="*/ 2527930 w 4940931"/>
                <a:gd name="connsiteY198" fmla="*/ 43180 h 138429"/>
                <a:gd name="connsiteX199" fmla="*/ 2214240 w 4940931"/>
                <a:gd name="connsiteY199" fmla="*/ 43180 h 138429"/>
                <a:gd name="connsiteX200" fmla="*/ 2207255 w 4940931"/>
                <a:gd name="connsiteY200" fmla="*/ 44450 h 138429"/>
                <a:gd name="connsiteX201" fmla="*/ 2202175 w 4940931"/>
                <a:gd name="connsiteY201" fmla="*/ 48260 h 138429"/>
                <a:gd name="connsiteX202" fmla="*/ 2198365 w 4940931"/>
                <a:gd name="connsiteY202" fmla="*/ 54610 h 138429"/>
                <a:gd name="connsiteX203" fmla="*/ 2196460 w 4940931"/>
                <a:gd name="connsiteY203" fmla="*/ 62865 h 138429"/>
                <a:gd name="connsiteX204" fmla="*/ 2232655 w 4940931"/>
                <a:gd name="connsiteY204" fmla="*/ 62865 h 138429"/>
                <a:gd name="connsiteX205" fmla="*/ 2231385 w 4940931"/>
                <a:gd name="connsiteY205" fmla="*/ 55245 h 138429"/>
                <a:gd name="connsiteX206" fmla="*/ 2228210 w 4940931"/>
                <a:gd name="connsiteY206" fmla="*/ 48895 h 138429"/>
                <a:gd name="connsiteX207" fmla="*/ 2222495 w 4940931"/>
                <a:gd name="connsiteY207" fmla="*/ 44450 h 138429"/>
                <a:gd name="connsiteX208" fmla="*/ 2214240 w 4940931"/>
                <a:gd name="connsiteY208" fmla="*/ 43180 h 138429"/>
                <a:gd name="connsiteX209" fmla="*/ 2027551 w 4940931"/>
                <a:gd name="connsiteY209" fmla="*/ 43180 h 138429"/>
                <a:gd name="connsiteX210" fmla="*/ 2020566 w 4940931"/>
                <a:gd name="connsiteY210" fmla="*/ 44450 h 138429"/>
                <a:gd name="connsiteX211" fmla="*/ 2015486 w 4940931"/>
                <a:gd name="connsiteY211" fmla="*/ 48260 h 138429"/>
                <a:gd name="connsiteX212" fmla="*/ 2011676 w 4940931"/>
                <a:gd name="connsiteY212" fmla="*/ 54610 h 138429"/>
                <a:gd name="connsiteX213" fmla="*/ 2009771 w 4940931"/>
                <a:gd name="connsiteY213" fmla="*/ 62865 h 138429"/>
                <a:gd name="connsiteX214" fmla="*/ 2045966 w 4940931"/>
                <a:gd name="connsiteY214" fmla="*/ 62865 h 138429"/>
                <a:gd name="connsiteX215" fmla="*/ 2044696 w 4940931"/>
                <a:gd name="connsiteY215" fmla="*/ 55245 h 138429"/>
                <a:gd name="connsiteX216" fmla="*/ 2041521 w 4940931"/>
                <a:gd name="connsiteY216" fmla="*/ 48895 h 138429"/>
                <a:gd name="connsiteX217" fmla="*/ 2035806 w 4940931"/>
                <a:gd name="connsiteY217" fmla="*/ 44450 h 138429"/>
                <a:gd name="connsiteX218" fmla="*/ 2027551 w 4940931"/>
                <a:gd name="connsiteY218" fmla="*/ 43180 h 138429"/>
                <a:gd name="connsiteX219" fmla="*/ 1949445 w 4940931"/>
                <a:gd name="connsiteY219" fmla="*/ 43180 h 138429"/>
                <a:gd name="connsiteX220" fmla="*/ 1944365 w 4940931"/>
                <a:gd name="connsiteY220" fmla="*/ 43815 h 138429"/>
                <a:gd name="connsiteX221" fmla="*/ 1939285 w 4940931"/>
                <a:gd name="connsiteY221" fmla="*/ 45720 h 138429"/>
                <a:gd name="connsiteX222" fmla="*/ 1934840 w 4940931"/>
                <a:gd name="connsiteY222" fmla="*/ 48895 h 138429"/>
                <a:gd name="connsiteX223" fmla="*/ 1931665 w 4940931"/>
                <a:gd name="connsiteY223" fmla="*/ 52705 h 138429"/>
                <a:gd name="connsiteX224" fmla="*/ 1931665 w 4940931"/>
                <a:gd name="connsiteY224" fmla="*/ 85725 h 138429"/>
                <a:gd name="connsiteX225" fmla="*/ 1934840 w 4940931"/>
                <a:gd name="connsiteY225" fmla="*/ 89535 h 138429"/>
                <a:gd name="connsiteX226" fmla="*/ 1939285 w 4940931"/>
                <a:gd name="connsiteY226" fmla="*/ 92710 h 138429"/>
                <a:gd name="connsiteX227" fmla="*/ 1944365 w 4940931"/>
                <a:gd name="connsiteY227" fmla="*/ 95250 h 138429"/>
                <a:gd name="connsiteX228" fmla="*/ 1950080 w 4940931"/>
                <a:gd name="connsiteY228" fmla="*/ 95885 h 138429"/>
                <a:gd name="connsiteX229" fmla="*/ 1962780 w 4940931"/>
                <a:gd name="connsiteY229" fmla="*/ 89535 h 138429"/>
                <a:gd name="connsiteX230" fmla="*/ 1967225 w 4940931"/>
                <a:gd name="connsiteY230" fmla="*/ 71120 h 138429"/>
                <a:gd name="connsiteX231" fmla="*/ 1966590 w 4940931"/>
                <a:gd name="connsiteY231" fmla="*/ 71755 h 138429"/>
                <a:gd name="connsiteX232" fmla="*/ 1962145 w 4940931"/>
                <a:gd name="connsiteY232" fmla="*/ 50165 h 138429"/>
                <a:gd name="connsiteX233" fmla="*/ 1949445 w 4940931"/>
                <a:gd name="connsiteY233" fmla="*/ 43180 h 138429"/>
                <a:gd name="connsiteX234" fmla="*/ 1829431 w 4940931"/>
                <a:gd name="connsiteY234" fmla="*/ 43180 h 138429"/>
                <a:gd name="connsiteX235" fmla="*/ 1822446 w 4940931"/>
                <a:gd name="connsiteY235" fmla="*/ 44450 h 138429"/>
                <a:gd name="connsiteX236" fmla="*/ 1817366 w 4940931"/>
                <a:gd name="connsiteY236" fmla="*/ 48260 h 138429"/>
                <a:gd name="connsiteX237" fmla="*/ 1813556 w 4940931"/>
                <a:gd name="connsiteY237" fmla="*/ 54610 h 138429"/>
                <a:gd name="connsiteX238" fmla="*/ 1811651 w 4940931"/>
                <a:gd name="connsiteY238" fmla="*/ 62865 h 138429"/>
                <a:gd name="connsiteX239" fmla="*/ 1847846 w 4940931"/>
                <a:gd name="connsiteY239" fmla="*/ 62865 h 138429"/>
                <a:gd name="connsiteX240" fmla="*/ 1846576 w 4940931"/>
                <a:gd name="connsiteY240" fmla="*/ 55245 h 138429"/>
                <a:gd name="connsiteX241" fmla="*/ 1843401 w 4940931"/>
                <a:gd name="connsiteY241" fmla="*/ 48895 h 138429"/>
                <a:gd name="connsiteX242" fmla="*/ 1837686 w 4940931"/>
                <a:gd name="connsiteY242" fmla="*/ 44450 h 138429"/>
                <a:gd name="connsiteX243" fmla="*/ 1829431 w 4940931"/>
                <a:gd name="connsiteY243" fmla="*/ 43180 h 138429"/>
                <a:gd name="connsiteX244" fmla="*/ 1178561 w 4940931"/>
                <a:gd name="connsiteY244" fmla="*/ 43180 h 138429"/>
                <a:gd name="connsiteX245" fmla="*/ 1171576 w 4940931"/>
                <a:gd name="connsiteY245" fmla="*/ 44450 h 138429"/>
                <a:gd name="connsiteX246" fmla="*/ 1166496 w 4940931"/>
                <a:gd name="connsiteY246" fmla="*/ 48260 h 138429"/>
                <a:gd name="connsiteX247" fmla="*/ 1162686 w 4940931"/>
                <a:gd name="connsiteY247" fmla="*/ 54610 h 138429"/>
                <a:gd name="connsiteX248" fmla="*/ 1160781 w 4940931"/>
                <a:gd name="connsiteY248" fmla="*/ 62865 h 138429"/>
                <a:gd name="connsiteX249" fmla="*/ 1196976 w 4940931"/>
                <a:gd name="connsiteY249" fmla="*/ 62865 h 138429"/>
                <a:gd name="connsiteX250" fmla="*/ 1195706 w 4940931"/>
                <a:gd name="connsiteY250" fmla="*/ 55245 h 138429"/>
                <a:gd name="connsiteX251" fmla="*/ 1192531 w 4940931"/>
                <a:gd name="connsiteY251" fmla="*/ 48895 h 138429"/>
                <a:gd name="connsiteX252" fmla="*/ 1186816 w 4940931"/>
                <a:gd name="connsiteY252" fmla="*/ 44450 h 138429"/>
                <a:gd name="connsiteX253" fmla="*/ 1178561 w 4940931"/>
                <a:gd name="connsiteY253" fmla="*/ 43180 h 138429"/>
                <a:gd name="connsiteX254" fmla="*/ 898525 w 4940931"/>
                <a:gd name="connsiteY254" fmla="*/ 43180 h 138429"/>
                <a:gd name="connsiteX255" fmla="*/ 891540 w 4940931"/>
                <a:gd name="connsiteY255" fmla="*/ 44450 h 138429"/>
                <a:gd name="connsiteX256" fmla="*/ 886460 w 4940931"/>
                <a:gd name="connsiteY256" fmla="*/ 48260 h 138429"/>
                <a:gd name="connsiteX257" fmla="*/ 882650 w 4940931"/>
                <a:gd name="connsiteY257" fmla="*/ 54610 h 138429"/>
                <a:gd name="connsiteX258" fmla="*/ 880745 w 4940931"/>
                <a:gd name="connsiteY258" fmla="*/ 62865 h 138429"/>
                <a:gd name="connsiteX259" fmla="*/ 916940 w 4940931"/>
                <a:gd name="connsiteY259" fmla="*/ 62865 h 138429"/>
                <a:gd name="connsiteX260" fmla="*/ 915670 w 4940931"/>
                <a:gd name="connsiteY260" fmla="*/ 55245 h 138429"/>
                <a:gd name="connsiteX261" fmla="*/ 912495 w 4940931"/>
                <a:gd name="connsiteY261" fmla="*/ 48895 h 138429"/>
                <a:gd name="connsiteX262" fmla="*/ 906780 w 4940931"/>
                <a:gd name="connsiteY262" fmla="*/ 44450 h 138429"/>
                <a:gd name="connsiteX263" fmla="*/ 898525 w 4940931"/>
                <a:gd name="connsiteY263" fmla="*/ 43180 h 138429"/>
                <a:gd name="connsiteX264" fmla="*/ 584834 w 4940931"/>
                <a:gd name="connsiteY264" fmla="*/ 43180 h 138429"/>
                <a:gd name="connsiteX265" fmla="*/ 577849 w 4940931"/>
                <a:gd name="connsiteY265" fmla="*/ 44450 h 138429"/>
                <a:gd name="connsiteX266" fmla="*/ 572769 w 4940931"/>
                <a:gd name="connsiteY266" fmla="*/ 48260 h 138429"/>
                <a:gd name="connsiteX267" fmla="*/ 568959 w 4940931"/>
                <a:gd name="connsiteY267" fmla="*/ 54610 h 138429"/>
                <a:gd name="connsiteX268" fmla="*/ 567054 w 4940931"/>
                <a:gd name="connsiteY268" fmla="*/ 62865 h 138429"/>
                <a:gd name="connsiteX269" fmla="*/ 603249 w 4940931"/>
                <a:gd name="connsiteY269" fmla="*/ 62865 h 138429"/>
                <a:gd name="connsiteX270" fmla="*/ 601979 w 4940931"/>
                <a:gd name="connsiteY270" fmla="*/ 55245 h 138429"/>
                <a:gd name="connsiteX271" fmla="*/ 598804 w 4940931"/>
                <a:gd name="connsiteY271" fmla="*/ 48895 h 138429"/>
                <a:gd name="connsiteX272" fmla="*/ 593089 w 4940931"/>
                <a:gd name="connsiteY272" fmla="*/ 44450 h 138429"/>
                <a:gd name="connsiteX273" fmla="*/ 584834 w 4940931"/>
                <a:gd name="connsiteY273" fmla="*/ 43180 h 138429"/>
                <a:gd name="connsiteX274" fmla="*/ 398145 w 4940931"/>
                <a:gd name="connsiteY274" fmla="*/ 43180 h 138429"/>
                <a:gd name="connsiteX275" fmla="*/ 391160 w 4940931"/>
                <a:gd name="connsiteY275" fmla="*/ 44450 h 138429"/>
                <a:gd name="connsiteX276" fmla="*/ 386080 w 4940931"/>
                <a:gd name="connsiteY276" fmla="*/ 48260 h 138429"/>
                <a:gd name="connsiteX277" fmla="*/ 382270 w 4940931"/>
                <a:gd name="connsiteY277" fmla="*/ 54610 h 138429"/>
                <a:gd name="connsiteX278" fmla="*/ 380365 w 4940931"/>
                <a:gd name="connsiteY278" fmla="*/ 62865 h 138429"/>
                <a:gd name="connsiteX279" fmla="*/ 416560 w 4940931"/>
                <a:gd name="connsiteY279" fmla="*/ 62865 h 138429"/>
                <a:gd name="connsiteX280" fmla="*/ 415290 w 4940931"/>
                <a:gd name="connsiteY280" fmla="*/ 55245 h 138429"/>
                <a:gd name="connsiteX281" fmla="*/ 412115 w 4940931"/>
                <a:gd name="connsiteY281" fmla="*/ 48895 h 138429"/>
                <a:gd name="connsiteX282" fmla="*/ 406400 w 4940931"/>
                <a:gd name="connsiteY282" fmla="*/ 44450 h 138429"/>
                <a:gd name="connsiteX283" fmla="*/ 398145 w 4940931"/>
                <a:gd name="connsiteY283" fmla="*/ 43180 h 138429"/>
                <a:gd name="connsiteX284" fmla="*/ 320039 w 4940931"/>
                <a:gd name="connsiteY284" fmla="*/ 43180 h 138429"/>
                <a:gd name="connsiteX285" fmla="*/ 314959 w 4940931"/>
                <a:gd name="connsiteY285" fmla="*/ 43815 h 138429"/>
                <a:gd name="connsiteX286" fmla="*/ 309879 w 4940931"/>
                <a:gd name="connsiteY286" fmla="*/ 45720 h 138429"/>
                <a:gd name="connsiteX287" fmla="*/ 305434 w 4940931"/>
                <a:gd name="connsiteY287" fmla="*/ 48895 h 138429"/>
                <a:gd name="connsiteX288" fmla="*/ 302259 w 4940931"/>
                <a:gd name="connsiteY288" fmla="*/ 52705 h 138429"/>
                <a:gd name="connsiteX289" fmla="*/ 302259 w 4940931"/>
                <a:gd name="connsiteY289" fmla="*/ 85725 h 138429"/>
                <a:gd name="connsiteX290" fmla="*/ 305434 w 4940931"/>
                <a:gd name="connsiteY290" fmla="*/ 89535 h 138429"/>
                <a:gd name="connsiteX291" fmla="*/ 309879 w 4940931"/>
                <a:gd name="connsiteY291" fmla="*/ 92710 h 138429"/>
                <a:gd name="connsiteX292" fmla="*/ 314959 w 4940931"/>
                <a:gd name="connsiteY292" fmla="*/ 95250 h 138429"/>
                <a:gd name="connsiteX293" fmla="*/ 320674 w 4940931"/>
                <a:gd name="connsiteY293" fmla="*/ 95885 h 138429"/>
                <a:gd name="connsiteX294" fmla="*/ 333374 w 4940931"/>
                <a:gd name="connsiteY294" fmla="*/ 89535 h 138429"/>
                <a:gd name="connsiteX295" fmla="*/ 337819 w 4940931"/>
                <a:gd name="connsiteY295" fmla="*/ 71120 h 138429"/>
                <a:gd name="connsiteX296" fmla="*/ 337184 w 4940931"/>
                <a:gd name="connsiteY296" fmla="*/ 71755 h 138429"/>
                <a:gd name="connsiteX297" fmla="*/ 332739 w 4940931"/>
                <a:gd name="connsiteY297" fmla="*/ 50165 h 138429"/>
                <a:gd name="connsiteX298" fmla="*/ 320039 w 4940931"/>
                <a:gd name="connsiteY298" fmla="*/ 43180 h 138429"/>
                <a:gd name="connsiteX299" fmla="*/ 200025 w 4940931"/>
                <a:gd name="connsiteY299" fmla="*/ 43180 h 138429"/>
                <a:gd name="connsiteX300" fmla="*/ 193040 w 4940931"/>
                <a:gd name="connsiteY300" fmla="*/ 44450 h 138429"/>
                <a:gd name="connsiteX301" fmla="*/ 187960 w 4940931"/>
                <a:gd name="connsiteY301" fmla="*/ 48260 h 138429"/>
                <a:gd name="connsiteX302" fmla="*/ 184150 w 4940931"/>
                <a:gd name="connsiteY302" fmla="*/ 54610 h 138429"/>
                <a:gd name="connsiteX303" fmla="*/ 182245 w 4940931"/>
                <a:gd name="connsiteY303" fmla="*/ 62865 h 138429"/>
                <a:gd name="connsiteX304" fmla="*/ 218440 w 4940931"/>
                <a:gd name="connsiteY304" fmla="*/ 62865 h 138429"/>
                <a:gd name="connsiteX305" fmla="*/ 217170 w 4940931"/>
                <a:gd name="connsiteY305" fmla="*/ 55245 h 138429"/>
                <a:gd name="connsiteX306" fmla="*/ 213995 w 4940931"/>
                <a:gd name="connsiteY306" fmla="*/ 48895 h 138429"/>
                <a:gd name="connsiteX307" fmla="*/ 208280 w 4940931"/>
                <a:gd name="connsiteY307" fmla="*/ 44450 h 138429"/>
                <a:gd name="connsiteX308" fmla="*/ 200025 w 4940931"/>
                <a:gd name="connsiteY308" fmla="*/ 43180 h 138429"/>
                <a:gd name="connsiteX309" fmla="*/ 4439281 w 4940931"/>
                <a:gd name="connsiteY309" fmla="*/ 43179 h 138429"/>
                <a:gd name="connsiteX310" fmla="*/ 4426581 w 4940931"/>
                <a:gd name="connsiteY310" fmla="*/ 49529 h 138429"/>
                <a:gd name="connsiteX311" fmla="*/ 4422136 w 4940931"/>
                <a:gd name="connsiteY311" fmla="*/ 67944 h 138429"/>
                <a:gd name="connsiteX312" fmla="*/ 4423406 w 4940931"/>
                <a:gd name="connsiteY312" fmla="*/ 80644 h 138429"/>
                <a:gd name="connsiteX313" fmla="*/ 4426581 w 4940931"/>
                <a:gd name="connsiteY313" fmla="*/ 89534 h 138429"/>
                <a:gd name="connsiteX314" fmla="*/ 4432296 w 4940931"/>
                <a:gd name="connsiteY314" fmla="*/ 94614 h 138429"/>
                <a:gd name="connsiteX315" fmla="*/ 4439916 w 4940931"/>
                <a:gd name="connsiteY315" fmla="*/ 96519 h 138429"/>
                <a:gd name="connsiteX316" fmla="*/ 4444996 w 4940931"/>
                <a:gd name="connsiteY316" fmla="*/ 95884 h 138429"/>
                <a:gd name="connsiteX317" fmla="*/ 4450076 w 4940931"/>
                <a:gd name="connsiteY317" fmla="*/ 93344 h 138429"/>
                <a:gd name="connsiteX318" fmla="*/ 4454521 w 4940931"/>
                <a:gd name="connsiteY318" fmla="*/ 90169 h 138429"/>
                <a:gd name="connsiteX319" fmla="*/ 4457696 w 4940931"/>
                <a:gd name="connsiteY319" fmla="*/ 86359 h 138429"/>
                <a:gd name="connsiteX320" fmla="*/ 4457696 w 4940931"/>
                <a:gd name="connsiteY320" fmla="*/ 53339 h 138429"/>
                <a:gd name="connsiteX321" fmla="*/ 4454521 w 4940931"/>
                <a:gd name="connsiteY321" fmla="*/ 49529 h 138429"/>
                <a:gd name="connsiteX322" fmla="*/ 4450076 w 4940931"/>
                <a:gd name="connsiteY322" fmla="*/ 46354 h 138429"/>
                <a:gd name="connsiteX323" fmla="*/ 4444996 w 4940931"/>
                <a:gd name="connsiteY323" fmla="*/ 43814 h 138429"/>
                <a:gd name="connsiteX324" fmla="*/ 4439281 w 4940931"/>
                <a:gd name="connsiteY324" fmla="*/ 43179 h 138429"/>
                <a:gd name="connsiteX325" fmla="*/ 1014731 w 4940931"/>
                <a:gd name="connsiteY325" fmla="*/ 43179 h 138429"/>
                <a:gd name="connsiteX326" fmla="*/ 1002032 w 4940931"/>
                <a:gd name="connsiteY326" fmla="*/ 49529 h 138429"/>
                <a:gd name="connsiteX327" fmla="*/ 997587 w 4940931"/>
                <a:gd name="connsiteY327" fmla="*/ 67944 h 138429"/>
                <a:gd name="connsiteX328" fmla="*/ 1002032 w 4940931"/>
                <a:gd name="connsiteY328" fmla="*/ 88899 h 138429"/>
                <a:gd name="connsiteX329" fmla="*/ 1015367 w 4940931"/>
                <a:gd name="connsiteY329" fmla="*/ 95884 h 138429"/>
                <a:gd name="connsiteX330" fmla="*/ 1024891 w 4940931"/>
                <a:gd name="connsiteY330" fmla="*/ 93344 h 138429"/>
                <a:gd name="connsiteX331" fmla="*/ 1033147 w 4940931"/>
                <a:gd name="connsiteY331" fmla="*/ 86359 h 138429"/>
                <a:gd name="connsiteX332" fmla="*/ 1033147 w 4940931"/>
                <a:gd name="connsiteY332" fmla="*/ 53339 h 138429"/>
                <a:gd name="connsiteX333" fmla="*/ 1029971 w 4940931"/>
                <a:gd name="connsiteY333" fmla="*/ 49529 h 138429"/>
                <a:gd name="connsiteX334" fmla="*/ 1025526 w 4940931"/>
                <a:gd name="connsiteY334" fmla="*/ 46354 h 138429"/>
                <a:gd name="connsiteX335" fmla="*/ 1020446 w 4940931"/>
                <a:gd name="connsiteY335" fmla="*/ 43814 h 138429"/>
                <a:gd name="connsiteX336" fmla="*/ 1014731 w 4940931"/>
                <a:gd name="connsiteY336" fmla="*/ 43179 h 138429"/>
                <a:gd name="connsiteX337" fmla="*/ 4524370 w 4940931"/>
                <a:gd name="connsiteY337" fmla="*/ 31114 h 138429"/>
                <a:gd name="connsiteX338" fmla="*/ 4538975 w 4940931"/>
                <a:gd name="connsiteY338" fmla="*/ 31114 h 138429"/>
                <a:gd name="connsiteX339" fmla="*/ 4552310 w 4940931"/>
                <a:gd name="connsiteY339" fmla="*/ 84454 h 138429"/>
                <a:gd name="connsiteX340" fmla="*/ 4566915 w 4940931"/>
                <a:gd name="connsiteY340" fmla="*/ 31114 h 138429"/>
                <a:gd name="connsiteX341" fmla="*/ 4579615 w 4940931"/>
                <a:gd name="connsiteY341" fmla="*/ 31114 h 138429"/>
                <a:gd name="connsiteX342" fmla="*/ 4594220 w 4940931"/>
                <a:gd name="connsiteY342" fmla="*/ 84454 h 138429"/>
                <a:gd name="connsiteX343" fmla="*/ 4606920 w 4940931"/>
                <a:gd name="connsiteY343" fmla="*/ 31114 h 138429"/>
                <a:gd name="connsiteX344" fmla="*/ 4622160 w 4940931"/>
                <a:gd name="connsiteY344" fmla="*/ 31114 h 138429"/>
                <a:gd name="connsiteX345" fmla="*/ 4600570 w 4940931"/>
                <a:gd name="connsiteY345" fmla="*/ 108584 h 138429"/>
                <a:gd name="connsiteX346" fmla="*/ 4587235 w 4940931"/>
                <a:gd name="connsiteY346" fmla="*/ 108584 h 138429"/>
                <a:gd name="connsiteX347" fmla="*/ 4572630 w 4940931"/>
                <a:gd name="connsiteY347" fmla="*/ 54609 h 138429"/>
                <a:gd name="connsiteX348" fmla="*/ 4558660 w 4940931"/>
                <a:gd name="connsiteY348" fmla="*/ 108584 h 138429"/>
                <a:gd name="connsiteX349" fmla="*/ 4545325 w 4940931"/>
                <a:gd name="connsiteY349" fmla="*/ 108584 h 138429"/>
                <a:gd name="connsiteX350" fmla="*/ 4123686 w 4940931"/>
                <a:gd name="connsiteY350" fmla="*/ 31114 h 138429"/>
                <a:gd name="connsiteX351" fmla="*/ 4138926 w 4940931"/>
                <a:gd name="connsiteY351" fmla="*/ 31114 h 138429"/>
                <a:gd name="connsiteX352" fmla="*/ 4152261 w 4940931"/>
                <a:gd name="connsiteY352" fmla="*/ 84454 h 138429"/>
                <a:gd name="connsiteX353" fmla="*/ 4166866 w 4940931"/>
                <a:gd name="connsiteY353" fmla="*/ 31114 h 138429"/>
                <a:gd name="connsiteX354" fmla="*/ 4178931 w 4940931"/>
                <a:gd name="connsiteY354" fmla="*/ 31114 h 138429"/>
                <a:gd name="connsiteX355" fmla="*/ 4193536 w 4940931"/>
                <a:gd name="connsiteY355" fmla="*/ 84454 h 138429"/>
                <a:gd name="connsiteX356" fmla="*/ 4206871 w 4940931"/>
                <a:gd name="connsiteY356" fmla="*/ 31114 h 138429"/>
                <a:gd name="connsiteX357" fmla="*/ 4222111 w 4940931"/>
                <a:gd name="connsiteY357" fmla="*/ 31114 h 138429"/>
                <a:gd name="connsiteX358" fmla="*/ 4200521 w 4940931"/>
                <a:gd name="connsiteY358" fmla="*/ 108584 h 138429"/>
                <a:gd name="connsiteX359" fmla="*/ 4187186 w 4940931"/>
                <a:gd name="connsiteY359" fmla="*/ 108584 h 138429"/>
                <a:gd name="connsiteX360" fmla="*/ 4172581 w 4940931"/>
                <a:gd name="connsiteY360" fmla="*/ 54609 h 138429"/>
                <a:gd name="connsiteX361" fmla="*/ 4157976 w 4940931"/>
                <a:gd name="connsiteY361" fmla="*/ 108584 h 138429"/>
                <a:gd name="connsiteX362" fmla="*/ 4145276 w 4940931"/>
                <a:gd name="connsiteY362" fmla="*/ 108584 h 138429"/>
                <a:gd name="connsiteX363" fmla="*/ 2837811 w 4940931"/>
                <a:gd name="connsiteY363" fmla="*/ 31114 h 138429"/>
                <a:gd name="connsiteX364" fmla="*/ 2852416 w 4940931"/>
                <a:gd name="connsiteY364" fmla="*/ 31114 h 138429"/>
                <a:gd name="connsiteX365" fmla="*/ 2865751 w 4940931"/>
                <a:gd name="connsiteY365" fmla="*/ 84454 h 138429"/>
                <a:gd name="connsiteX366" fmla="*/ 2880356 w 4940931"/>
                <a:gd name="connsiteY366" fmla="*/ 31114 h 138429"/>
                <a:gd name="connsiteX367" fmla="*/ 2893056 w 4940931"/>
                <a:gd name="connsiteY367" fmla="*/ 31114 h 138429"/>
                <a:gd name="connsiteX368" fmla="*/ 2907661 w 4940931"/>
                <a:gd name="connsiteY368" fmla="*/ 84454 h 138429"/>
                <a:gd name="connsiteX369" fmla="*/ 2920361 w 4940931"/>
                <a:gd name="connsiteY369" fmla="*/ 31114 h 138429"/>
                <a:gd name="connsiteX370" fmla="*/ 2935601 w 4940931"/>
                <a:gd name="connsiteY370" fmla="*/ 31114 h 138429"/>
                <a:gd name="connsiteX371" fmla="*/ 2914011 w 4940931"/>
                <a:gd name="connsiteY371" fmla="*/ 108584 h 138429"/>
                <a:gd name="connsiteX372" fmla="*/ 2900676 w 4940931"/>
                <a:gd name="connsiteY372" fmla="*/ 108584 h 138429"/>
                <a:gd name="connsiteX373" fmla="*/ 2886706 w 4940931"/>
                <a:gd name="connsiteY373" fmla="*/ 54609 h 138429"/>
                <a:gd name="connsiteX374" fmla="*/ 2872101 w 4940931"/>
                <a:gd name="connsiteY374" fmla="*/ 108584 h 138429"/>
                <a:gd name="connsiteX375" fmla="*/ 2858766 w 4940931"/>
                <a:gd name="connsiteY375" fmla="*/ 108584 h 138429"/>
                <a:gd name="connsiteX376" fmla="*/ 1354455 w 4940931"/>
                <a:gd name="connsiteY376" fmla="*/ 31114 h 138429"/>
                <a:gd name="connsiteX377" fmla="*/ 1369695 w 4940931"/>
                <a:gd name="connsiteY377" fmla="*/ 31114 h 138429"/>
                <a:gd name="connsiteX378" fmla="*/ 1369695 w 4940931"/>
                <a:gd name="connsiteY378" fmla="*/ 109219 h 138429"/>
                <a:gd name="connsiteX379" fmla="*/ 1354455 w 4940931"/>
                <a:gd name="connsiteY379" fmla="*/ 109219 h 138429"/>
                <a:gd name="connsiteX380" fmla="*/ 2646040 w 4940931"/>
                <a:gd name="connsiteY380" fmla="*/ 29844 h 138429"/>
                <a:gd name="connsiteX381" fmla="*/ 2658105 w 4940931"/>
                <a:gd name="connsiteY381" fmla="*/ 31749 h 138429"/>
                <a:gd name="connsiteX382" fmla="*/ 2667630 w 4940931"/>
                <a:gd name="connsiteY382" fmla="*/ 36829 h 138429"/>
                <a:gd name="connsiteX383" fmla="*/ 2673345 w 4940931"/>
                <a:gd name="connsiteY383" fmla="*/ 45084 h 138429"/>
                <a:gd name="connsiteX384" fmla="*/ 2675250 w 4940931"/>
                <a:gd name="connsiteY384" fmla="*/ 56514 h 138429"/>
                <a:gd name="connsiteX385" fmla="*/ 2675250 w 4940931"/>
                <a:gd name="connsiteY385" fmla="*/ 109854 h 138429"/>
                <a:gd name="connsiteX386" fmla="*/ 2660010 w 4940931"/>
                <a:gd name="connsiteY386" fmla="*/ 109854 h 138429"/>
                <a:gd name="connsiteX387" fmla="*/ 2660010 w 4940931"/>
                <a:gd name="connsiteY387" fmla="*/ 108584 h 138429"/>
                <a:gd name="connsiteX388" fmla="*/ 2660010 w 4940931"/>
                <a:gd name="connsiteY388" fmla="*/ 100964 h 138429"/>
                <a:gd name="connsiteX389" fmla="*/ 2654930 w 4940931"/>
                <a:gd name="connsiteY389" fmla="*/ 104774 h 138429"/>
                <a:gd name="connsiteX390" fmla="*/ 2651120 w 4940931"/>
                <a:gd name="connsiteY390" fmla="*/ 107314 h 138429"/>
                <a:gd name="connsiteX391" fmla="*/ 2646040 w 4940931"/>
                <a:gd name="connsiteY391" fmla="*/ 109219 h 138429"/>
                <a:gd name="connsiteX392" fmla="*/ 2639055 w 4940931"/>
                <a:gd name="connsiteY392" fmla="*/ 109854 h 138429"/>
                <a:gd name="connsiteX393" fmla="*/ 2629530 w 4940931"/>
                <a:gd name="connsiteY393" fmla="*/ 108584 h 138429"/>
                <a:gd name="connsiteX394" fmla="*/ 2620640 w 4940931"/>
                <a:gd name="connsiteY394" fmla="*/ 104139 h 138429"/>
                <a:gd name="connsiteX395" fmla="*/ 2614290 w 4940931"/>
                <a:gd name="connsiteY395" fmla="*/ 95884 h 138429"/>
                <a:gd name="connsiteX396" fmla="*/ 2611750 w 4940931"/>
                <a:gd name="connsiteY396" fmla="*/ 83819 h 138429"/>
                <a:gd name="connsiteX397" fmla="*/ 2614290 w 4940931"/>
                <a:gd name="connsiteY397" fmla="*/ 72389 h 138429"/>
                <a:gd name="connsiteX398" fmla="*/ 2620640 w 4940931"/>
                <a:gd name="connsiteY398" fmla="*/ 64769 h 138429"/>
                <a:gd name="connsiteX399" fmla="*/ 2630800 w 4940931"/>
                <a:gd name="connsiteY399" fmla="*/ 60324 h 138429"/>
                <a:gd name="connsiteX400" fmla="*/ 2642865 w 4940931"/>
                <a:gd name="connsiteY400" fmla="*/ 59054 h 138429"/>
                <a:gd name="connsiteX401" fmla="*/ 2653025 w 4940931"/>
                <a:gd name="connsiteY401" fmla="*/ 59689 h 138429"/>
                <a:gd name="connsiteX402" fmla="*/ 2660010 w 4940931"/>
                <a:gd name="connsiteY402" fmla="*/ 61594 h 138429"/>
                <a:gd name="connsiteX403" fmla="*/ 2660010 w 4940931"/>
                <a:gd name="connsiteY403" fmla="*/ 55879 h 138429"/>
                <a:gd name="connsiteX404" fmla="*/ 2656200 w 4940931"/>
                <a:gd name="connsiteY404" fmla="*/ 46354 h 138429"/>
                <a:gd name="connsiteX405" fmla="*/ 2645405 w 4940931"/>
                <a:gd name="connsiteY405" fmla="*/ 43179 h 138429"/>
                <a:gd name="connsiteX406" fmla="*/ 2634610 w 4940931"/>
                <a:gd name="connsiteY406" fmla="*/ 44449 h 138429"/>
                <a:gd name="connsiteX407" fmla="*/ 2625085 w 4940931"/>
                <a:gd name="connsiteY407" fmla="*/ 48259 h 138429"/>
                <a:gd name="connsiteX408" fmla="*/ 2619370 w 4940931"/>
                <a:gd name="connsiteY408" fmla="*/ 36829 h 138429"/>
                <a:gd name="connsiteX409" fmla="*/ 2631435 w 4940931"/>
                <a:gd name="connsiteY409" fmla="*/ 31749 h 138429"/>
                <a:gd name="connsiteX410" fmla="*/ 2646040 w 4940931"/>
                <a:gd name="connsiteY410" fmla="*/ 29844 h 138429"/>
                <a:gd name="connsiteX411" fmla="*/ 1114426 w 4940931"/>
                <a:gd name="connsiteY411" fmla="*/ 29844 h 138429"/>
                <a:gd name="connsiteX412" fmla="*/ 1129666 w 4940931"/>
                <a:gd name="connsiteY412" fmla="*/ 29844 h 138429"/>
                <a:gd name="connsiteX413" fmla="*/ 1129666 w 4940931"/>
                <a:gd name="connsiteY413" fmla="*/ 107949 h 138429"/>
                <a:gd name="connsiteX414" fmla="*/ 1114426 w 4940931"/>
                <a:gd name="connsiteY414" fmla="*/ 107949 h 138429"/>
                <a:gd name="connsiteX415" fmla="*/ 1114426 w 4940931"/>
                <a:gd name="connsiteY415" fmla="*/ 100964 h 138429"/>
                <a:gd name="connsiteX416" fmla="*/ 1106171 w 4940931"/>
                <a:gd name="connsiteY416" fmla="*/ 107314 h 138429"/>
                <a:gd name="connsiteX417" fmla="*/ 1094741 w 4940931"/>
                <a:gd name="connsiteY417" fmla="*/ 109854 h 138429"/>
                <a:gd name="connsiteX418" fmla="*/ 1073786 w 4940931"/>
                <a:gd name="connsiteY418" fmla="*/ 100964 h 138429"/>
                <a:gd name="connsiteX419" fmla="*/ 1066800 w 4940931"/>
                <a:gd name="connsiteY419" fmla="*/ 74929 h 138429"/>
                <a:gd name="connsiteX420" fmla="*/ 1066800 w 4940931"/>
                <a:gd name="connsiteY420" fmla="*/ 30479 h 138429"/>
                <a:gd name="connsiteX421" fmla="*/ 1082040 w 4940931"/>
                <a:gd name="connsiteY421" fmla="*/ 30479 h 138429"/>
                <a:gd name="connsiteX422" fmla="*/ 1082040 w 4940931"/>
                <a:gd name="connsiteY422" fmla="*/ 74294 h 138429"/>
                <a:gd name="connsiteX423" fmla="*/ 1085851 w 4940931"/>
                <a:gd name="connsiteY423" fmla="*/ 90169 h 138429"/>
                <a:gd name="connsiteX424" fmla="*/ 1097916 w 4940931"/>
                <a:gd name="connsiteY424" fmla="*/ 95249 h 138429"/>
                <a:gd name="connsiteX425" fmla="*/ 1109981 w 4940931"/>
                <a:gd name="connsiteY425" fmla="*/ 90169 h 138429"/>
                <a:gd name="connsiteX426" fmla="*/ 1114426 w 4940931"/>
                <a:gd name="connsiteY426" fmla="*/ 75564 h 138429"/>
                <a:gd name="connsiteX427" fmla="*/ 1011556 w 4940931"/>
                <a:gd name="connsiteY427" fmla="*/ 29844 h 138429"/>
                <a:gd name="connsiteX428" fmla="*/ 1017272 w 4940931"/>
                <a:gd name="connsiteY428" fmla="*/ 30479 h 138429"/>
                <a:gd name="connsiteX429" fmla="*/ 1022352 w 4940931"/>
                <a:gd name="connsiteY429" fmla="*/ 32384 h 138429"/>
                <a:gd name="connsiteX430" fmla="*/ 1026797 w 4940931"/>
                <a:gd name="connsiteY430" fmla="*/ 35559 h 138429"/>
                <a:gd name="connsiteX431" fmla="*/ 1030607 w 4940931"/>
                <a:gd name="connsiteY431" fmla="*/ 38734 h 138429"/>
                <a:gd name="connsiteX432" fmla="*/ 1030607 w 4940931"/>
                <a:gd name="connsiteY432" fmla="*/ 31749 h 138429"/>
                <a:gd name="connsiteX433" fmla="*/ 1045847 w 4940931"/>
                <a:gd name="connsiteY433" fmla="*/ 31749 h 138429"/>
                <a:gd name="connsiteX434" fmla="*/ 1045847 w 4940931"/>
                <a:gd name="connsiteY434" fmla="*/ 130809 h 138429"/>
                <a:gd name="connsiteX435" fmla="*/ 1032512 w 4940931"/>
                <a:gd name="connsiteY435" fmla="*/ 137477 h 138429"/>
                <a:gd name="connsiteX436" fmla="*/ 1032512 w 4940931"/>
                <a:gd name="connsiteY436" fmla="*/ 101599 h 138429"/>
                <a:gd name="connsiteX437" fmla="*/ 1022986 w 4940931"/>
                <a:gd name="connsiteY437" fmla="*/ 107949 h 138429"/>
                <a:gd name="connsiteX438" fmla="*/ 1011556 w 4940931"/>
                <a:gd name="connsiteY438" fmla="*/ 110489 h 138429"/>
                <a:gd name="connsiteX439" fmla="*/ 999491 w 4940931"/>
                <a:gd name="connsiteY439" fmla="*/ 107949 h 138429"/>
                <a:gd name="connsiteX440" fmla="*/ 989966 w 4940931"/>
                <a:gd name="connsiteY440" fmla="*/ 100329 h 138429"/>
                <a:gd name="connsiteX441" fmla="*/ 983616 w 4940931"/>
                <a:gd name="connsiteY441" fmla="*/ 87629 h 138429"/>
                <a:gd name="connsiteX442" fmla="*/ 981076 w 4940931"/>
                <a:gd name="connsiteY442" fmla="*/ 68579 h 138429"/>
                <a:gd name="connsiteX443" fmla="*/ 983616 w 4940931"/>
                <a:gd name="connsiteY443" fmla="*/ 51434 h 138429"/>
                <a:gd name="connsiteX444" fmla="*/ 990601 w 4940931"/>
                <a:gd name="connsiteY444" fmla="*/ 39369 h 138429"/>
                <a:gd name="connsiteX445" fmla="*/ 1000126 w 4940931"/>
                <a:gd name="connsiteY445" fmla="*/ 32384 h 138429"/>
                <a:gd name="connsiteX446" fmla="*/ 1011556 w 4940931"/>
                <a:gd name="connsiteY446" fmla="*/ 29844 h 138429"/>
                <a:gd name="connsiteX447" fmla="*/ 4871716 w 4940931"/>
                <a:gd name="connsiteY447" fmla="*/ 29210 h 138429"/>
                <a:gd name="connsiteX448" fmla="*/ 4885686 w 4940931"/>
                <a:gd name="connsiteY448" fmla="*/ 31750 h 138429"/>
                <a:gd name="connsiteX449" fmla="*/ 4897751 w 4940931"/>
                <a:gd name="connsiteY449" fmla="*/ 38100 h 138429"/>
                <a:gd name="connsiteX450" fmla="*/ 4899021 w 4940931"/>
                <a:gd name="connsiteY450" fmla="*/ 38100 h 138429"/>
                <a:gd name="connsiteX451" fmla="*/ 4892036 w 4940931"/>
                <a:gd name="connsiteY451" fmla="*/ 50165 h 138429"/>
                <a:gd name="connsiteX452" fmla="*/ 4882511 w 4940931"/>
                <a:gd name="connsiteY452" fmla="*/ 45085 h 138429"/>
                <a:gd name="connsiteX453" fmla="*/ 4872351 w 4940931"/>
                <a:gd name="connsiteY453" fmla="*/ 43180 h 138429"/>
                <a:gd name="connsiteX454" fmla="*/ 4864096 w 4940931"/>
                <a:gd name="connsiteY454" fmla="*/ 45085 h 138429"/>
                <a:gd name="connsiteX455" fmla="*/ 4861556 w 4940931"/>
                <a:gd name="connsiteY455" fmla="*/ 50165 h 138429"/>
                <a:gd name="connsiteX456" fmla="*/ 4861556 w 4940931"/>
                <a:gd name="connsiteY456" fmla="*/ 52705 h 138429"/>
                <a:gd name="connsiteX457" fmla="*/ 4863461 w 4940931"/>
                <a:gd name="connsiteY457" fmla="*/ 55245 h 138429"/>
                <a:gd name="connsiteX458" fmla="*/ 4867906 w 4940931"/>
                <a:gd name="connsiteY458" fmla="*/ 57785 h 138429"/>
                <a:gd name="connsiteX459" fmla="*/ 4874891 w 4940931"/>
                <a:gd name="connsiteY459" fmla="*/ 60960 h 138429"/>
                <a:gd name="connsiteX460" fmla="*/ 4886321 w 4940931"/>
                <a:gd name="connsiteY460" fmla="*/ 66040 h 138429"/>
                <a:gd name="connsiteX461" fmla="*/ 4894576 w 4940931"/>
                <a:gd name="connsiteY461" fmla="*/ 71120 h 138429"/>
                <a:gd name="connsiteX462" fmla="*/ 4899656 w 4940931"/>
                <a:gd name="connsiteY462" fmla="*/ 78105 h 138429"/>
                <a:gd name="connsiteX463" fmla="*/ 4901561 w 4940931"/>
                <a:gd name="connsiteY463" fmla="*/ 87630 h 138429"/>
                <a:gd name="connsiteX464" fmla="*/ 4899021 w 4940931"/>
                <a:gd name="connsiteY464" fmla="*/ 98425 h 138429"/>
                <a:gd name="connsiteX465" fmla="*/ 4892671 w 4940931"/>
                <a:gd name="connsiteY465" fmla="*/ 105410 h 138429"/>
                <a:gd name="connsiteX466" fmla="*/ 4883146 w 4940931"/>
                <a:gd name="connsiteY466" fmla="*/ 109220 h 138429"/>
                <a:gd name="connsiteX467" fmla="*/ 4872351 w 4940931"/>
                <a:gd name="connsiteY467" fmla="*/ 110490 h 138429"/>
                <a:gd name="connsiteX468" fmla="*/ 4857111 w 4940931"/>
                <a:gd name="connsiteY468" fmla="*/ 107950 h 138429"/>
                <a:gd name="connsiteX469" fmla="*/ 4842506 w 4940931"/>
                <a:gd name="connsiteY469" fmla="*/ 100965 h 138429"/>
                <a:gd name="connsiteX470" fmla="*/ 4849491 w 4940931"/>
                <a:gd name="connsiteY470" fmla="*/ 89535 h 138429"/>
                <a:gd name="connsiteX471" fmla="*/ 4860921 w 4940931"/>
                <a:gd name="connsiteY471" fmla="*/ 95250 h 138429"/>
                <a:gd name="connsiteX472" fmla="*/ 4872351 w 4940931"/>
                <a:gd name="connsiteY472" fmla="*/ 97155 h 138429"/>
                <a:gd name="connsiteX473" fmla="*/ 4883146 w 4940931"/>
                <a:gd name="connsiteY473" fmla="*/ 94615 h 138429"/>
                <a:gd name="connsiteX474" fmla="*/ 4886321 w 4940931"/>
                <a:gd name="connsiteY474" fmla="*/ 88265 h 138429"/>
                <a:gd name="connsiteX475" fmla="*/ 4885051 w 4940931"/>
                <a:gd name="connsiteY475" fmla="*/ 84455 h 138429"/>
                <a:gd name="connsiteX476" fmla="*/ 4881241 w 4940931"/>
                <a:gd name="connsiteY476" fmla="*/ 81280 h 138429"/>
                <a:gd name="connsiteX477" fmla="*/ 4875526 w 4940931"/>
                <a:gd name="connsiteY477" fmla="*/ 78105 h 138429"/>
                <a:gd name="connsiteX478" fmla="*/ 4867906 w 4940931"/>
                <a:gd name="connsiteY478" fmla="*/ 74930 h 138429"/>
                <a:gd name="connsiteX479" fmla="*/ 4857111 w 4940931"/>
                <a:gd name="connsiteY479" fmla="*/ 69850 h 138429"/>
                <a:gd name="connsiteX480" fmla="*/ 4850126 w 4940931"/>
                <a:gd name="connsiteY480" fmla="*/ 64770 h 138429"/>
                <a:gd name="connsiteX481" fmla="*/ 4846316 w 4940931"/>
                <a:gd name="connsiteY481" fmla="*/ 58420 h 138429"/>
                <a:gd name="connsiteX482" fmla="*/ 4845046 w 4940931"/>
                <a:gd name="connsiteY482" fmla="*/ 50165 h 138429"/>
                <a:gd name="connsiteX483" fmla="*/ 4846951 w 4940931"/>
                <a:gd name="connsiteY483" fmla="*/ 40640 h 138429"/>
                <a:gd name="connsiteX484" fmla="*/ 4852666 w 4940931"/>
                <a:gd name="connsiteY484" fmla="*/ 34290 h 138429"/>
                <a:gd name="connsiteX485" fmla="*/ 4860921 w 4940931"/>
                <a:gd name="connsiteY485" fmla="*/ 30480 h 138429"/>
                <a:gd name="connsiteX486" fmla="*/ 4871716 w 4940931"/>
                <a:gd name="connsiteY486" fmla="*/ 29210 h 138429"/>
                <a:gd name="connsiteX487" fmla="*/ 4749796 w 4940931"/>
                <a:gd name="connsiteY487" fmla="*/ 29210 h 138429"/>
                <a:gd name="connsiteX488" fmla="*/ 4757416 w 4940931"/>
                <a:gd name="connsiteY488" fmla="*/ 29845 h 138429"/>
                <a:gd name="connsiteX489" fmla="*/ 4763131 w 4940931"/>
                <a:gd name="connsiteY489" fmla="*/ 32385 h 138429"/>
                <a:gd name="connsiteX490" fmla="*/ 4759321 w 4940931"/>
                <a:gd name="connsiteY490" fmla="*/ 46990 h 138429"/>
                <a:gd name="connsiteX491" fmla="*/ 4758051 w 4940931"/>
                <a:gd name="connsiteY491" fmla="*/ 46990 h 138429"/>
                <a:gd name="connsiteX492" fmla="*/ 4752971 w 4940931"/>
                <a:gd name="connsiteY492" fmla="*/ 45085 h 138429"/>
                <a:gd name="connsiteX493" fmla="*/ 4746621 w 4940931"/>
                <a:gd name="connsiteY493" fmla="*/ 44450 h 138429"/>
                <a:gd name="connsiteX494" fmla="*/ 4735191 w 4940931"/>
                <a:gd name="connsiteY494" fmla="*/ 49530 h 138429"/>
                <a:gd name="connsiteX495" fmla="*/ 4731381 w 4940931"/>
                <a:gd name="connsiteY495" fmla="*/ 64770 h 138429"/>
                <a:gd name="connsiteX496" fmla="*/ 4731381 w 4940931"/>
                <a:gd name="connsiteY496" fmla="*/ 109220 h 138429"/>
                <a:gd name="connsiteX497" fmla="*/ 4716141 w 4940931"/>
                <a:gd name="connsiteY497" fmla="*/ 109220 h 138429"/>
                <a:gd name="connsiteX498" fmla="*/ 4716141 w 4940931"/>
                <a:gd name="connsiteY498" fmla="*/ 31115 h 138429"/>
                <a:gd name="connsiteX499" fmla="*/ 4731381 w 4940931"/>
                <a:gd name="connsiteY499" fmla="*/ 31115 h 138429"/>
                <a:gd name="connsiteX500" fmla="*/ 4731381 w 4940931"/>
                <a:gd name="connsiteY500" fmla="*/ 38735 h 138429"/>
                <a:gd name="connsiteX501" fmla="*/ 4734556 w 4940931"/>
                <a:gd name="connsiteY501" fmla="*/ 34925 h 138429"/>
                <a:gd name="connsiteX502" fmla="*/ 4739001 w 4940931"/>
                <a:gd name="connsiteY502" fmla="*/ 31750 h 138429"/>
                <a:gd name="connsiteX503" fmla="*/ 4744081 w 4940931"/>
                <a:gd name="connsiteY503" fmla="*/ 29845 h 138429"/>
                <a:gd name="connsiteX504" fmla="*/ 4749796 w 4940931"/>
                <a:gd name="connsiteY504" fmla="*/ 29210 h 138429"/>
                <a:gd name="connsiteX505" fmla="*/ 4349110 w 4940931"/>
                <a:gd name="connsiteY505" fmla="*/ 29210 h 138429"/>
                <a:gd name="connsiteX506" fmla="*/ 4356730 w 4940931"/>
                <a:gd name="connsiteY506" fmla="*/ 29845 h 138429"/>
                <a:gd name="connsiteX507" fmla="*/ 4362445 w 4940931"/>
                <a:gd name="connsiteY507" fmla="*/ 32385 h 138429"/>
                <a:gd name="connsiteX508" fmla="*/ 4358635 w 4940931"/>
                <a:gd name="connsiteY508" fmla="*/ 46990 h 138429"/>
                <a:gd name="connsiteX509" fmla="*/ 4357365 w 4940931"/>
                <a:gd name="connsiteY509" fmla="*/ 46990 h 138429"/>
                <a:gd name="connsiteX510" fmla="*/ 4352285 w 4940931"/>
                <a:gd name="connsiteY510" fmla="*/ 45085 h 138429"/>
                <a:gd name="connsiteX511" fmla="*/ 4345935 w 4940931"/>
                <a:gd name="connsiteY511" fmla="*/ 44450 h 138429"/>
                <a:gd name="connsiteX512" fmla="*/ 4334505 w 4940931"/>
                <a:gd name="connsiteY512" fmla="*/ 49530 h 138429"/>
                <a:gd name="connsiteX513" fmla="*/ 4330695 w 4940931"/>
                <a:gd name="connsiteY513" fmla="*/ 64770 h 138429"/>
                <a:gd name="connsiteX514" fmla="*/ 4330695 w 4940931"/>
                <a:gd name="connsiteY514" fmla="*/ 109220 h 138429"/>
                <a:gd name="connsiteX515" fmla="*/ 4315455 w 4940931"/>
                <a:gd name="connsiteY515" fmla="*/ 109220 h 138429"/>
                <a:gd name="connsiteX516" fmla="*/ 4315455 w 4940931"/>
                <a:gd name="connsiteY516" fmla="*/ 31115 h 138429"/>
                <a:gd name="connsiteX517" fmla="*/ 4330695 w 4940931"/>
                <a:gd name="connsiteY517" fmla="*/ 31115 h 138429"/>
                <a:gd name="connsiteX518" fmla="*/ 4330695 w 4940931"/>
                <a:gd name="connsiteY518" fmla="*/ 38735 h 138429"/>
                <a:gd name="connsiteX519" fmla="*/ 4333870 w 4940931"/>
                <a:gd name="connsiteY519" fmla="*/ 34925 h 138429"/>
                <a:gd name="connsiteX520" fmla="*/ 4338315 w 4940931"/>
                <a:gd name="connsiteY520" fmla="*/ 31750 h 138429"/>
                <a:gd name="connsiteX521" fmla="*/ 4343395 w 4940931"/>
                <a:gd name="connsiteY521" fmla="*/ 29845 h 138429"/>
                <a:gd name="connsiteX522" fmla="*/ 4349110 w 4940931"/>
                <a:gd name="connsiteY522" fmla="*/ 29210 h 138429"/>
                <a:gd name="connsiteX523" fmla="*/ 4044310 w 4940931"/>
                <a:gd name="connsiteY523" fmla="*/ 29210 h 138429"/>
                <a:gd name="connsiteX524" fmla="*/ 4058915 w 4940931"/>
                <a:gd name="connsiteY524" fmla="*/ 32385 h 138429"/>
                <a:gd name="connsiteX525" fmla="*/ 4069075 w 4940931"/>
                <a:gd name="connsiteY525" fmla="*/ 40640 h 138429"/>
                <a:gd name="connsiteX526" fmla="*/ 4075425 w 4940931"/>
                <a:gd name="connsiteY526" fmla="*/ 53340 h 138429"/>
                <a:gd name="connsiteX527" fmla="*/ 4077330 w 4940931"/>
                <a:gd name="connsiteY527" fmla="*/ 68580 h 138429"/>
                <a:gd name="connsiteX528" fmla="*/ 4076060 w 4940931"/>
                <a:gd name="connsiteY528" fmla="*/ 68580 h 138429"/>
                <a:gd name="connsiteX529" fmla="*/ 4076060 w 4940931"/>
                <a:gd name="connsiteY529" fmla="*/ 72390 h 138429"/>
                <a:gd name="connsiteX530" fmla="*/ 4076060 w 4940931"/>
                <a:gd name="connsiteY530" fmla="*/ 75565 h 138429"/>
                <a:gd name="connsiteX531" fmla="*/ 4024625 w 4940931"/>
                <a:gd name="connsiteY531" fmla="*/ 75565 h 138429"/>
                <a:gd name="connsiteX532" fmla="*/ 4027165 w 4940931"/>
                <a:gd name="connsiteY532" fmla="*/ 85090 h 138429"/>
                <a:gd name="connsiteX533" fmla="*/ 4031610 w 4940931"/>
                <a:gd name="connsiteY533" fmla="*/ 91440 h 138429"/>
                <a:gd name="connsiteX534" fmla="*/ 4037325 w 4940931"/>
                <a:gd name="connsiteY534" fmla="*/ 95250 h 138429"/>
                <a:gd name="connsiteX535" fmla="*/ 4044310 w 4940931"/>
                <a:gd name="connsiteY535" fmla="*/ 96520 h 138429"/>
                <a:gd name="connsiteX536" fmla="*/ 4049390 w 4940931"/>
                <a:gd name="connsiteY536" fmla="*/ 96520 h 138429"/>
                <a:gd name="connsiteX537" fmla="*/ 4053835 w 4940931"/>
                <a:gd name="connsiteY537" fmla="*/ 95250 h 138429"/>
                <a:gd name="connsiteX538" fmla="*/ 4057645 w 4940931"/>
                <a:gd name="connsiteY538" fmla="*/ 93345 h 138429"/>
                <a:gd name="connsiteX539" fmla="*/ 4062090 w 4940931"/>
                <a:gd name="connsiteY539" fmla="*/ 90805 h 138429"/>
                <a:gd name="connsiteX540" fmla="*/ 4070980 w 4940931"/>
                <a:gd name="connsiteY540" fmla="*/ 100330 h 138429"/>
                <a:gd name="connsiteX541" fmla="*/ 4065265 w 4940931"/>
                <a:gd name="connsiteY541" fmla="*/ 104775 h 138429"/>
                <a:gd name="connsiteX542" fmla="*/ 4059550 w 4940931"/>
                <a:gd name="connsiteY542" fmla="*/ 107950 h 138429"/>
                <a:gd name="connsiteX543" fmla="*/ 4052565 w 4940931"/>
                <a:gd name="connsiteY543" fmla="*/ 109855 h 138429"/>
                <a:gd name="connsiteX544" fmla="*/ 4043675 w 4940931"/>
                <a:gd name="connsiteY544" fmla="*/ 110490 h 138429"/>
                <a:gd name="connsiteX545" fmla="*/ 4034150 w 4940931"/>
                <a:gd name="connsiteY545" fmla="*/ 109220 h 138429"/>
                <a:gd name="connsiteX546" fmla="*/ 4026530 w 4940931"/>
                <a:gd name="connsiteY546" fmla="*/ 105410 h 138429"/>
                <a:gd name="connsiteX547" fmla="*/ 4020180 w 4940931"/>
                <a:gd name="connsiteY547" fmla="*/ 100330 h 138429"/>
                <a:gd name="connsiteX548" fmla="*/ 4015100 w 4940931"/>
                <a:gd name="connsiteY548" fmla="*/ 92710 h 138429"/>
                <a:gd name="connsiteX549" fmla="*/ 4011290 w 4940931"/>
                <a:gd name="connsiteY549" fmla="*/ 82550 h 138429"/>
                <a:gd name="connsiteX550" fmla="*/ 4010020 w 4940931"/>
                <a:gd name="connsiteY550" fmla="*/ 69850 h 138429"/>
                <a:gd name="connsiteX551" fmla="*/ 4012560 w 4940931"/>
                <a:gd name="connsiteY551" fmla="*/ 52070 h 138429"/>
                <a:gd name="connsiteX552" fmla="*/ 4019545 w 4940931"/>
                <a:gd name="connsiteY552" fmla="*/ 39370 h 138429"/>
                <a:gd name="connsiteX553" fmla="*/ 4030340 w 4940931"/>
                <a:gd name="connsiteY553" fmla="*/ 31750 h 138429"/>
                <a:gd name="connsiteX554" fmla="*/ 4044310 w 4940931"/>
                <a:gd name="connsiteY554" fmla="*/ 29210 h 138429"/>
                <a:gd name="connsiteX555" fmla="*/ 3811900 w 4940931"/>
                <a:gd name="connsiteY555" fmla="*/ 29210 h 138429"/>
                <a:gd name="connsiteX556" fmla="*/ 3819520 w 4940931"/>
                <a:gd name="connsiteY556" fmla="*/ 29845 h 138429"/>
                <a:gd name="connsiteX557" fmla="*/ 3825235 w 4940931"/>
                <a:gd name="connsiteY557" fmla="*/ 32385 h 138429"/>
                <a:gd name="connsiteX558" fmla="*/ 3821425 w 4940931"/>
                <a:gd name="connsiteY558" fmla="*/ 46990 h 138429"/>
                <a:gd name="connsiteX559" fmla="*/ 3820155 w 4940931"/>
                <a:gd name="connsiteY559" fmla="*/ 46990 h 138429"/>
                <a:gd name="connsiteX560" fmla="*/ 3815075 w 4940931"/>
                <a:gd name="connsiteY560" fmla="*/ 45085 h 138429"/>
                <a:gd name="connsiteX561" fmla="*/ 3808725 w 4940931"/>
                <a:gd name="connsiteY561" fmla="*/ 44450 h 138429"/>
                <a:gd name="connsiteX562" fmla="*/ 3797295 w 4940931"/>
                <a:gd name="connsiteY562" fmla="*/ 49530 h 138429"/>
                <a:gd name="connsiteX563" fmla="*/ 3793485 w 4940931"/>
                <a:gd name="connsiteY563" fmla="*/ 64770 h 138429"/>
                <a:gd name="connsiteX564" fmla="*/ 3793485 w 4940931"/>
                <a:gd name="connsiteY564" fmla="*/ 109220 h 138429"/>
                <a:gd name="connsiteX565" fmla="*/ 3778245 w 4940931"/>
                <a:gd name="connsiteY565" fmla="*/ 109220 h 138429"/>
                <a:gd name="connsiteX566" fmla="*/ 3778245 w 4940931"/>
                <a:gd name="connsiteY566" fmla="*/ 31115 h 138429"/>
                <a:gd name="connsiteX567" fmla="*/ 3793485 w 4940931"/>
                <a:gd name="connsiteY567" fmla="*/ 31115 h 138429"/>
                <a:gd name="connsiteX568" fmla="*/ 3793485 w 4940931"/>
                <a:gd name="connsiteY568" fmla="*/ 38735 h 138429"/>
                <a:gd name="connsiteX569" fmla="*/ 3796660 w 4940931"/>
                <a:gd name="connsiteY569" fmla="*/ 34925 h 138429"/>
                <a:gd name="connsiteX570" fmla="*/ 3801105 w 4940931"/>
                <a:gd name="connsiteY570" fmla="*/ 31750 h 138429"/>
                <a:gd name="connsiteX571" fmla="*/ 3806185 w 4940931"/>
                <a:gd name="connsiteY571" fmla="*/ 29845 h 138429"/>
                <a:gd name="connsiteX572" fmla="*/ 3811900 w 4940931"/>
                <a:gd name="connsiteY572" fmla="*/ 29210 h 138429"/>
                <a:gd name="connsiteX573" fmla="*/ 3729986 w 4940931"/>
                <a:gd name="connsiteY573" fmla="*/ 29210 h 138429"/>
                <a:gd name="connsiteX574" fmla="*/ 3744591 w 4940931"/>
                <a:gd name="connsiteY574" fmla="*/ 32385 h 138429"/>
                <a:gd name="connsiteX575" fmla="*/ 3754751 w 4940931"/>
                <a:gd name="connsiteY575" fmla="*/ 40640 h 138429"/>
                <a:gd name="connsiteX576" fmla="*/ 3761101 w 4940931"/>
                <a:gd name="connsiteY576" fmla="*/ 53340 h 138429"/>
                <a:gd name="connsiteX577" fmla="*/ 3763006 w 4940931"/>
                <a:gd name="connsiteY577" fmla="*/ 68580 h 138429"/>
                <a:gd name="connsiteX578" fmla="*/ 3761736 w 4940931"/>
                <a:gd name="connsiteY578" fmla="*/ 68580 h 138429"/>
                <a:gd name="connsiteX579" fmla="*/ 3761736 w 4940931"/>
                <a:gd name="connsiteY579" fmla="*/ 72390 h 138429"/>
                <a:gd name="connsiteX580" fmla="*/ 3761736 w 4940931"/>
                <a:gd name="connsiteY580" fmla="*/ 75565 h 138429"/>
                <a:gd name="connsiteX581" fmla="*/ 3710301 w 4940931"/>
                <a:gd name="connsiteY581" fmla="*/ 75565 h 138429"/>
                <a:gd name="connsiteX582" fmla="*/ 3712841 w 4940931"/>
                <a:gd name="connsiteY582" fmla="*/ 85090 h 138429"/>
                <a:gd name="connsiteX583" fmla="*/ 3717286 w 4940931"/>
                <a:gd name="connsiteY583" fmla="*/ 91440 h 138429"/>
                <a:gd name="connsiteX584" fmla="*/ 3723001 w 4940931"/>
                <a:gd name="connsiteY584" fmla="*/ 95250 h 138429"/>
                <a:gd name="connsiteX585" fmla="*/ 3729986 w 4940931"/>
                <a:gd name="connsiteY585" fmla="*/ 96520 h 138429"/>
                <a:gd name="connsiteX586" fmla="*/ 3735066 w 4940931"/>
                <a:gd name="connsiteY586" fmla="*/ 96520 h 138429"/>
                <a:gd name="connsiteX587" fmla="*/ 3739511 w 4940931"/>
                <a:gd name="connsiteY587" fmla="*/ 95250 h 138429"/>
                <a:gd name="connsiteX588" fmla="*/ 3743321 w 4940931"/>
                <a:gd name="connsiteY588" fmla="*/ 93345 h 138429"/>
                <a:gd name="connsiteX589" fmla="*/ 3747766 w 4940931"/>
                <a:gd name="connsiteY589" fmla="*/ 90805 h 138429"/>
                <a:gd name="connsiteX590" fmla="*/ 3756656 w 4940931"/>
                <a:gd name="connsiteY590" fmla="*/ 100330 h 138429"/>
                <a:gd name="connsiteX591" fmla="*/ 3750941 w 4940931"/>
                <a:gd name="connsiteY591" fmla="*/ 104775 h 138429"/>
                <a:gd name="connsiteX592" fmla="*/ 3745226 w 4940931"/>
                <a:gd name="connsiteY592" fmla="*/ 107950 h 138429"/>
                <a:gd name="connsiteX593" fmla="*/ 3738241 w 4940931"/>
                <a:gd name="connsiteY593" fmla="*/ 109855 h 138429"/>
                <a:gd name="connsiteX594" fmla="*/ 3729351 w 4940931"/>
                <a:gd name="connsiteY594" fmla="*/ 110490 h 138429"/>
                <a:gd name="connsiteX595" fmla="*/ 3719826 w 4940931"/>
                <a:gd name="connsiteY595" fmla="*/ 109220 h 138429"/>
                <a:gd name="connsiteX596" fmla="*/ 3712206 w 4940931"/>
                <a:gd name="connsiteY596" fmla="*/ 105410 h 138429"/>
                <a:gd name="connsiteX597" fmla="*/ 3705856 w 4940931"/>
                <a:gd name="connsiteY597" fmla="*/ 100330 h 138429"/>
                <a:gd name="connsiteX598" fmla="*/ 3700776 w 4940931"/>
                <a:gd name="connsiteY598" fmla="*/ 92710 h 138429"/>
                <a:gd name="connsiteX599" fmla="*/ 3696966 w 4940931"/>
                <a:gd name="connsiteY599" fmla="*/ 82550 h 138429"/>
                <a:gd name="connsiteX600" fmla="*/ 3695696 w 4940931"/>
                <a:gd name="connsiteY600" fmla="*/ 69850 h 138429"/>
                <a:gd name="connsiteX601" fmla="*/ 3698236 w 4940931"/>
                <a:gd name="connsiteY601" fmla="*/ 52070 h 138429"/>
                <a:gd name="connsiteX602" fmla="*/ 3705221 w 4940931"/>
                <a:gd name="connsiteY602" fmla="*/ 39370 h 138429"/>
                <a:gd name="connsiteX603" fmla="*/ 3716016 w 4940931"/>
                <a:gd name="connsiteY603" fmla="*/ 31750 h 138429"/>
                <a:gd name="connsiteX604" fmla="*/ 3729986 w 4940931"/>
                <a:gd name="connsiteY604" fmla="*/ 29210 h 138429"/>
                <a:gd name="connsiteX605" fmla="*/ 3543296 w 4940931"/>
                <a:gd name="connsiteY605" fmla="*/ 29210 h 138429"/>
                <a:gd name="connsiteX606" fmla="*/ 3557901 w 4940931"/>
                <a:gd name="connsiteY606" fmla="*/ 32385 h 138429"/>
                <a:gd name="connsiteX607" fmla="*/ 3568061 w 4940931"/>
                <a:gd name="connsiteY607" fmla="*/ 40640 h 138429"/>
                <a:gd name="connsiteX608" fmla="*/ 3574411 w 4940931"/>
                <a:gd name="connsiteY608" fmla="*/ 53340 h 138429"/>
                <a:gd name="connsiteX609" fmla="*/ 3576316 w 4940931"/>
                <a:gd name="connsiteY609" fmla="*/ 68580 h 138429"/>
                <a:gd name="connsiteX610" fmla="*/ 3575046 w 4940931"/>
                <a:gd name="connsiteY610" fmla="*/ 68580 h 138429"/>
                <a:gd name="connsiteX611" fmla="*/ 3575046 w 4940931"/>
                <a:gd name="connsiteY611" fmla="*/ 72390 h 138429"/>
                <a:gd name="connsiteX612" fmla="*/ 3575046 w 4940931"/>
                <a:gd name="connsiteY612" fmla="*/ 75565 h 138429"/>
                <a:gd name="connsiteX613" fmla="*/ 3523611 w 4940931"/>
                <a:gd name="connsiteY613" fmla="*/ 75565 h 138429"/>
                <a:gd name="connsiteX614" fmla="*/ 3526151 w 4940931"/>
                <a:gd name="connsiteY614" fmla="*/ 85090 h 138429"/>
                <a:gd name="connsiteX615" fmla="*/ 3530596 w 4940931"/>
                <a:gd name="connsiteY615" fmla="*/ 91440 h 138429"/>
                <a:gd name="connsiteX616" fmla="*/ 3536311 w 4940931"/>
                <a:gd name="connsiteY616" fmla="*/ 95250 h 138429"/>
                <a:gd name="connsiteX617" fmla="*/ 3543296 w 4940931"/>
                <a:gd name="connsiteY617" fmla="*/ 96520 h 138429"/>
                <a:gd name="connsiteX618" fmla="*/ 3548376 w 4940931"/>
                <a:gd name="connsiteY618" fmla="*/ 96520 h 138429"/>
                <a:gd name="connsiteX619" fmla="*/ 3552821 w 4940931"/>
                <a:gd name="connsiteY619" fmla="*/ 95250 h 138429"/>
                <a:gd name="connsiteX620" fmla="*/ 3556631 w 4940931"/>
                <a:gd name="connsiteY620" fmla="*/ 93345 h 138429"/>
                <a:gd name="connsiteX621" fmla="*/ 3561076 w 4940931"/>
                <a:gd name="connsiteY621" fmla="*/ 90805 h 138429"/>
                <a:gd name="connsiteX622" fmla="*/ 3569966 w 4940931"/>
                <a:gd name="connsiteY622" fmla="*/ 100330 h 138429"/>
                <a:gd name="connsiteX623" fmla="*/ 3564251 w 4940931"/>
                <a:gd name="connsiteY623" fmla="*/ 104775 h 138429"/>
                <a:gd name="connsiteX624" fmla="*/ 3558536 w 4940931"/>
                <a:gd name="connsiteY624" fmla="*/ 107950 h 138429"/>
                <a:gd name="connsiteX625" fmla="*/ 3551551 w 4940931"/>
                <a:gd name="connsiteY625" fmla="*/ 109855 h 138429"/>
                <a:gd name="connsiteX626" fmla="*/ 3542661 w 4940931"/>
                <a:gd name="connsiteY626" fmla="*/ 110490 h 138429"/>
                <a:gd name="connsiteX627" fmla="*/ 3533136 w 4940931"/>
                <a:gd name="connsiteY627" fmla="*/ 109220 h 138429"/>
                <a:gd name="connsiteX628" fmla="*/ 3525516 w 4940931"/>
                <a:gd name="connsiteY628" fmla="*/ 105410 h 138429"/>
                <a:gd name="connsiteX629" fmla="*/ 3519166 w 4940931"/>
                <a:gd name="connsiteY629" fmla="*/ 100330 h 138429"/>
                <a:gd name="connsiteX630" fmla="*/ 3514086 w 4940931"/>
                <a:gd name="connsiteY630" fmla="*/ 92710 h 138429"/>
                <a:gd name="connsiteX631" fmla="*/ 3510276 w 4940931"/>
                <a:gd name="connsiteY631" fmla="*/ 82550 h 138429"/>
                <a:gd name="connsiteX632" fmla="*/ 3509006 w 4940931"/>
                <a:gd name="connsiteY632" fmla="*/ 69850 h 138429"/>
                <a:gd name="connsiteX633" fmla="*/ 3511546 w 4940931"/>
                <a:gd name="connsiteY633" fmla="*/ 52070 h 138429"/>
                <a:gd name="connsiteX634" fmla="*/ 3518531 w 4940931"/>
                <a:gd name="connsiteY634" fmla="*/ 39370 h 138429"/>
                <a:gd name="connsiteX635" fmla="*/ 3529326 w 4940931"/>
                <a:gd name="connsiteY635" fmla="*/ 31750 h 138429"/>
                <a:gd name="connsiteX636" fmla="*/ 3543296 w 4940931"/>
                <a:gd name="connsiteY636" fmla="*/ 29210 h 138429"/>
                <a:gd name="connsiteX637" fmla="*/ 3345176 w 4940931"/>
                <a:gd name="connsiteY637" fmla="*/ 29210 h 138429"/>
                <a:gd name="connsiteX638" fmla="*/ 3359781 w 4940931"/>
                <a:gd name="connsiteY638" fmla="*/ 32385 h 138429"/>
                <a:gd name="connsiteX639" fmla="*/ 3369941 w 4940931"/>
                <a:gd name="connsiteY639" fmla="*/ 40640 h 138429"/>
                <a:gd name="connsiteX640" fmla="*/ 3376291 w 4940931"/>
                <a:gd name="connsiteY640" fmla="*/ 53340 h 138429"/>
                <a:gd name="connsiteX641" fmla="*/ 3378196 w 4940931"/>
                <a:gd name="connsiteY641" fmla="*/ 68580 h 138429"/>
                <a:gd name="connsiteX642" fmla="*/ 3376926 w 4940931"/>
                <a:gd name="connsiteY642" fmla="*/ 68580 h 138429"/>
                <a:gd name="connsiteX643" fmla="*/ 3376926 w 4940931"/>
                <a:gd name="connsiteY643" fmla="*/ 72390 h 138429"/>
                <a:gd name="connsiteX644" fmla="*/ 3376926 w 4940931"/>
                <a:gd name="connsiteY644" fmla="*/ 75565 h 138429"/>
                <a:gd name="connsiteX645" fmla="*/ 3325491 w 4940931"/>
                <a:gd name="connsiteY645" fmla="*/ 75565 h 138429"/>
                <a:gd name="connsiteX646" fmla="*/ 3328031 w 4940931"/>
                <a:gd name="connsiteY646" fmla="*/ 85090 h 138429"/>
                <a:gd name="connsiteX647" fmla="*/ 3332476 w 4940931"/>
                <a:gd name="connsiteY647" fmla="*/ 91440 h 138429"/>
                <a:gd name="connsiteX648" fmla="*/ 3338191 w 4940931"/>
                <a:gd name="connsiteY648" fmla="*/ 95250 h 138429"/>
                <a:gd name="connsiteX649" fmla="*/ 3345176 w 4940931"/>
                <a:gd name="connsiteY649" fmla="*/ 96520 h 138429"/>
                <a:gd name="connsiteX650" fmla="*/ 3350256 w 4940931"/>
                <a:gd name="connsiteY650" fmla="*/ 96520 h 138429"/>
                <a:gd name="connsiteX651" fmla="*/ 3354701 w 4940931"/>
                <a:gd name="connsiteY651" fmla="*/ 95250 h 138429"/>
                <a:gd name="connsiteX652" fmla="*/ 3358511 w 4940931"/>
                <a:gd name="connsiteY652" fmla="*/ 93345 h 138429"/>
                <a:gd name="connsiteX653" fmla="*/ 3362956 w 4940931"/>
                <a:gd name="connsiteY653" fmla="*/ 90805 h 138429"/>
                <a:gd name="connsiteX654" fmla="*/ 3371846 w 4940931"/>
                <a:gd name="connsiteY654" fmla="*/ 100330 h 138429"/>
                <a:gd name="connsiteX655" fmla="*/ 3366131 w 4940931"/>
                <a:gd name="connsiteY655" fmla="*/ 104775 h 138429"/>
                <a:gd name="connsiteX656" fmla="*/ 3360416 w 4940931"/>
                <a:gd name="connsiteY656" fmla="*/ 107950 h 138429"/>
                <a:gd name="connsiteX657" fmla="*/ 3353431 w 4940931"/>
                <a:gd name="connsiteY657" fmla="*/ 109855 h 138429"/>
                <a:gd name="connsiteX658" fmla="*/ 3344541 w 4940931"/>
                <a:gd name="connsiteY658" fmla="*/ 110490 h 138429"/>
                <a:gd name="connsiteX659" fmla="*/ 3335016 w 4940931"/>
                <a:gd name="connsiteY659" fmla="*/ 109220 h 138429"/>
                <a:gd name="connsiteX660" fmla="*/ 3327396 w 4940931"/>
                <a:gd name="connsiteY660" fmla="*/ 105410 h 138429"/>
                <a:gd name="connsiteX661" fmla="*/ 3321046 w 4940931"/>
                <a:gd name="connsiteY661" fmla="*/ 100330 h 138429"/>
                <a:gd name="connsiteX662" fmla="*/ 3315966 w 4940931"/>
                <a:gd name="connsiteY662" fmla="*/ 92710 h 138429"/>
                <a:gd name="connsiteX663" fmla="*/ 3312156 w 4940931"/>
                <a:gd name="connsiteY663" fmla="*/ 82550 h 138429"/>
                <a:gd name="connsiteX664" fmla="*/ 3310886 w 4940931"/>
                <a:gd name="connsiteY664" fmla="*/ 69850 h 138429"/>
                <a:gd name="connsiteX665" fmla="*/ 3313426 w 4940931"/>
                <a:gd name="connsiteY665" fmla="*/ 52070 h 138429"/>
                <a:gd name="connsiteX666" fmla="*/ 3320411 w 4940931"/>
                <a:gd name="connsiteY666" fmla="*/ 39370 h 138429"/>
                <a:gd name="connsiteX667" fmla="*/ 3331206 w 4940931"/>
                <a:gd name="connsiteY667" fmla="*/ 31750 h 138429"/>
                <a:gd name="connsiteX668" fmla="*/ 3345176 w 4940931"/>
                <a:gd name="connsiteY668" fmla="*/ 29210 h 138429"/>
                <a:gd name="connsiteX669" fmla="*/ 3060696 w 4940931"/>
                <a:gd name="connsiteY669" fmla="*/ 29210 h 138429"/>
                <a:gd name="connsiteX670" fmla="*/ 3068316 w 4940931"/>
                <a:gd name="connsiteY670" fmla="*/ 29845 h 138429"/>
                <a:gd name="connsiteX671" fmla="*/ 3074031 w 4940931"/>
                <a:gd name="connsiteY671" fmla="*/ 32385 h 138429"/>
                <a:gd name="connsiteX672" fmla="*/ 3070221 w 4940931"/>
                <a:gd name="connsiteY672" fmla="*/ 46990 h 138429"/>
                <a:gd name="connsiteX673" fmla="*/ 3068951 w 4940931"/>
                <a:gd name="connsiteY673" fmla="*/ 46990 h 138429"/>
                <a:gd name="connsiteX674" fmla="*/ 3063871 w 4940931"/>
                <a:gd name="connsiteY674" fmla="*/ 45085 h 138429"/>
                <a:gd name="connsiteX675" fmla="*/ 3057521 w 4940931"/>
                <a:gd name="connsiteY675" fmla="*/ 44450 h 138429"/>
                <a:gd name="connsiteX676" fmla="*/ 3046091 w 4940931"/>
                <a:gd name="connsiteY676" fmla="*/ 49530 h 138429"/>
                <a:gd name="connsiteX677" fmla="*/ 3042281 w 4940931"/>
                <a:gd name="connsiteY677" fmla="*/ 64770 h 138429"/>
                <a:gd name="connsiteX678" fmla="*/ 3042281 w 4940931"/>
                <a:gd name="connsiteY678" fmla="*/ 109220 h 138429"/>
                <a:gd name="connsiteX679" fmla="*/ 3027041 w 4940931"/>
                <a:gd name="connsiteY679" fmla="*/ 109220 h 138429"/>
                <a:gd name="connsiteX680" fmla="*/ 3027041 w 4940931"/>
                <a:gd name="connsiteY680" fmla="*/ 31115 h 138429"/>
                <a:gd name="connsiteX681" fmla="*/ 3042281 w 4940931"/>
                <a:gd name="connsiteY681" fmla="*/ 31115 h 138429"/>
                <a:gd name="connsiteX682" fmla="*/ 3042281 w 4940931"/>
                <a:gd name="connsiteY682" fmla="*/ 38735 h 138429"/>
                <a:gd name="connsiteX683" fmla="*/ 3045456 w 4940931"/>
                <a:gd name="connsiteY683" fmla="*/ 34925 h 138429"/>
                <a:gd name="connsiteX684" fmla="*/ 3049901 w 4940931"/>
                <a:gd name="connsiteY684" fmla="*/ 31750 h 138429"/>
                <a:gd name="connsiteX685" fmla="*/ 3054981 w 4940931"/>
                <a:gd name="connsiteY685" fmla="*/ 29845 h 138429"/>
                <a:gd name="connsiteX686" fmla="*/ 3060696 w 4940931"/>
                <a:gd name="connsiteY686" fmla="*/ 29210 h 138429"/>
                <a:gd name="connsiteX687" fmla="*/ 2978781 w 4940931"/>
                <a:gd name="connsiteY687" fmla="*/ 29210 h 138429"/>
                <a:gd name="connsiteX688" fmla="*/ 2993386 w 4940931"/>
                <a:gd name="connsiteY688" fmla="*/ 32385 h 138429"/>
                <a:gd name="connsiteX689" fmla="*/ 3003546 w 4940931"/>
                <a:gd name="connsiteY689" fmla="*/ 40640 h 138429"/>
                <a:gd name="connsiteX690" fmla="*/ 3009896 w 4940931"/>
                <a:gd name="connsiteY690" fmla="*/ 53340 h 138429"/>
                <a:gd name="connsiteX691" fmla="*/ 3011801 w 4940931"/>
                <a:gd name="connsiteY691" fmla="*/ 68580 h 138429"/>
                <a:gd name="connsiteX692" fmla="*/ 3010531 w 4940931"/>
                <a:gd name="connsiteY692" fmla="*/ 68580 h 138429"/>
                <a:gd name="connsiteX693" fmla="*/ 3010531 w 4940931"/>
                <a:gd name="connsiteY693" fmla="*/ 72390 h 138429"/>
                <a:gd name="connsiteX694" fmla="*/ 3010531 w 4940931"/>
                <a:gd name="connsiteY694" fmla="*/ 75565 h 138429"/>
                <a:gd name="connsiteX695" fmla="*/ 2959096 w 4940931"/>
                <a:gd name="connsiteY695" fmla="*/ 75565 h 138429"/>
                <a:gd name="connsiteX696" fmla="*/ 2961636 w 4940931"/>
                <a:gd name="connsiteY696" fmla="*/ 85090 h 138429"/>
                <a:gd name="connsiteX697" fmla="*/ 2966081 w 4940931"/>
                <a:gd name="connsiteY697" fmla="*/ 91440 h 138429"/>
                <a:gd name="connsiteX698" fmla="*/ 2971796 w 4940931"/>
                <a:gd name="connsiteY698" fmla="*/ 95250 h 138429"/>
                <a:gd name="connsiteX699" fmla="*/ 2978781 w 4940931"/>
                <a:gd name="connsiteY699" fmla="*/ 96520 h 138429"/>
                <a:gd name="connsiteX700" fmla="*/ 2983861 w 4940931"/>
                <a:gd name="connsiteY700" fmla="*/ 96520 h 138429"/>
                <a:gd name="connsiteX701" fmla="*/ 2988306 w 4940931"/>
                <a:gd name="connsiteY701" fmla="*/ 95250 h 138429"/>
                <a:gd name="connsiteX702" fmla="*/ 2992116 w 4940931"/>
                <a:gd name="connsiteY702" fmla="*/ 93345 h 138429"/>
                <a:gd name="connsiteX703" fmla="*/ 2996561 w 4940931"/>
                <a:gd name="connsiteY703" fmla="*/ 90805 h 138429"/>
                <a:gd name="connsiteX704" fmla="*/ 3005451 w 4940931"/>
                <a:gd name="connsiteY704" fmla="*/ 100330 h 138429"/>
                <a:gd name="connsiteX705" fmla="*/ 2999736 w 4940931"/>
                <a:gd name="connsiteY705" fmla="*/ 104775 h 138429"/>
                <a:gd name="connsiteX706" fmla="*/ 2994021 w 4940931"/>
                <a:gd name="connsiteY706" fmla="*/ 107950 h 138429"/>
                <a:gd name="connsiteX707" fmla="*/ 2987036 w 4940931"/>
                <a:gd name="connsiteY707" fmla="*/ 109855 h 138429"/>
                <a:gd name="connsiteX708" fmla="*/ 2978146 w 4940931"/>
                <a:gd name="connsiteY708" fmla="*/ 110490 h 138429"/>
                <a:gd name="connsiteX709" fmla="*/ 2968621 w 4940931"/>
                <a:gd name="connsiteY709" fmla="*/ 109220 h 138429"/>
                <a:gd name="connsiteX710" fmla="*/ 2961001 w 4940931"/>
                <a:gd name="connsiteY710" fmla="*/ 105410 h 138429"/>
                <a:gd name="connsiteX711" fmla="*/ 2954651 w 4940931"/>
                <a:gd name="connsiteY711" fmla="*/ 100330 h 138429"/>
                <a:gd name="connsiteX712" fmla="*/ 2949571 w 4940931"/>
                <a:gd name="connsiteY712" fmla="*/ 92710 h 138429"/>
                <a:gd name="connsiteX713" fmla="*/ 2945761 w 4940931"/>
                <a:gd name="connsiteY713" fmla="*/ 82550 h 138429"/>
                <a:gd name="connsiteX714" fmla="*/ 2944491 w 4940931"/>
                <a:gd name="connsiteY714" fmla="*/ 69850 h 138429"/>
                <a:gd name="connsiteX715" fmla="*/ 2947031 w 4940931"/>
                <a:gd name="connsiteY715" fmla="*/ 52070 h 138429"/>
                <a:gd name="connsiteX716" fmla="*/ 2954016 w 4940931"/>
                <a:gd name="connsiteY716" fmla="*/ 39370 h 138429"/>
                <a:gd name="connsiteX717" fmla="*/ 2964811 w 4940931"/>
                <a:gd name="connsiteY717" fmla="*/ 31750 h 138429"/>
                <a:gd name="connsiteX718" fmla="*/ 2978781 w 4940931"/>
                <a:gd name="connsiteY718" fmla="*/ 29210 h 138429"/>
                <a:gd name="connsiteX719" fmla="*/ 2798440 w 4940931"/>
                <a:gd name="connsiteY719" fmla="*/ 29210 h 138429"/>
                <a:gd name="connsiteX720" fmla="*/ 2813045 w 4940931"/>
                <a:gd name="connsiteY720" fmla="*/ 31750 h 138429"/>
                <a:gd name="connsiteX721" fmla="*/ 2825110 w 4940931"/>
                <a:gd name="connsiteY721" fmla="*/ 38100 h 138429"/>
                <a:gd name="connsiteX722" fmla="*/ 2827015 w 4940931"/>
                <a:gd name="connsiteY722" fmla="*/ 38100 h 138429"/>
                <a:gd name="connsiteX723" fmla="*/ 2820030 w 4940931"/>
                <a:gd name="connsiteY723" fmla="*/ 50165 h 138429"/>
                <a:gd name="connsiteX724" fmla="*/ 2810505 w 4940931"/>
                <a:gd name="connsiteY724" fmla="*/ 45085 h 138429"/>
                <a:gd name="connsiteX725" fmla="*/ 2799710 w 4940931"/>
                <a:gd name="connsiteY725" fmla="*/ 43180 h 138429"/>
                <a:gd name="connsiteX726" fmla="*/ 2791455 w 4940931"/>
                <a:gd name="connsiteY726" fmla="*/ 45085 h 138429"/>
                <a:gd name="connsiteX727" fmla="*/ 2788915 w 4940931"/>
                <a:gd name="connsiteY727" fmla="*/ 50165 h 138429"/>
                <a:gd name="connsiteX728" fmla="*/ 2788915 w 4940931"/>
                <a:gd name="connsiteY728" fmla="*/ 52705 h 138429"/>
                <a:gd name="connsiteX729" fmla="*/ 2790820 w 4940931"/>
                <a:gd name="connsiteY729" fmla="*/ 55245 h 138429"/>
                <a:gd name="connsiteX730" fmla="*/ 2795265 w 4940931"/>
                <a:gd name="connsiteY730" fmla="*/ 57785 h 138429"/>
                <a:gd name="connsiteX731" fmla="*/ 2802250 w 4940931"/>
                <a:gd name="connsiteY731" fmla="*/ 60960 h 138429"/>
                <a:gd name="connsiteX732" fmla="*/ 2813680 w 4940931"/>
                <a:gd name="connsiteY732" fmla="*/ 66040 h 138429"/>
                <a:gd name="connsiteX733" fmla="*/ 2821935 w 4940931"/>
                <a:gd name="connsiteY733" fmla="*/ 71120 h 138429"/>
                <a:gd name="connsiteX734" fmla="*/ 2827015 w 4940931"/>
                <a:gd name="connsiteY734" fmla="*/ 78105 h 138429"/>
                <a:gd name="connsiteX735" fmla="*/ 2828920 w 4940931"/>
                <a:gd name="connsiteY735" fmla="*/ 87630 h 138429"/>
                <a:gd name="connsiteX736" fmla="*/ 2826380 w 4940931"/>
                <a:gd name="connsiteY736" fmla="*/ 98425 h 138429"/>
                <a:gd name="connsiteX737" fmla="*/ 2820030 w 4940931"/>
                <a:gd name="connsiteY737" fmla="*/ 105410 h 138429"/>
                <a:gd name="connsiteX738" fmla="*/ 2810505 w 4940931"/>
                <a:gd name="connsiteY738" fmla="*/ 109220 h 138429"/>
                <a:gd name="connsiteX739" fmla="*/ 2799710 w 4940931"/>
                <a:gd name="connsiteY739" fmla="*/ 110490 h 138429"/>
                <a:gd name="connsiteX740" fmla="*/ 2783835 w 4940931"/>
                <a:gd name="connsiteY740" fmla="*/ 107950 h 138429"/>
                <a:gd name="connsiteX741" fmla="*/ 2769230 w 4940931"/>
                <a:gd name="connsiteY741" fmla="*/ 100965 h 138429"/>
                <a:gd name="connsiteX742" fmla="*/ 2776215 w 4940931"/>
                <a:gd name="connsiteY742" fmla="*/ 89535 h 138429"/>
                <a:gd name="connsiteX743" fmla="*/ 2787645 w 4940931"/>
                <a:gd name="connsiteY743" fmla="*/ 95250 h 138429"/>
                <a:gd name="connsiteX744" fmla="*/ 2799075 w 4940931"/>
                <a:gd name="connsiteY744" fmla="*/ 97155 h 138429"/>
                <a:gd name="connsiteX745" fmla="*/ 2809870 w 4940931"/>
                <a:gd name="connsiteY745" fmla="*/ 94615 h 138429"/>
                <a:gd name="connsiteX746" fmla="*/ 2813045 w 4940931"/>
                <a:gd name="connsiteY746" fmla="*/ 88265 h 138429"/>
                <a:gd name="connsiteX747" fmla="*/ 2811775 w 4940931"/>
                <a:gd name="connsiteY747" fmla="*/ 84455 h 138429"/>
                <a:gd name="connsiteX748" fmla="*/ 2807965 w 4940931"/>
                <a:gd name="connsiteY748" fmla="*/ 81280 h 138429"/>
                <a:gd name="connsiteX749" fmla="*/ 2802250 w 4940931"/>
                <a:gd name="connsiteY749" fmla="*/ 78105 h 138429"/>
                <a:gd name="connsiteX750" fmla="*/ 2794630 w 4940931"/>
                <a:gd name="connsiteY750" fmla="*/ 74930 h 138429"/>
                <a:gd name="connsiteX751" fmla="*/ 2783835 w 4940931"/>
                <a:gd name="connsiteY751" fmla="*/ 69850 h 138429"/>
                <a:gd name="connsiteX752" fmla="*/ 2776850 w 4940931"/>
                <a:gd name="connsiteY752" fmla="*/ 64770 h 138429"/>
                <a:gd name="connsiteX753" fmla="*/ 2773040 w 4940931"/>
                <a:gd name="connsiteY753" fmla="*/ 58420 h 138429"/>
                <a:gd name="connsiteX754" fmla="*/ 2771770 w 4940931"/>
                <a:gd name="connsiteY754" fmla="*/ 50165 h 138429"/>
                <a:gd name="connsiteX755" fmla="*/ 2773675 w 4940931"/>
                <a:gd name="connsiteY755" fmla="*/ 40640 h 138429"/>
                <a:gd name="connsiteX756" fmla="*/ 2779390 w 4940931"/>
                <a:gd name="connsiteY756" fmla="*/ 34290 h 138429"/>
                <a:gd name="connsiteX757" fmla="*/ 2787645 w 4940931"/>
                <a:gd name="connsiteY757" fmla="*/ 30480 h 138429"/>
                <a:gd name="connsiteX758" fmla="*/ 2798440 w 4940931"/>
                <a:gd name="connsiteY758" fmla="*/ 29210 h 138429"/>
                <a:gd name="connsiteX759" fmla="*/ 2723510 w 4940931"/>
                <a:gd name="connsiteY759" fmla="*/ 29210 h 138429"/>
                <a:gd name="connsiteX760" fmla="*/ 2729225 w 4940931"/>
                <a:gd name="connsiteY760" fmla="*/ 29210 h 138429"/>
                <a:gd name="connsiteX761" fmla="*/ 2741290 w 4940931"/>
                <a:gd name="connsiteY761" fmla="*/ 31750 h 138429"/>
                <a:gd name="connsiteX762" fmla="*/ 2750180 w 4940931"/>
                <a:gd name="connsiteY762" fmla="*/ 38100 h 138429"/>
                <a:gd name="connsiteX763" fmla="*/ 2755260 w 4940931"/>
                <a:gd name="connsiteY763" fmla="*/ 48895 h 138429"/>
                <a:gd name="connsiteX764" fmla="*/ 2757165 w 4940931"/>
                <a:gd name="connsiteY764" fmla="*/ 64135 h 138429"/>
                <a:gd name="connsiteX765" fmla="*/ 2757165 w 4940931"/>
                <a:gd name="connsiteY765" fmla="*/ 108585 h 138429"/>
                <a:gd name="connsiteX766" fmla="*/ 2741925 w 4940931"/>
                <a:gd name="connsiteY766" fmla="*/ 108585 h 138429"/>
                <a:gd name="connsiteX767" fmla="*/ 2741290 w 4940931"/>
                <a:gd name="connsiteY767" fmla="*/ 108585 h 138429"/>
                <a:gd name="connsiteX768" fmla="*/ 2741290 w 4940931"/>
                <a:gd name="connsiteY768" fmla="*/ 64770 h 138429"/>
                <a:gd name="connsiteX769" fmla="*/ 2737480 w 4940931"/>
                <a:gd name="connsiteY769" fmla="*/ 48895 h 138429"/>
                <a:gd name="connsiteX770" fmla="*/ 2725415 w 4940931"/>
                <a:gd name="connsiteY770" fmla="*/ 43180 h 138429"/>
                <a:gd name="connsiteX771" fmla="*/ 2718430 w 4940931"/>
                <a:gd name="connsiteY771" fmla="*/ 44450 h 138429"/>
                <a:gd name="connsiteX772" fmla="*/ 2713350 w 4940931"/>
                <a:gd name="connsiteY772" fmla="*/ 48260 h 138429"/>
                <a:gd name="connsiteX773" fmla="*/ 2710175 w 4940931"/>
                <a:gd name="connsiteY773" fmla="*/ 54610 h 138429"/>
                <a:gd name="connsiteX774" fmla="*/ 2709540 w 4940931"/>
                <a:gd name="connsiteY774" fmla="*/ 62865 h 138429"/>
                <a:gd name="connsiteX775" fmla="*/ 2709540 w 4940931"/>
                <a:gd name="connsiteY775" fmla="*/ 108585 h 138429"/>
                <a:gd name="connsiteX776" fmla="*/ 2694300 w 4940931"/>
                <a:gd name="connsiteY776" fmla="*/ 108585 h 138429"/>
                <a:gd name="connsiteX777" fmla="*/ 2694300 w 4940931"/>
                <a:gd name="connsiteY777" fmla="*/ 30480 h 138429"/>
                <a:gd name="connsiteX778" fmla="*/ 2709540 w 4940931"/>
                <a:gd name="connsiteY778" fmla="*/ 30480 h 138429"/>
                <a:gd name="connsiteX779" fmla="*/ 2709540 w 4940931"/>
                <a:gd name="connsiteY779" fmla="*/ 38100 h 138429"/>
                <a:gd name="connsiteX780" fmla="*/ 2713350 w 4940931"/>
                <a:gd name="connsiteY780" fmla="*/ 34290 h 138429"/>
                <a:gd name="connsiteX781" fmla="*/ 2717795 w 4940931"/>
                <a:gd name="connsiteY781" fmla="*/ 31115 h 138429"/>
                <a:gd name="connsiteX782" fmla="*/ 2723510 w 4940931"/>
                <a:gd name="connsiteY782" fmla="*/ 29210 h 138429"/>
                <a:gd name="connsiteX783" fmla="*/ 2530470 w 4940931"/>
                <a:gd name="connsiteY783" fmla="*/ 29210 h 138429"/>
                <a:gd name="connsiteX784" fmla="*/ 2545075 w 4940931"/>
                <a:gd name="connsiteY784" fmla="*/ 32385 h 138429"/>
                <a:gd name="connsiteX785" fmla="*/ 2555235 w 4940931"/>
                <a:gd name="connsiteY785" fmla="*/ 40640 h 138429"/>
                <a:gd name="connsiteX786" fmla="*/ 2561585 w 4940931"/>
                <a:gd name="connsiteY786" fmla="*/ 53340 h 138429"/>
                <a:gd name="connsiteX787" fmla="*/ 2563490 w 4940931"/>
                <a:gd name="connsiteY787" fmla="*/ 68580 h 138429"/>
                <a:gd name="connsiteX788" fmla="*/ 2562220 w 4940931"/>
                <a:gd name="connsiteY788" fmla="*/ 68580 h 138429"/>
                <a:gd name="connsiteX789" fmla="*/ 2562220 w 4940931"/>
                <a:gd name="connsiteY789" fmla="*/ 72390 h 138429"/>
                <a:gd name="connsiteX790" fmla="*/ 2562220 w 4940931"/>
                <a:gd name="connsiteY790" fmla="*/ 75565 h 138429"/>
                <a:gd name="connsiteX791" fmla="*/ 2510785 w 4940931"/>
                <a:gd name="connsiteY791" fmla="*/ 75565 h 138429"/>
                <a:gd name="connsiteX792" fmla="*/ 2513325 w 4940931"/>
                <a:gd name="connsiteY792" fmla="*/ 85090 h 138429"/>
                <a:gd name="connsiteX793" fmla="*/ 2517770 w 4940931"/>
                <a:gd name="connsiteY793" fmla="*/ 91440 h 138429"/>
                <a:gd name="connsiteX794" fmla="*/ 2523485 w 4940931"/>
                <a:gd name="connsiteY794" fmla="*/ 95250 h 138429"/>
                <a:gd name="connsiteX795" fmla="*/ 2530470 w 4940931"/>
                <a:gd name="connsiteY795" fmla="*/ 96520 h 138429"/>
                <a:gd name="connsiteX796" fmla="*/ 2535550 w 4940931"/>
                <a:gd name="connsiteY796" fmla="*/ 96520 h 138429"/>
                <a:gd name="connsiteX797" fmla="*/ 2539995 w 4940931"/>
                <a:gd name="connsiteY797" fmla="*/ 95250 h 138429"/>
                <a:gd name="connsiteX798" fmla="*/ 2543805 w 4940931"/>
                <a:gd name="connsiteY798" fmla="*/ 93345 h 138429"/>
                <a:gd name="connsiteX799" fmla="*/ 2548250 w 4940931"/>
                <a:gd name="connsiteY799" fmla="*/ 90805 h 138429"/>
                <a:gd name="connsiteX800" fmla="*/ 2557140 w 4940931"/>
                <a:gd name="connsiteY800" fmla="*/ 100330 h 138429"/>
                <a:gd name="connsiteX801" fmla="*/ 2551425 w 4940931"/>
                <a:gd name="connsiteY801" fmla="*/ 104775 h 138429"/>
                <a:gd name="connsiteX802" fmla="*/ 2545710 w 4940931"/>
                <a:gd name="connsiteY802" fmla="*/ 107950 h 138429"/>
                <a:gd name="connsiteX803" fmla="*/ 2538725 w 4940931"/>
                <a:gd name="connsiteY803" fmla="*/ 109855 h 138429"/>
                <a:gd name="connsiteX804" fmla="*/ 2529835 w 4940931"/>
                <a:gd name="connsiteY804" fmla="*/ 110490 h 138429"/>
                <a:gd name="connsiteX805" fmla="*/ 2520310 w 4940931"/>
                <a:gd name="connsiteY805" fmla="*/ 109220 h 138429"/>
                <a:gd name="connsiteX806" fmla="*/ 2512690 w 4940931"/>
                <a:gd name="connsiteY806" fmla="*/ 105410 h 138429"/>
                <a:gd name="connsiteX807" fmla="*/ 2506340 w 4940931"/>
                <a:gd name="connsiteY807" fmla="*/ 100330 h 138429"/>
                <a:gd name="connsiteX808" fmla="*/ 2501260 w 4940931"/>
                <a:gd name="connsiteY808" fmla="*/ 92710 h 138429"/>
                <a:gd name="connsiteX809" fmla="*/ 2497450 w 4940931"/>
                <a:gd name="connsiteY809" fmla="*/ 82550 h 138429"/>
                <a:gd name="connsiteX810" fmla="*/ 2496180 w 4940931"/>
                <a:gd name="connsiteY810" fmla="*/ 69850 h 138429"/>
                <a:gd name="connsiteX811" fmla="*/ 2498720 w 4940931"/>
                <a:gd name="connsiteY811" fmla="*/ 52070 h 138429"/>
                <a:gd name="connsiteX812" fmla="*/ 2505705 w 4940931"/>
                <a:gd name="connsiteY812" fmla="*/ 39370 h 138429"/>
                <a:gd name="connsiteX813" fmla="*/ 2516500 w 4940931"/>
                <a:gd name="connsiteY813" fmla="*/ 31750 h 138429"/>
                <a:gd name="connsiteX814" fmla="*/ 2530470 w 4940931"/>
                <a:gd name="connsiteY814" fmla="*/ 29210 h 138429"/>
                <a:gd name="connsiteX815" fmla="*/ 2298061 w 4940931"/>
                <a:gd name="connsiteY815" fmla="*/ 29210 h 138429"/>
                <a:gd name="connsiteX816" fmla="*/ 2305681 w 4940931"/>
                <a:gd name="connsiteY816" fmla="*/ 29845 h 138429"/>
                <a:gd name="connsiteX817" fmla="*/ 2311396 w 4940931"/>
                <a:gd name="connsiteY817" fmla="*/ 32385 h 138429"/>
                <a:gd name="connsiteX818" fmla="*/ 2307586 w 4940931"/>
                <a:gd name="connsiteY818" fmla="*/ 46990 h 138429"/>
                <a:gd name="connsiteX819" fmla="*/ 2306316 w 4940931"/>
                <a:gd name="connsiteY819" fmla="*/ 46990 h 138429"/>
                <a:gd name="connsiteX820" fmla="*/ 2301236 w 4940931"/>
                <a:gd name="connsiteY820" fmla="*/ 45085 h 138429"/>
                <a:gd name="connsiteX821" fmla="*/ 2294886 w 4940931"/>
                <a:gd name="connsiteY821" fmla="*/ 44450 h 138429"/>
                <a:gd name="connsiteX822" fmla="*/ 2283456 w 4940931"/>
                <a:gd name="connsiteY822" fmla="*/ 49530 h 138429"/>
                <a:gd name="connsiteX823" fmla="*/ 2279646 w 4940931"/>
                <a:gd name="connsiteY823" fmla="*/ 64770 h 138429"/>
                <a:gd name="connsiteX824" fmla="*/ 2279646 w 4940931"/>
                <a:gd name="connsiteY824" fmla="*/ 109220 h 138429"/>
                <a:gd name="connsiteX825" fmla="*/ 2264406 w 4940931"/>
                <a:gd name="connsiteY825" fmla="*/ 109220 h 138429"/>
                <a:gd name="connsiteX826" fmla="*/ 2264406 w 4940931"/>
                <a:gd name="connsiteY826" fmla="*/ 31115 h 138429"/>
                <a:gd name="connsiteX827" fmla="*/ 2279646 w 4940931"/>
                <a:gd name="connsiteY827" fmla="*/ 31115 h 138429"/>
                <a:gd name="connsiteX828" fmla="*/ 2279646 w 4940931"/>
                <a:gd name="connsiteY828" fmla="*/ 38735 h 138429"/>
                <a:gd name="connsiteX829" fmla="*/ 2282821 w 4940931"/>
                <a:gd name="connsiteY829" fmla="*/ 34925 h 138429"/>
                <a:gd name="connsiteX830" fmla="*/ 2287266 w 4940931"/>
                <a:gd name="connsiteY830" fmla="*/ 31750 h 138429"/>
                <a:gd name="connsiteX831" fmla="*/ 2292346 w 4940931"/>
                <a:gd name="connsiteY831" fmla="*/ 29845 h 138429"/>
                <a:gd name="connsiteX832" fmla="*/ 2298061 w 4940931"/>
                <a:gd name="connsiteY832" fmla="*/ 29210 h 138429"/>
                <a:gd name="connsiteX833" fmla="*/ 2216145 w 4940931"/>
                <a:gd name="connsiteY833" fmla="*/ 29210 h 138429"/>
                <a:gd name="connsiteX834" fmla="*/ 2230750 w 4940931"/>
                <a:gd name="connsiteY834" fmla="*/ 32385 h 138429"/>
                <a:gd name="connsiteX835" fmla="*/ 2240910 w 4940931"/>
                <a:gd name="connsiteY835" fmla="*/ 40640 h 138429"/>
                <a:gd name="connsiteX836" fmla="*/ 2247260 w 4940931"/>
                <a:gd name="connsiteY836" fmla="*/ 53340 h 138429"/>
                <a:gd name="connsiteX837" fmla="*/ 2249165 w 4940931"/>
                <a:gd name="connsiteY837" fmla="*/ 68580 h 138429"/>
                <a:gd name="connsiteX838" fmla="*/ 2247895 w 4940931"/>
                <a:gd name="connsiteY838" fmla="*/ 68580 h 138429"/>
                <a:gd name="connsiteX839" fmla="*/ 2247895 w 4940931"/>
                <a:gd name="connsiteY839" fmla="*/ 72390 h 138429"/>
                <a:gd name="connsiteX840" fmla="*/ 2247895 w 4940931"/>
                <a:gd name="connsiteY840" fmla="*/ 75565 h 138429"/>
                <a:gd name="connsiteX841" fmla="*/ 2196460 w 4940931"/>
                <a:gd name="connsiteY841" fmla="*/ 75565 h 138429"/>
                <a:gd name="connsiteX842" fmla="*/ 2199000 w 4940931"/>
                <a:gd name="connsiteY842" fmla="*/ 85090 h 138429"/>
                <a:gd name="connsiteX843" fmla="*/ 2203445 w 4940931"/>
                <a:gd name="connsiteY843" fmla="*/ 91440 h 138429"/>
                <a:gd name="connsiteX844" fmla="*/ 2209160 w 4940931"/>
                <a:gd name="connsiteY844" fmla="*/ 95250 h 138429"/>
                <a:gd name="connsiteX845" fmla="*/ 2216145 w 4940931"/>
                <a:gd name="connsiteY845" fmla="*/ 96520 h 138429"/>
                <a:gd name="connsiteX846" fmla="*/ 2221225 w 4940931"/>
                <a:gd name="connsiteY846" fmla="*/ 96520 h 138429"/>
                <a:gd name="connsiteX847" fmla="*/ 2225670 w 4940931"/>
                <a:gd name="connsiteY847" fmla="*/ 95250 h 138429"/>
                <a:gd name="connsiteX848" fmla="*/ 2229480 w 4940931"/>
                <a:gd name="connsiteY848" fmla="*/ 93345 h 138429"/>
                <a:gd name="connsiteX849" fmla="*/ 2233925 w 4940931"/>
                <a:gd name="connsiteY849" fmla="*/ 90805 h 138429"/>
                <a:gd name="connsiteX850" fmla="*/ 2242815 w 4940931"/>
                <a:gd name="connsiteY850" fmla="*/ 100330 h 138429"/>
                <a:gd name="connsiteX851" fmla="*/ 2237100 w 4940931"/>
                <a:gd name="connsiteY851" fmla="*/ 104775 h 138429"/>
                <a:gd name="connsiteX852" fmla="*/ 2231385 w 4940931"/>
                <a:gd name="connsiteY852" fmla="*/ 107950 h 138429"/>
                <a:gd name="connsiteX853" fmla="*/ 2224400 w 4940931"/>
                <a:gd name="connsiteY853" fmla="*/ 109855 h 138429"/>
                <a:gd name="connsiteX854" fmla="*/ 2215510 w 4940931"/>
                <a:gd name="connsiteY854" fmla="*/ 110490 h 138429"/>
                <a:gd name="connsiteX855" fmla="*/ 2205985 w 4940931"/>
                <a:gd name="connsiteY855" fmla="*/ 109220 h 138429"/>
                <a:gd name="connsiteX856" fmla="*/ 2198365 w 4940931"/>
                <a:gd name="connsiteY856" fmla="*/ 105410 h 138429"/>
                <a:gd name="connsiteX857" fmla="*/ 2192015 w 4940931"/>
                <a:gd name="connsiteY857" fmla="*/ 100330 h 138429"/>
                <a:gd name="connsiteX858" fmla="*/ 2186935 w 4940931"/>
                <a:gd name="connsiteY858" fmla="*/ 92710 h 138429"/>
                <a:gd name="connsiteX859" fmla="*/ 2183125 w 4940931"/>
                <a:gd name="connsiteY859" fmla="*/ 82550 h 138429"/>
                <a:gd name="connsiteX860" fmla="*/ 2181855 w 4940931"/>
                <a:gd name="connsiteY860" fmla="*/ 69850 h 138429"/>
                <a:gd name="connsiteX861" fmla="*/ 2184395 w 4940931"/>
                <a:gd name="connsiteY861" fmla="*/ 52070 h 138429"/>
                <a:gd name="connsiteX862" fmla="*/ 2191380 w 4940931"/>
                <a:gd name="connsiteY862" fmla="*/ 39370 h 138429"/>
                <a:gd name="connsiteX863" fmla="*/ 2202175 w 4940931"/>
                <a:gd name="connsiteY863" fmla="*/ 31750 h 138429"/>
                <a:gd name="connsiteX864" fmla="*/ 2216145 w 4940931"/>
                <a:gd name="connsiteY864" fmla="*/ 29210 h 138429"/>
                <a:gd name="connsiteX865" fmla="*/ 2029456 w 4940931"/>
                <a:gd name="connsiteY865" fmla="*/ 29210 h 138429"/>
                <a:gd name="connsiteX866" fmla="*/ 2044061 w 4940931"/>
                <a:gd name="connsiteY866" fmla="*/ 32385 h 138429"/>
                <a:gd name="connsiteX867" fmla="*/ 2054221 w 4940931"/>
                <a:gd name="connsiteY867" fmla="*/ 40640 h 138429"/>
                <a:gd name="connsiteX868" fmla="*/ 2060571 w 4940931"/>
                <a:gd name="connsiteY868" fmla="*/ 53340 h 138429"/>
                <a:gd name="connsiteX869" fmla="*/ 2062476 w 4940931"/>
                <a:gd name="connsiteY869" fmla="*/ 68580 h 138429"/>
                <a:gd name="connsiteX870" fmla="*/ 2061206 w 4940931"/>
                <a:gd name="connsiteY870" fmla="*/ 68580 h 138429"/>
                <a:gd name="connsiteX871" fmla="*/ 2061206 w 4940931"/>
                <a:gd name="connsiteY871" fmla="*/ 72390 h 138429"/>
                <a:gd name="connsiteX872" fmla="*/ 2061206 w 4940931"/>
                <a:gd name="connsiteY872" fmla="*/ 75565 h 138429"/>
                <a:gd name="connsiteX873" fmla="*/ 2009771 w 4940931"/>
                <a:gd name="connsiteY873" fmla="*/ 75565 h 138429"/>
                <a:gd name="connsiteX874" fmla="*/ 2012311 w 4940931"/>
                <a:gd name="connsiteY874" fmla="*/ 85090 h 138429"/>
                <a:gd name="connsiteX875" fmla="*/ 2016756 w 4940931"/>
                <a:gd name="connsiteY875" fmla="*/ 91440 h 138429"/>
                <a:gd name="connsiteX876" fmla="*/ 2022471 w 4940931"/>
                <a:gd name="connsiteY876" fmla="*/ 95250 h 138429"/>
                <a:gd name="connsiteX877" fmla="*/ 2029456 w 4940931"/>
                <a:gd name="connsiteY877" fmla="*/ 96520 h 138429"/>
                <a:gd name="connsiteX878" fmla="*/ 2034536 w 4940931"/>
                <a:gd name="connsiteY878" fmla="*/ 96520 h 138429"/>
                <a:gd name="connsiteX879" fmla="*/ 2038981 w 4940931"/>
                <a:gd name="connsiteY879" fmla="*/ 95250 h 138429"/>
                <a:gd name="connsiteX880" fmla="*/ 2042791 w 4940931"/>
                <a:gd name="connsiteY880" fmla="*/ 93345 h 138429"/>
                <a:gd name="connsiteX881" fmla="*/ 2047236 w 4940931"/>
                <a:gd name="connsiteY881" fmla="*/ 90805 h 138429"/>
                <a:gd name="connsiteX882" fmla="*/ 2056126 w 4940931"/>
                <a:gd name="connsiteY882" fmla="*/ 100330 h 138429"/>
                <a:gd name="connsiteX883" fmla="*/ 2050411 w 4940931"/>
                <a:gd name="connsiteY883" fmla="*/ 104775 h 138429"/>
                <a:gd name="connsiteX884" fmla="*/ 2044696 w 4940931"/>
                <a:gd name="connsiteY884" fmla="*/ 107950 h 138429"/>
                <a:gd name="connsiteX885" fmla="*/ 2037711 w 4940931"/>
                <a:gd name="connsiteY885" fmla="*/ 109855 h 138429"/>
                <a:gd name="connsiteX886" fmla="*/ 2028821 w 4940931"/>
                <a:gd name="connsiteY886" fmla="*/ 110490 h 138429"/>
                <a:gd name="connsiteX887" fmla="*/ 2019296 w 4940931"/>
                <a:gd name="connsiteY887" fmla="*/ 109220 h 138429"/>
                <a:gd name="connsiteX888" fmla="*/ 2011676 w 4940931"/>
                <a:gd name="connsiteY888" fmla="*/ 105410 h 138429"/>
                <a:gd name="connsiteX889" fmla="*/ 2005326 w 4940931"/>
                <a:gd name="connsiteY889" fmla="*/ 100330 h 138429"/>
                <a:gd name="connsiteX890" fmla="*/ 2000246 w 4940931"/>
                <a:gd name="connsiteY890" fmla="*/ 92710 h 138429"/>
                <a:gd name="connsiteX891" fmla="*/ 1996436 w 4940931"/>
                <a:gd name="connsiteY891" fmla="*/ 82550 h 138429"/>
                <a:gd name="connsiteX892" fmla="*/ 1995166 w 4940931"/>
                <a:gd name="connsiteY892" fmla="*/ 69850 h 138429"/>
                <a:gd name="connsiteX893" fmla="*/ 1997706 w 4940931"/>
                <a:gd name="connsiteY893" fmla="*/ 52070 h 138429"/>
                <a:gd name="connsiteX894" fmla="*/ 2004691 w 4940931"/>
                <a:gd name="connsiteY894" fmla="*/ 39370 h 138429"/>
                <a:gd name="connsiteX895" fmla="*/ 2015486 w 4940931"/>
                <a:gd name="connsiteY895" fmla="*/ 31750 h 138429"/>
                <a:gd name="connsiteX896" fmla="*/ 2029456 w 4940931"/>
                <a:gd name="connsiteY896" fmla="*/ 29210 h 138429"/>
                <a:gd name="connsiteX897" fmla="*/ 1831336 w 4940931"/>
                <a:gd name="connsiteY897" fmla="*/ 29210 h 138429"/>
                <a:gd name="connsiteX898" fmla="*/ 1845941 w 4940931"/>
                <a:gd name="connsiteY898" fmla="*/ 32385 h 138429"/>
                <a:gd name="connsiteX899" fmla="*/ 1856101 w 4940931"/>
                <a:gd name="connsiteY899" fmla="*/ 40640 h 138429"/>
                <a:gd name="connsiteX900" fmla="*/ 1862451 w 4940931"/>
                <a:gd name="connsiteY900" fmla="*/ 53340 h 138429"/>
                <a:gd name="connsiteX901" fmla="*/ 1864356 w 4940931"/>
                <a:gd name="connsiteY901" fmla="*/ 68580 h 138429"/>
                <a:gd name="connsiteX902" fmla="*/ 1863086 w 4940931"/>
                <a:gd name="connsiteY902" fmla="*/ 68580 h 138429"/>
                <a:gd name="connsiteX903" fmla="*/ 1863086 w 4940931"/>
                <a:gd name="connsiteY903" fmla="*/ 72390 h 138429"/>
                <a:gd name="connsiteX904" fmla="*/ 1863086 w 4940931"/>
                <a:gd name="connsiteY904" fmla="*/ 75565 h 138429"/>
                <a:gd name="connsiteX905" fmla="*/ 1811651 w 4940931"/>
                <a:gd name="connsiteY905" fmla="*/ 75565 h 138429"/>
                <a:gd name="connsiteX906" fmla="*/ 1814191 w 4940931"/>
                <a:gd name="connsiteY906" fmla="*/ 85090 h 138429"/>
                <a:gd name="connsiteX907" fmla="*/ 1818636 w 4940931"/>
                <a:gd name="connsiteY907" fmla="*/ 91440 h 138429"/>
                <a:gd name="connsiteX908" fmla="*/ 1824351 w 4940931"/>
                <a:gd name="connsiteY908" fmla="*/ 95250 h 138429"/>
                <a:gd name="connsiteX909" fmla="*/ 1831336 w 4940931"/>
                <a:gd name="connsiteY909" fmla="*/ 96520 h 138429"/>
                <a:gd name="connsiteX910" fmla="*/ 1836416 w 4940931"/>
                <a:gd name="connsiteY910" fmla="*/ 96520 h 138429"/>
                <a:gd name="connsiteX911" fmla="*/ 1840861 w 4940931"/>
                <a:gd name="connsiteY911" fmla="*/ 95250 h 138429"/>
                <a:gd name="connsiteX912" fmla="*/ 1844671 w 4940931"/>
                <a:gd name="connsiteY912" fmla="*/ 93345 h 138429"/>
                <a:gd name="connsiteX913" fmla="*/ 1849116 w 4940931"/>
                <a:gd name="connsiteY913" fmla="*/ 90805 h 138429"/>
                <a:gd name="connsiteX914" fmla="*/ 1858006 w 4940931"/>
                <a:gd name="connsiteY914" fmla="*/ 100330 h 138429"/>
                <a:gd name="connsiteX915" fmla="*/ 1852291 w 4940931"/>
                <a:gd name="connsiteY915" fmla="*/ 104775 h 138429"/>
                <a:gd name="connsiteX916" fmla="*/ 1846576 w 4940931"/>
                <a:gd name="connsiteY916" fmla="*/ 107950 h 138429"/>
                <a:gd name="connsiteX917" fmla="*/ 1839591 w 4940931"/>
                <a:gd name="connsiteY917" fmla="*/ 109855 h 138429"/>
                <a:gd name="connsiteX918" fmla="*/ 1830701 w 4940931"/>
                <a:gd name="connsiteY918" fmla="*/ 110490 h 138429"/>
                <a:gd name="connsiteX919" fmla="*/ 1821176 w 4940931"/>
                <a:gd name="connsiteY919" fmla="*/ 109220 h 138429"/>
                <a:gd name="connsiteX920" fmla="*/ 1813556 w 4940931"/>
                <a:gd name="connsiteY920" fmla="*/ 105410 h 138429"/>
                <a:gd name="connsiteX921" fmla="*/ 1807206 w 4940931"/>
                <a:gd name="connsiteY921" fmla="*/ 100330 h 138429"/>
                <a:gd name="connsiteX922" fmla="*/ 1802126 w 4940931"/>
                <a:gd name="connsiteY922" fmla="*/ 92710 h 138429"/>
                <a:gd name="connsiteX923" fmla="*/ 1798316 w 4940931"/>
                <a:gd name="connsiteY923" fmla="*/ 82550 h 138429"/>
                <a:gd name="connsiteX924" fmla="*/ 1797046 w 4940931"/>
                <a:gd name="connsiteY924" fmla="*/ 69850 h 138429"/>
                <a:gd name="connsiteX925" fmla="*/ 1799586 w 4940931"/>
                <a:gd name="connsiteY925" fmla="*/ 52070 h 138429"/>
                <a:gd name="connsiteX926" fmla="*/ 1806571 w 4940931"/>
                <a:gd name="connsiteY926" fmla="*/ 39370 h 138429"/>
                <a:gd name="connsiteX927" fmla="*/ 1817366 w 4940931"/>
                <a:gd name="connsiteY927" fmla="*/ 31750 h 138429"/>
                <a:gd name="connsiteX928" fmla="*/ 1831336 w 4940931"/>
                <a:gd name="connsiteY928" fmla="*/ 29210 h 138429"/>
                <a:gd name="connsiteX929" fmla="*/ 1501140 w 4940931"/>
                <a:gd name="connsiteY929" fmla="*/ 29210 h 138429"/>
                <a:gd name="connsiteX930" fmla="*/ 1506856 w 4940931"/>
                <a:gd name="connsiteY930" fmla="*/ 29210 h 138429"/>
                <a:gd name="connsiteX931" fmla="*/ 1518920 w 4940931"/>
                <a:gd name="connsiteY931" fmla="*/ 31750 h 138429"/>
                <a:gd name="connsiteX932" fmla="*/ 1527811 w 4940931"/>
                <a:gd name="connsiteY932" fmla="*/ 38100 h 138429"/>
                <a:gd name="connsiteX933" fmla="*/ 1532891 w 4940931"/>
                <a:gd name="connsiteY933" fmla="*/ 48895 h 138429"/>
                <a:gd name="connsiteX934" fmla="*/ 1534796 w 4940931"/>
                <a:gd name="connsiteY934" fmla="*/ 64135 h 138429"/>
                <a:gd name="connsiteX935" fmla="*/ 1534796 w 4940931"/>
                <a:gd name="connsiteY935" fmla="*/ 108585 h 138429"/>
                <a:gd name="connsiteX936" fmla="*/ 1519556 w 4940931"/>
                <a:gd name="connsiteY936" fmla="*/ 108585 h 138429"/>
                <a:gd name="connsiteX937" fmla="*/ 1518920 w 4940931"/>
                <a:gd name="connsiteY937" fmla="*/ 108585 h 138429"/>
                <a:gd name="connsiteX938" fmla="*/ 1518920 w 4940931"/>
                <a:gd name="connsiteY938" fmla="*/ 64770 h 138429"/>
                <a:gd name="connsiteX939" fmla="*/ 1515111 w 4940931"/>
                <a:gd name="connsiteY939" fmla="*/ 48895 h 138429"/>
                <a:gd name="connsiteX940" fmla="*/ 1503046 w 4940931"/>
                <a:gd name="connsiteY940" fmla="*/ 43180 h 138429"/>
                <a:gd name="connsiteX941" fmla="*/ 1496061 w 4940931"/>
                <a:gd name="connsiteY941" fmla="*/ 44450 h 138429"/>
                <a:gd name="connsiteX942" fmla="*/ 1490981 w 4940931"/>
                <a:gd name="connsiteY942" fmla="*/ 48260 h 138429"/>
                <a:gd name="connsiteX943" fmla="*/ 1487806 w 4940931"/>
                <a:gd name="connsiteY943" fmla="*/ 54610 h 138429"/>
                <a:gd name="connsiteX944" fmla="*/ 1487170 w 4940931"/>
                <a:gd name="connsiteY944" fmla="*/ 62865 h 138429"/>
                <a:gd name="connsiteX945" fmla="*/ 1487170 w 4940931"/>
                <a:gd name="connsiteY945" fmla="*/ 108585 h 138429"/>
                <a:gd name="connsiteX946" fmla="*/ 1471931 w 4940931"/>
                <a:gd name="connsiteY946" fmla="*/ 108585 h 138429"/>
                <a:gd name="connsiteX947" fmla="*/ 1471931 w 4940931"/>
                <a:gd name="connsiteY947" fmla="*/ 30480 h 138429"/>
                <a:gd name="connsiteX948" fmla="*/ 1487170 w 4940931"/>
                <a:gd name="connsiteY948" fmla="*/ 30480 h 138429"/>
                <a:gd name="connsiteX949" fmla="*/ 1487170 w 4940931"/>
                <a:gd name="connsiteY949" fmla="*/ 38100 h 138429"/>
                <a:gd name="connsiteX950" fmla="*/ 1490981 w 4940931"/>
                <a:gd name="connsiteY950" fmla="*/ 34290 h 138429"/>
                <a:gd name="connsiteX951" fmla="*/ 1495426 w 4940931"/>
                <a:gd name="connsiteY951" fmla="*/ 31115 h 138429"/>
                <a:gd name="connsiteX952" fmla="*/ 1501140 w 4940931"/>
                <a:gd name="connsiteY952" fmla="*/ 29210 h 138429"/>
                <a:gd name="connsiteX953" fmla="*/ 1250316 w 4940931"/>
                <a:gd name="connsiteY953" fmla="*/ 29210 h 138429"/>
                <a:gd name="connsiteX954" fmla="*/ 1264286 w 4940931"/>
                <a:gd name="connsiteY954" fmla="*/ 31750 h 138429"/>
                <a:gd name="connsiteX955" fmla="*/ 1276350 w 4940931"/>
                <a:gd name="connsiteY955" fmla="*/ 38100 h 138429"/>
                <a:gd name="connsiteX956" fmla="*/ 1278256 w 4940931"/>
                <a:gd name="connsiteY956" fmla="*/ 38100 h 138429"/>
                <a:gd name="connsiteX957" fmla="*/ 1271271 w 4940931"/>
                <a:gd name="connsiteY957" fmla="*/ 50165 h 138429"/>
                <a:gd name="connsiteX958" fmla="*/ 1261746 w 4940931"/>
                <a:gd name="connsiteY958" fmla="*/ 45085 h 138429"/>
                <a:gd name="connsiteX959" fmla="*/ 1250951 w 4940931"/>
                <a:gd name="connsiteY959" fmla="*/ 43180 h 138429"/>
                <a:gd name="connsiteX960" fmla="*/ 1242696 w 4940931"/>
                <a:gd name="connsiteY960" fmla="*/ 45085 h 138429"/>
                <a:gd name="connsiteX961" fmla="*/ 1240156 w 4940931"/>
                <a:gd name="connsiteY961" fmla="*/ 50165 h 138429"/>
                <a:gd name="connsiteX962" fmla="*/ 1240156 w 4940931"/>
                <a:gd name="connsiteY962" fmla="*/ 52705 h 138429"/>
                <a:gd name="connsiteX963" fmla="*/ 1242061 w 4940931"/>
                <a:gd name="connsiteY963" fmla="*/ 55245 h 138429"/>
                <a:gd name="connsiteX964" fmla="*/ 1246506 w 4940931"/>
                <a:gd name="connsiteY964" fmla="*/ 57785 h 138429"/>
                <a:gd name="connsiteX965" fmla="*/ 1253491 w 4940931"/>
                <a:gd name="connsiteY965" fmla="*/ 60960 h 138429"/>
                <a:gd name="connsiteX966" fmla="*/ 1264921 w 4940931"/>
                <a:gd name="connsiteY966" fmla="*/ 66040 h 138429"/>
                <a:gd name="connsiteX967" fmla="*/ 1273176 w 4940931"/>
                <a:gd name="connsiteY967" fmla="*/ 71120 h 138429"/>
                <a:gd name="connsiteX968" fmla="*/ 1278256 w 4940931"/>
                <a:gd name="connsiteY968" fmla="*/ 78105 h 138429"/>
                <a:gd name="connsiteX969" fmla="*/ 1280161 w 4940931"/>
                <a:gd name="connsiteY969" fmla="*/ 87630 h 138429"/>
                <a:gd name="connsiteX970" fmla="*/ 1277621 w 4940931"/>
                <a:gd name="connsiteY970" fmla="*/ 98425 h 138429"/>
                <a:gd name="connsiteX971" fmla="*/ 1271271 w 4940931"/>
                <a:gd name="connsiteY971" fmla="*/ 105410 h 138429"/>
                <a:gd name="connsiteX972" fmla="*/ 1261746 w 4940931"/>
                <a:gd name="connsiteY972" fmla="*/ 109220 h 138429"/>
                <a:gd name="connsiteX973" fmla="*/ 1250951 w 4940931"/>
                <a:gd name="connsiteY973" fmla="*/ 110490 h 138429"/>
                <a:gd name="connsiteX974" fmla="*/ 1235711 w 4940931"/>
                <a:gd name="connsiteY974" fmla="*/ 107950 h 138429"/>
                <a:gd name="connsiteX975" fmla="*/ 1221106 w 4940931"/>
                <a:gd name="connsiteY975" fmla="*/ 100965 h 138429"/>
                <a:gd name="connsiteX976" fmla="*/ 1228091 w 4940931"/>
                <a:gd name="connsiteY976" fmla="*/ 89535 h 138429"/>
                <a:gd name="connsiteX977" fmla="*/ 1239521 w 4940931"/>
                <a:gd name="connsiteY977" fmla="*/ 95250 h 138429"/>
                <a:gd name="connsiteX978" fmla="*/ 1250951 w 4940931"/>
                <a:gd name="connsiteY978" fmla="*/ 97155 h 138429"/>
                <a:gd name="connsiteX979" fmla="*/ 1261746 w 4940931"/>
                <a:gd name="connsiteY979" fmla="*/ 94615 h 138429"/>
                <a:gd name="connsiteX980" fmla="*/ 1264921 w 4940931"/>
                <a:gd name="connsiteY980" fmla="*/ 88265 h 138429"/>
                <a:gd name="connsiteX981" fmla="*/ 1263650 w 4940931"/>
                <a:gd name="connsiteY981" fmla="*/ 84455 h 138429"/>
                <a:gd name="connsiteX982" fmla="*/ 1259841 w 4940931"/>
                <a:gd name="connsiteY982" fmla="*/ 81280 h 138429"/>
                <a:gd name="connsiteX983" fmla="*/ 1254125 w 4940931"/>
                <a:gd name="connsiteY983" fmla="*/ 78105 h 138429"/>
                <a:gd name="connsiteX984" fmla="*/ 1246506 w 4940931"/>
                <a:gd name="connsiteY984" fmla="*/ 74930 h 138429"/>
                <a:gd name="connsiteX985" fmla="*/ 1235711 w 4940931"/>
                <a:gd name="connsiteY985" fmla="*/ 69850 h 138429"/>
                <a:gd name="connsiteX986" fmla="*/ 1228726 w 4940931"/>
                <a:gd name="connsiteY986" fmla="*/ 64770 h 138429"/>
                <a:gd name="connsiteX987" fmla="*/ 1224916 w 4940931"/>
                <a:gd name="connsiteY987" fmla="*/ 58420 h 138429"/>
                <a:gd name="connsiteX988" fmla="*/ 1223646 w 4940931"/>
                <a:gd name="connsiteY988" fmla="*/ 50165 h 138429"/>
                <a:gd name="connsiteX989" fmla="*/ 1225551 w 4940931"/>
                <a:gd name="connsiteY989" fmla="*/ 40640 h 138429"/>
                <a:gd name="connsiteX990" fmla="*/ 1231266 w 4940931"/>
                <a:gd name="connsiteY990" fmla="*/ 34290 h 138429"/>
                <a:gd name="connsiteX991" fmla="*/ 1239521 w 4940931"/>
                <a:gd name="connsiteY991" fmla="*/ 30480 h 138429"/>
                <a:gd name="connsiteX992" fmla="*/ 1250316 w 4940931"/>
                <a:gd name="connsiteY992" fmla="*/ 29210 h 138429"/>
                <a:gd name="connsiteX993" fmla="*/ 1180466 w 4940931"/>
                <a:gd name="connsiteY993" fmla="*/ 29210 h 138429"/>
                <a:gd name="connsiteX994" fmla="*/ 1195071 w 4940931"/>
                <a:gd name="connsiteY994" fmla="*/ 32385 h 138429"/>
                <a:gd name="connsiteX995" fmla="*/ 1205231 w 4940931"/>
                <a:gd name="connsiteY995" fmla="*/ 40640 h 138429"/>
                <a:gd name="connsiteX996" fmla="*/ 1211581 w 4940931"/>
                <a:gd name="connsiteY996" fmla="*/ 53340 h 138429"/>
                <a:gd name="connsiteX997" fmla="*/ 1213486 w 4940931"/>
                <a:gd name="connsiteY997" fmla="*/ 68580 h 138429"/>
                <a:gd name="connsiteX998" fmla="*/ 1212216 w 4940931"/>
                <a:gd name="connsiteY998" fmla="*/ 68580 h 138429"/>
                <a:gd name="connsiteX999" fmla="*/ 1212216 w 4940931"/>
                <a:gd name="connsiteY999" fmla="*/ 72390 h 138429"/>
                <a:gd name="connsiteX1000" fmla="*/ 1212216 w 4940931"/>
                <a:gd name="connsiteY1000" fmla="*/ 75565 h 138429"/>
                <a:gd name="connsiteX1001" fmla="*/ 1160781 w 4940931"/>
                <a:gd name="connsiteY1001" fmla="*/ 75565 h 138429"/>
                <a:gd name="connsiteX1002" fmla="*/ 1163321 w 4940931"/>
                <a:gd name="connsiteY1002" fmla="*/ 85090 h 138429"/>
                <a:gd name="connsiteX1003" fmla="*/ 1167766 w 4940931"/>
                <a:gd name="connsiteY1003" fmla="*/ 91440 h 138429"/>
                <a:gd name="connsiteX1004" fmla="*/ 1173481 w 4940931"/>
                <a:gd name="connsiteY1004" fmla="*/ 95250 h 138429"/>
                <a:gd name="connsiteX1005" fmla="*/ 1180466 w 4940931"/>
                <a:gd name="connsiteY1005" fmla="*/ 96520 h 138429"/>
                <a:gd name="connsiteX1006" fmla="*/ 1185546 w 4940931"/>
                <a:gd name="connsiteY1006" fmla="*/ 96520 h 138429"/>
                <a:gd name="connsiteX1007" fmla="*/ 1189991 w 4940931"/>
                <a:gd name="connsiteY1007" fmla="*/ 95250 h 138429"/>
                <a:gd name="connsiteX1008" fmla="*/ 1193801 w 4940931"/>
                <a:gd name="connsiteY1008" fmla="*/ 93345 h 138429"/>
                <a:gd name="connsiteX1009" fmla="*/ 1198246 w 4940931"/>
                <a:gd name="connsiteY1009" fmla="*/ 90805 h 138429"/>
                <a:gd name="connsiteX1010" fmla="*/ 1207136 w 4940931"/>
                <a:gd name="connsiteY1010" fmla="*/ 100330 h 138429"/>
                <a:gd name="connsiteX1011" fmla="*/ 1201421 w 4940931"/>
                <a:gd name="connsiteY1011" fmla="*/ 104775 h 138429"/>
                <a:gd name="connsiteX1012" fmla="*/ 1195706 w 4940931"/>
                <a:gd name="connsiteY1012" fmla="*/ 107950 h 138429"/>
                <a:gd name="connsiteX1013" fmla="*/ 1188721 w 4940931"/>
                <a:gd name="connsiteY1013" fmla="*/ 109855 h 138429"/>
                <a:gd name="connsiteX1014" fmla="*/ 1179831 w 4940931"/>
                <a:gd name="connsiteY1014" fmla="*/ 110490 h 138429"/>
                <a:gd name="connsiteX1015" fmla="*/ 1170306 w 4940931"/>
                <a:gd name="connsiteY1015" fmla="*/ 109220 h 138429"/>
                <a:gd name="connsiteX1016" fmla="*/ 1162686 w 4940931"/>
                <a:gd name="connsiteY1016" fmla="*/ 105410 h 138429"/>
                <a:gd name="connsiteX1017" fmla="*/ 1156336 w 4940931"/>
                <a:gd name="connsiteY1017" fmla="*/ 100330 h 138429"/>
                <a:gd name="connsiteX1018" fmla="*/ 1151256 w 4940931"/>
                <a:gd name="connsiteY1018" fmla="*/ 92710 h 138429"/>
                <a:gd name="connsiteX1019" fmla="*/ 1147446 w 4940931"/>
                <a:gd name="connsiteY1019" fmla="*/ 82550 h 138429"/>
                <a:gd name="connsiteX1020" fmla="*/ 1146176 w 4940931"/>
                <a:gd name="connsiteY1020" fmla="*/ 69850 h 138429"/>
                <a:gd name="connsiteX1021" fmla="*/ 1148716 w 4940931"/>
                <a:gd name="connsiteY1021" fmla="*/ 52070 h 138429"/>
                <a:gd name="connsiteX1022" fmla="*/ 1155701 w 4940931"/>
                <a:gd name="connsiteY1022" fmla="*/ 39370 h 138429"/>
                <a:gd name="connsiteX1023" fmla="*/ 1166496 w 4940931"/>
                <a:gd name="connsiteY1023" fmla="*/ 31750 h 138429"/>
                <a:gd name="connsiteX1024" fmla="*/ 1180466 w 4940931"/>
                <a:gd name="connsiteY1024" fmla="*/ 29210 h 138429"/>
                <a:gd name="connsiteX1025" fmla="*/ 901065 w 4940931"/>
                <a:gd name="connsiteY1025" fmla="*/ 29210 h 138429"/>
                <a:gd name="connsiteX1026" fmla="*/ 915670 w 4940931"/>
                <a:gd name="connsiteY1026" fmla="*/ 32385 h 138429"/>
                <a:gd name="connsiteX1027" fmla="*/ 925830 w 4940931"/>
                <a:gd name="connsiteY1027" fmla="*/ 40640 h 138429"/>
                <a:gd name="connsiteX1028" fmla="*/ 932180 w 4940931"/>
                <a:gd name="connsiteY1028" fmla="*/ 53340 h 138429"/>
                <a:gd name="connsiteX1029" fmla="*/ 934085 w 4940931"/>
                <a:gd name="connsiteY1029" fmla="*/ 68580 h 138429"/>
                <a:gd name="connsiteX1030" fmla="*/ 932815 w 4940931"/>
                <a:gd name="connsiteY1030" fmla="*/ 68580 h 138429"/>
                <a:gd name="connsiteX1031" fmla="*/ 932815 w 4940931"/>
                <a:gd name="connsiteY1031" fmla="*/ 72390 h 138429"/>
                <a:gd name="connsiteX1032" fmla="*/ 932815 w 4940931"/>
                <a:gd name="connsiteY1032" fmla="*/ 75565 h 138429"/>
                <a:gd name="connsiteX1033" fmla="*/ 881380 w 4940931"/>
                <a:gd name="connsiteY1033" fmla="*/ 75565 h 138429"/>
                <a:gd name="connsiteX1034" fmla="*/ 883920 w 4940931"/>
                <a:gd name="connsiteY1034" fmla="*/ 85090 h 138429"/>
                <a:gd name="connsiteX1035" fmla="*/ 888365 w 4940931"/>
                <a:gd name="connsiteY1035" fmla="*/ 91440 h 138429"/>
                <a:gd name="connsiteX1036" fmla="*/ 894080 w 4940931"/>
                <a:gd name="connsiteY1036" fmla="*/ 95250 h 138429"/>
                <a:gd name="connsiteX1037" fmla="*/ 901065 w 4940931"/>
                <a:gd name="connsiteY1037" fmla="*/ 96520 h 138429"/>
                <a:gd name="connsiteX1038" fmla="*/ 906145 w 4940931"/>
                <a:gd name="connsiteY1038" fmla="*/ 96520 h 138429"/>
                <a:gd name="connsiteX1039" fmla="*/ 910590 w 4940931"/>
                <a:gd name="connsiteY1039" fmla="*/ 95250 h 138429"/>
                <a:gd name="connsiteX1040" fmla="*/ 914400 w 4940931"/>
                <a:gd name="connsiteY1040" fmla="*/ 93345 h 138429"/>
                <a:gd name="connsiteX1041" fmla="*/ 918845 w 4940931"/>
                <a:gd name="connsiteY1041" fmla="*/ 90805 h 138429"/>
                <a:gd name="connsiteX1042" fmla="*/ 927735 w 4940931"/>
                <a:gd name="connsiteY1042" fmla="*/ 100330 h 138429"/>
                <a:gd name="connsiteX1043" fmla="*/ 922020 w 4940931"/>
                <a:gd name="connsiteY1043" fmla="*/ 104775 h 138429"/>
                <a:gd name="connsiteX1044" fmla="*/ 916305 w 4940931"/>
                <a:gd name="connsiteY1044" fmla="*/ 107950 h 138429"/>
                <a:gd name="connsiteX1045" fmla="*/ 909320 w 4940931"/>
                <a:gd name="connsiteY1045" fmla="*/ 109855 h 138429"/>
                <a:gd name="connsiteX1046" fmla="*/ 900430 w 4940931"/>
                <a:gd name="connsiteY1046" fmla="*/ 110490 h 138429"/>
                <a:gd name="connsiteX1047" fmla="*/ 890905 w 4940931"/>
                <a:gd name="connsiteY1047" fmla="*/ 109220 h 138429"/>
                <a:gd name="connsiteX1048" fmla="*/ 883285 w 4940931"/>
                <a:gd name="connsiteY1048" fmla="*/ 105410 h 138429"/>
                <a:gd name="connsiteX1049" fmla="*/ 876935 w 4940931"/>
                <a:gd name="connsiteY1049" fmla="*/ 100330 h 138429"/>
                <a:gd name="connsiteX1050" fmla="*/ 871855 w 4940931"/>
                <a:gd name="connsiteY1050" fmla="*/ 92710 h 138429"/>
                <a:gd name="connsiteX1051" fmla="*/ 868045 w 4940931"/>
                <a:gd name="connsiteY1051" fmla="*/ 82550 h 138429"/>
                <a:gd name="connsiteX1052" fmla="*/ 866775 w 4940931"/>
                <a:gd name="connsiteY1052" fmla="*/ 69850 h 138429"/>
                <a:gd name="connsiteX1053" fmla="*/ 869315 w 4940931"/>
                <a:gd name="connsiteY1053" fmla="*/ 52070 h 138429"/>
                <a:gd name="connsiteX1054" fmla="*/ 876300 w 4940931"/>
                <a:gd name="connsiteY1054" fmla="*/ 39370 h 138429"/>
                <a:gd name="connsiteX1055" fmla="*/ 887095 w 4940931"/>
                <a:gd name="connsiteY1055" fmla="*/ 31750 h 138429"/>
                <a:gd name="connsiteX1056" fmla="*/ 901065 w 4940931"/>
                <a:gd name="connsiteY1056" fmla="*/ 29210 h 138429"/>
                <a:gd name="connsiteX1057" fmla="*/ 668656 w 4940931"/>
                <a:gd name="connsiteY1057" fmla="*/ 29210 h 138429"/>
                <a:gd name="connsiteX1058" fmla="*/ 676275 w 4940931"/>
                <a:gd name="connsiteY1058" fmla="*/ 29845 h 138429"/>
                <a:gd name="connsiteX1059" fmla="*/ 681991 w 4940931"/>
                <a:gd name="connsiteY1059" fmla="*/ 32385 h 138429"/>
                <a:gd name="connsiteX1060" fmla="*/ 678181 w 4940931"/>
                <a:gd name="connsiteY1060" fmla="*/ 46990 h 138429"/>
                <a:gd name="connsiteX1061" fmla="*/ 676910 w 4940931"/>
                <a:gd name="connsiteY1061" fmla="*/ 46990 h 138429"/>
                <a:gd name="connsiteX1062" fmla="*/ 671830 w 4940931"/>
                <a:gd name="connsiteY1062" fmla="*/ 45085 h 138429"/>
                <a:gd name="connsiteX1063" fmla="*/ 665480 w 4940931"/>
                <a:gd name="connsiteY1063" fmla="*/ 44450 h 138429"/>
                <a:gd name="connsiteX1064" fmla="*/ 654050 w 4940931"/>
                <a:gd name="connsiteY1064" fmla="*/ 49530 h 138429"/>
                <a:gd name="connsiteX1065" fmla="*/ 650240 w 4940931"/>
                <a:gd name="connsiteY1065" fmla="*/ 64770 h 138429"/>
                <a:gd name="connsiteX1066" fmla="*/ 650240 w 4940931"/>
                <a:gd name="connsiteY1066" fmla="*/ 109220 h 138429"/>
                <a:gd name="connsiteX1067" fmla="*/ 635000 w 4940931"/>
                <a:gd name="connsiteY1067" fmla="*/ 109220 h 138429"/>
                <a:gd name="connsiteX1068" fmla="*/ 635000 w 4940931"/>
                <a:gd name="connsiteY1068" fmla="*/ 31115 h 138429"/>
                <a:gd name="connsiteX1069" fmla="*/ 650240 w 4940931"/>
                <a:gd name="connsiteY1069" fmla="*/ 31115 h 138429"/>
                <a:gd name="connsiteX1070" fmla="*/ 650240 w 4940931"/>
                <a:gd name="connsiteY1070" fmla="*/ 38735 h 138429"/>
                <a:gd name="connsiteX1071" fmla="*/ 653416 w 4940931"/>
                <a:gd name="connsiteY1071" fmla="*/ 34925 h 138429"/>
                <a:gd name="connsiteX1072" fmla="*/ 657861 w 4940931"/>
                <a:gd name="connsiteY1072" fmla="*/ 31750 h 138429"/>
                <a:gd name="connsiteX1073" fmla="*/ 662940 w 4940931"/>
                <a:gd name="connsiteY1073" fmla="*/ 29845 h 138429"/>
                <a:gd name="connsiteX1074" fmla="*/ 668656 w 4940931"/>
                <a:gd name="connsiteY1074" fmla="*/ 29210 h 138429"/>
                <a:gd name="connsiteX1075" fmla="*/ 586739 w 4940931"/>
                <a:gd name="connsiteY1075" fmla="*/ 29210 h 138429"/>
                <a:gd name="connsiteX1076" fmla="*/ 601344 w 4940931"/>
                <a:gd name="connsiteY1076" fmla="*/ 32385 h 138429"/>
                <a:gd name="connsiteX1077" fmla="*/ 611504 w 4940931"/>
                <a:gd name="connsiteY1077" fmla="*/ 40640 h 138429"/>
                <a:gd name="connsiteX1078" fmla="*/ 617854 w 4940931"/>
                <a:gd name="connsiteY1078" fmla="*/ 53340 h 138429"/>
                <a:gd name="connsiteX1079" fmla="*/ 619759 w 4940931"/>
                <a:gd name="connsiteY1079" fmla="*/ 68580 h 138429"/>
                <a:gd name="connsiteX1080" fmla="*/ 618489 w 4940931"/>
                <a:gd name="connsiteY1080" fmla="*/ 68580 h 138429"/>
                <a:gd name="connsiteX1081" fmla="*/ 618489 w 4940931"/>
                <a:gd name="connsiteY1081" fmla="*/ 72390 h 138429"/>
                <a:gd name="connsiteX1082" fmla="*/ 618489 w 4940931"/>
                <a:gd name="connsiteY1082" fmla="*/ 75565 h 138429"/>
                <a:gd name="connsiteX1083" fmla="*/ 567054 w 4940931"/>
                <a:gd name="connsiteY1083" fmla="*/ 75565 h 138429"/>
                <a:gd name="connsiteX1084" fmla="*/ 569594 w 4940931"/>
                <a:gd name="connsiteY1084" fmla="*/ 85090 h 138429"/>
                <a:gd name="connsiteX1085" fmla="*/ 574039 w 4940931"/>
                <a:gd name="connsiteY1085" fmla="*/ 91440 h 138429"/>
                <a:gd name="connsiteX1086" fmla="*/ 579754 w 4940931"/>
                <a:gd name="connsiteY1086" fmla="*/ 95250 h 138429"/>
                <a:gd name="connsiteX1087" fmla="*/ 586739 w 4940931"/>
                <a:gd name="connsiteY1087" fmla="*/ 96520 h 138429"/>
                <a:gd name="connsiteX1088" fmla="*/ 591819 w 4940931"/>
                <a:gd name="connsiteY1088" fmla="*/ 96520 h 138429"/>
                <a:gd name="connsiteX1089" fmla="*/ 596264 w 4940931"/>
                <a:gd name="connsiteY1089" fmla="*/ 95250 h 138429"/>
                <a:gd name="connsiteX1090" fmla="*/ 600074 w 4940931"/>
                <a:gd name="connsiteY1090" fmla="*/ 93345 h 138429"/>
                <a:gd name="connsiteX1091" fmla="*/ 604519 w 4940931"/>
                <a:gd name="connsiteY1091" fmla="*/ 90805 h 138429"/>
                <a:gd name="connsiteX1092" fmla="*/ 613409 w 4940931"/>
                <a:gd name="connsiteY1092" fmla="*/ 100330 h 138429"/>
                <a:gd name="connsiteX1093" fmla="*/ 607694 w 4940931"/>
                <a:gd name="connsiteY1093" fmla="*/ 104775 h 138429"/>
                <a:gd name="connsiteX1094" fmla="*/ 601979 w 4940931"/>
                <a:gd name="connsiteY1094" fmla="*/ 107950 h 138429"/>
                <a:gd name="connsiteX1095" fmla="*/ 594994 w 4940931"/>
                <a:gd name="connsiteY1095" fmla="*/ 109855 h 138429"/>
                <a:gd name="connsiteX1096" fmla="*/ 586104 w 4940931"/>
                <a:gd name="connsiteY1096" fmla="*/ 110490 h 138429"/>
                <a:gd name="connsiteX1097" fmla="*/ 576579 w 4940931"/>
                <a:gd name="connsiteY1097" fmla="*/ 109220 h 138429"/>
                <a:gd name="connsiteX1098" fmla="*/ 568959 w 4940931"/>
                <a:gd name="connsiteY1098" fmla="*/ 105410 h 138429"/>
                <a:gd name="connsiteX1099" fmla="*/ 562609 w 4940931"/>
                <a:gd name="connsiteY1099" fmla="*/ 100330 h 138429"/>
                <a:gd name="connsiteX1100" fmla="*/ 557529 w 4940931"/>
                <a:gd name="connsiteY1100" fmla="*/ 92710 h 138429"/>
                <a:gd name="connsiteX1101" fmla="*/ 553719 w 4940931"/>
                <a:gd name="connsiteY1101" fmla="*/ 82550 h 138429"/>
                <a:gd name="connsiteX1102" fmla="*/ 552449 w 4940931"/>
                <a:gd name="connsiteY1102" fmla="*/ 69850 h 138429"/>
                <a:gd name="connsiteX1103" fmla="*/ 554989 w 4940931"/>
                <a:gd name="connsiteY1103" fmla="*/ 52070 h 138429"/>
                <a:gd name="connsiteX1104" fmla="*/ 561974 w 4940931"/>
                <a:gd name="connsiteY1104" fmla="*/ 39370 h 138429"/>
                <a:gd name="connsiteX1105" fmla="*/ 572769 w 4940931"/>
                <a:gd name="connsiteY1105" fmla="*/ 31750 h 138429"/>
                <a:gd name="connsiteX1106" fmla="*/ 586739 w 4940931"/>
                <a:gd name="connsiteY1106" fmla="*/ 29210 h 138429"/>
                <a:gd name="connsiteX1107" fmla="*/ 400050 w 4940931"/>
                <a:gd name="connsiteY1107" fmla="*/ 29210 h 138429"/>
                <a:gd name="connsiteX1108" fmla="*/ 414655 w 4940931"/>
                <a:gd name="connsiteY1108" fmla="*/ 32385 h 138429"/>
                <a:gd name="connsiteX1109" fmla="*/ 424815 w 4940931"/>
                <a:gd name="connsiteY1109" fmla="*/ 40640 h 138429"/>
                <a:gd name="connsiteX1110" fmla="*/ 431165 w 4940931"/>
                <a:gd name="connsiteY1110" fmla="*/ 53340 h 138429"/>
                <a:gd name="connsiteX1111" fmla="*/ 433070 w 4940931"/>
                <a:gd name="connsiteY1111" fmla="*/ 68580 h 138429"/>
                <a:gd name="connsiteX1112" fmla="*/ 431800 w 4940931"/>
                <a:gd name="connsiteY1112" fmla="*/ 68580 h 138429"/>
                <a:gd name="connsiteX1113" fmla="*/ 431800 w 4940931"/>
                <a:gd name="connsiteY1113" fmla="*/ 72390 h 138429"/>
                <a:gd name="connsiteX1114" fmla="*/ 431800 w 4940931"/>
                <a:gd name="connsiteY1114" fmla="*/ 75565 h 138429"/>
                <a:gd name="connsiteX1115" fmla="*/ 380365 w 4940931"/>
                <a:gd name="connsiteY1115" fmla="*/ 75565 h 138429"/>
                <a:gd name="connsiteX1116" fmla="*/ 382905 w 4940931"/>
                <a:gd name="connsiteY1116" fmla="*/ 85090 h 138429"/>
                <a:gd name="connsiteX1117" fmla="*/ 387350 w 4940931"/>
                <a:gd name="connsiteY1117" fmla="*/ 91440 h 138429"/>
                <a:gd name="connsiteX1118" fmla="*/ 393065 w 4940931"/>
                <a:gd name="connsiteY1118" fmla="*/ 95250 h 138429"/>
                <a:gd name="connsiteX1119" fmla="*/ 400050 w 4940931"/>
                <a:gd name="connsiteY1119" fmla="*/ 96520 h 138429"/>
                <a:gd name="connsiteX1120" fmla="*/ 405130 w 4940931"/>
                <a:gd name="connsiteY1120" fmla="*/ 96520 h 138429"/>
                <a:gd name="connsiteX1121" fmla="*/ 409575 w 4940931"/>
                <a:gd name="connsiteY1121" fmla="*/ 95250 h 138429"/>
                <a:gd name="connsiteX1122" fmla="*/ 413385 w 4940931"/>
                <a:gd name="connsiteY1122" fmla="*/ 93345 h 138429"/>
                <a:gd name="connsiteX1123" fmla="*/ 417830 w 4940931"/>
                <a:gd name="connsiteY1123" fmla="*/ 90805 h 138429"/>
                <a:gd name="connsiteX1124" fmla="*/ 426720 w 4940931"/>
                <a:gd name="connsiteY1124" fmla="*/ 100330 h 138429"/>
                <a:gd name="connsiteX1125" fmla="*/ 421005 w 4940931"/>
                <a:gd name="connsiteY1125" fmla="*/ 104775 h 138429"/>
                <a:gd name="connsiteX1126" fmla="*/ 415290 w 4940931"/>
                <a:gd name="connsiteY1126" fmla="*/ 107950 h 138429"/>
                <a:gd name="connsiteX1127" fmla="*/ 408305 w 4940931"/>
                <a:gd name="connsiteY1127" fmla="*/ 109855 h 138429"/>
                <a:gd name="connsiteX1128" fmla="*/ 399415 w 4940931"/>
                <a:gd name="connsiteY1128" fmla="*/ 110490 h 138429"/>
                <a:gd name="connsiteX1129" fmla="*/ 389890 w 4940931"/>
                <a:gd name="connsiteY1129" fmla="*/ 109220 h 138429"/>
                <a:gd name="connsiteX1130" fmla="*/ 382270 w 4940931"/>
                <a:gd name="connsiteY1130" fmla="*/ 105410 h 138429"/>
                <a:gd name="connsiteX1131" fmla="*/ 375920 w 4940931"/>
                <a:gd name="connsiteY1131" fmla="*/ 100330 h 138429"/>
                <a:gd name="connsiteX1132" fmla="*/ 370840 w 4940931"/>
                <a:gd name="connsiteY1132" fmla="*/ 92710 h 138429"/>
                <a:gd name="connsiteX1133" fmla="*/ 367030 w 4940931"/>
                <a:gd name="connsiteY1133" fmla="*/ 82550 h 138429"/>
                <a:gd name="connsiteX1134" fmla="*/ 365760 w 4940931"/>
                <a:gd name="connsiteY1134" fmla="*/ 69850 h 138429"/>
                <a:gd name="connsiteX1135" fmla="*/ 368300 w 4940931"/>
                <a:gd name="connsiteY1135" fmla="*/ 52070 h 138429"/>
                <a:gd name="connsiteX1136" fmla="*/ 375285 w 4940931"/>
                <a:gd name="connsiteY1136" fmla="*/ 39370 h 138429"/>
                <a:gd name="connsiteX1137" fmla="*/ 386080 w 4940931"/>
                <a:gd name="connsiteY1137" fmla="*/ 31750 h 138429"/>
                <a:gd name="connsiteX1138" fmla="*/ 400050 w 4940931"/>
                <a:gd name="connsiteY1138" fmla="*/ 29210 h 138429"/>
                <a:gd name="connsiteX1139" fmla="*/ 201930 w 4940931"/>
                <a:gd name="connsiteY1139" fmla="*/ 29210 h 138429"/>
                <a:gd name="connsiteX1140" fmla="*/ 216535 w 4940931"/>
                <a:gd name="connsiteY1140" fmla="*/ 32385 h 138429"/>
                <a:gd name="connsiteX1141" fmla="*/ 226695 w 4940931"/>
                <a:gd name="connsiteY1141" fmla="*/ 40640 h 138429"/>
                <a:gd name="connsiteX1142" fmla="*/ 233045 w 4940931"/>
                <a:gd name="connsiteY1142" fmla="*/ 53340 h 138429"/>
                <a:gd name="connsiteX1143" fmla="*/ 234950 w 4940931"/>
                <a:gd name="connsiteY1143" fmla="*/ 68580 h 138429"/>
                <a:gd name="connsiteX1144" fmla="*/ 233680 w 4940931"/>
                <a:gd name="connsiteY1144" fmla="*/ 68580 h 138429"/>
                <a:gd name="connsiteX1145" fmla="*/ 233680 w 4940931"/>
                <a:gd name="connsiteY1145" fmla="*/ 72390 h 138429"/>
                <a:gd name="connsiteX1146" fmla="*/ 233680 w 4940931"/>
                <a:gd name="connsiteY1146" fmla="*/ 75565 h 138429"/>
                <a:gd name="connsiteX1147" fmla="*/ 182245 w 4940931"/>
                <a:gd name="connsiteY1147" fmla="*/ 75565 h 138429"/>
                <a:gd name="connsiteX1148" fmla="*/ 184785 w 4940931"/>
                <a:gd name="connsiteY1148" fmla="*/ 85090 h 138429"/>
                <a:gd name="connsiteX1149" fmla="*/ 189230 w 4940931"/>
                <a:gd name="connsiteY1149" fmla="*/ 91440 h 138429"/>
                <a:gd name="connsiteX1150" fmla="*/ 194945 w 4940931"/>
                <a:gd name="connsiteY1150" fmla="*/ 95250 h 138429"/>
                <a:gd name="connsiteX1151" fmla="*/ 201930 w 4940931"/>
                <a:gd name="connsiteY1151" fmla="*/ 96520 h 138429"/>
                <a:gd name="connsiteX1152" fmla="*/ 207010 w 4940931"/>
                <a:gd name="connsiteY1152" fmla="*/ 96520 h 138429"/>
                <a:gd name="connsiteX1153" fmla="*/ 211455 w 4940931"/>
                <a:gd name="connsiteY1153" fmla="*/ 95250 h 138429"/>
                <a:gd name="connsiteX1154" fmla="*/ 215265 w 4940931"/>
                <a:gd name="connsiteY1154" fmla="*/ 93345 h 138429"/>
                <a:gd name="connsiteX1155" fmla="*/ 219710 w 4940931"/>
                <a:gd name="connsiteY1155" fmla="*/ 90805 h 138429"/>
                <a:gd name="connsiteX1156" fmla="*/ 228600 w 4940931"/>
                <a:gd name="connsiteY1156" fmla="*/ 100330 h 138429"/>
                <a:gd name="connsiteX1157" fmla="*/ 222885 w 4940931"/>
                <a:gd name="connsiteY1157" fmla="*/ 104775 h 138429"/>
                <a:gd name="connsiteX1158" fmla="*/ 217170 w 4940931"/>
                <a:gd name="connsiteY1158" fmla="*/ 107950 h 138429"/>
                <a:gd name="connsiteX1159" fmla="*/ 210185 w 4940931"/>
                <a:gd name="connsiteY1159" fmla="*/ 109855 h 138429"/>
                <a:gd name="connsiteX1160" fmla="*/ 201295 w 4940931"/>
                <a:gd name="connsiteY1160" fmla="*/ 110490 h 138429"/>
                <a:gd name="connsiteX1161" fmla="*/ 191770 w 4940931"/>
                <a:gd name="connsiteY1161" fmla="*/ 109220 h 138429"/>
                <a:gd name="connsiteX1162" fmla="*/ 184150 w 4940931"/>
                <a:gd name="connsiteY1162" fmla="*/ 105410 h 138429"/>
                <a:gd name="connsiteX1163" fmla="*/ 177800 w 4940931"/>
                <a:gd name="connsiteY1163" fmla="*/ 100330 h 138429"/>
                <a:gd name="connsiteX1164" fmla="*/ 172720 w 4940931"/>
                <a:gd name="connsiteY1164" fmla="*/ 92710 h 138429"/>
                <a:gd name="connsiteX1165" fmla="*/ 168910 w 4940931"/>
                <a:gd name="connsiteY1165" fmla="*/ 82550 h 138429"/>
                <a:gd name="connsiteX1166" fmla="*/ 167640 w 4940931"/>
                <a:gd name="connsiteY1166" fmla="*/ 69850 h 138429"/>
                <a:gd name="connsiteX1167" fmla="*/ 170180 w 4940931"/>
                <a:gd name="connsiteY1167" fmla="*/ 52070 h 138429"/>
                <a:gd name="connsiteX1168" fmla="*/ 177165 w 4940931"/>
                <a:gd name="connsiteY1168" fmla="*/ 39370 h 138429"/>
                <a:gd name="connsiteX1169" fmla="*/ 187960 w 4940931"/>
                <a:gd name="connsiteY1169" fmla="*/ 31750 h 138429"/>
                <a:gd name="connsiteX1170" fmla="*/ 201930 w 4940931"/>
                <a:gd name="connsiteY1170" fmla="*/ 29210 h 138429"/>
                <a:gd name="connsiteX1171" fmla="*/ 4664706 w 4940931"/>
                <a:gd name="connsiteY1171" fmla="*/ 28574 h 138429"/>
                <a:gd name="connsiteX1172" fmla="*/ 4678676 w 4940931"/>
                <a:gd name="connsiteY1172" fmla="*/ 31749 h 138429"/>
                <a:gd name="connsiteX1173" fmla="*/ 4689471 w 4940931"/>
                <a:gd name="connsiteY1173" fmla="*/ 40004 h 138429"/>
                <a:gd name="connsiteX1174" fmla="*/ 4696456 w 4940931"/>
                <a:gd name="connsiteY1174" fmla="*/ 52704 h 138429"/>
                <a:gd name="connsiteX1175" fmla="*/ 4698996 w 4940931"/>
                <a:gd name="connsiteY1175" fmla="*/ 69214 h 138429"/>
                <a:gd name="connsiteX1176" fmla="*/ 4699631 w 4940931"/>
                <a:gd name="connsiteY1176" fmla="*/ 69214 h 138429"/>
                <a:gd name="connsiteX1177" fmla="*/ 4697091 w 4940931"/>
                <a:gd name="connsiteY1177" fmla="*/ 86359 h 138429"/>
                <a:gd name="connsiteX1178" fmla="*/ 4689471 w 4940931"/>
                <a:gd name="connsiteY1178" fmla="*/ 99059 h 138429"/>
                <a:gd name="connsiteX1179" fmla="*/ 4678041 w 4940931"/>
                <a:gd name="connsiteY1179" fmla="*/ 107314 h 138429"/>
                <a:gd name="connsiteX1180" fmla="*/ 4664071 w 4940931"/>
                <a:gd name="connsiteY1180" fmla="*/ 109854 h 138429"/>
                <a:gd name="connsiteX1181" fmla="*/ 4650101 w 4940931"/>
                <a:gd name="connsiteY1181" fmla="*/ 106679 h 138429"/>
                <a:gd name="connsiteX1182" fmla="*/ 4639306 w 4940931"/>
                <a:gd name="connsiteY1182" fmla="*/ 98424 h 138429"/>
                <a:gd name="connsiteX1183" fmla="*/ 4632321 w 4940931"/>
                <a:gd name="connsiteY1183" fmla="*/ 85724 h 138429"/>
                <a:gd name="connsiteX1184" fmla="*/ 4629781 w 4940931"/>
                <a:gd name="connsiteY1184" fmla="*/ 69214 h 138429"/>
                <a:gd name="connsiteX1185" fmla="*/ 4632321 w 4940931"/>
                <a:gd name="connsiteY1185" fmla="*/ 52069 h 138429"/>
                <a:gd name="connsiteX1186" fmla="*/ 4639941 w 4940931"/>
                <a:gd name="connsiteY1186" fmla="*/ 39369 h 138429"/>
                <a:gd name="connsiteX1187" fmla="*/ 4650736 w 4940931"/>
                <a:gd name="connsiteY1187" fmla="*/ 31114 h 138429"/>
                <a:gd name="connsiteX1188" fmla="*/ 4664706 w 4940931"/>
                <a:gd name="connsiteY1188" fmla="*/ 28574 h 138429"/>
                <a:gd name="connsiteX1189" fmla="*/ 4264655 w 4940931"/>
                <a:gd name="connsiteY1189" fmla="*/ 28574 h 138429"/>
                <a:gd name="connsiteX1190" fmla="*/ 4278625 w 4940931"/>
                <a:gd name="connsiteY1190" fmla="*/ 31749 h 138429"/>
                <a:gd name="connsiteX1191" fmla="*/ 4289420 w 4940931"/>
                <a:gd name="connsiteY1191" fmla="*/ 40004 h 138429"/>
                <a:gd name="connsiteX1192" fmla="*/ 4296405 w 4940931"/>
                <a:gd name="connsiteY1192" fmla="*/ 52704 h 138429"/>
                <a:gd name="connsiteX1193" fmla="*/ 4298945 w 4940931"/>
                <a:gd name="connsiteY1193" fmla="*/ 69214 h 138429"/>
                <a:gd name="connsiteX1194" fmla="*/ 4299580 w 4940931"/>
                <a:gd name="connsiteY1194" fmla="*/ 69214 h 138429"/>
                <a:gd name="connsiteX1195" fmla="*/ 4297040 w 4940931"/>
                <a:gd name="connsiteY1195" fmla="*/ 86359 h 138429"/>
                <a:gd name="connsiteX1196" fmla="*/ 4289420 w 4940931"/>
                <a:gd name="connsiteY1196" fmla="*/ 99059 h 138429"/>
                <a:gd name="connsiteX1197" fmla="*/ 4277990 w 4940931"/>
                <a:gd name="connsiteY1197" fmla="*/ 107314 h 138429"/>
                <a:gd name="connsiteX1198" fmla="*/ 4264020 w 4940931"/>
                <a:gd name="connsiteY1198" fmla="*/ 109854 h 138429"/>
                <a:gd name="connsiteX1199" fmla="*/ 4250050 w 4940931"/>
                <a:gd name="connsiteY1199" fmla="*/ 106679 h 138429"/>
                <a:gd name="connsiteX1200" fmla="*/ 4239255 w 4940931"/>
                <a:gd name="connsiteY1200" fmla="*/ 98424 h 138429"/>
                <a:gd name="connsiteX1201" fmla="*/ 4232270 w 4940931"/>
                <a:gd name="connsiteY1201" fmla="*/ 85724 h 138429"/>
                <a:gd name="connsiteX1202" fmla="*/ 4229730 w 4940931"/>
                <a:gd name="connsiteY1202" fmla="*/ 69214 h 138429"/>
                <a:gd name="connsiteX1203" fmla="*/ 4232270 w 4940931"/>
                <a:gd name="connsiteY1203" fmla="*/ 52069 h 138429"/>
                <a:gd name="connsiteX1204" fmla="*/ 4239890 w 4940931"/>
                <a:gd name="connsiteY1204" fmla="*/ 39369 h 138429"/>
                <a:gd name="connsiteX1205" fmla="*/ 4250685 w 4940931"/>
                <a:gd name="connsiteY1205" fmla="*/ 31114 h 138429"/>
                <a:gd name="connsiteX1206" fmla="*/ 4264655 w 4940931"/>
                <a:gd name="connsiteY1206" fmla="*/ 28574 h 138429"/>
                <a:gd name="connsiteX1207" fmla="*/ 1420495 w 4940931"/>
                <a:gd name="connsiteY1207" fmla="*/ 28574 h 138429"/>
                <a:gd name="connsiteX1208" fmla="*/ 1434465 w 4940931"/>
                <a:gd name="connsiteY1208" fmla="*/ 31749 h 138429"/>
                <a:gd name="connsiteX1209" fmla="*/ 1445260 w 4940931"/>
                <a:gd name="connsiteY1209" fmla="*/ 40004 h 138429"/>
                <a:gd name="connsiteX1210" fmla="*/ 1452245 w 4940931"/>
                <a:gd name="connsiteY1210" fmla="*/ 52704 h 138429"/>
                <a:gd name="connsiteX1211" fmla="*/ 1454785 w 4940931"/>
                <a:gd name="connsiteY1211" fmla="*/ 69214 h 138429"/>
                <a:gd name="connsiteX1212" fmla="*/ 1455420 w 4940931"/>
                <a:gd name="connsiteY1212" fmla="*/ 69214 h 138429"/>
                <a:gd name="connsiteX1213" fmla="*/ 1452880 w 4940931"/>
                <a:gd name="connsiteY1213" fmla="*/ 86359 h 138429"/>
                <a:gd name="connsiteX1214" fmla="*/ 1445260 w 4940931"/>
                <a:gd name="connsiteY1214" fmla="*/ 99059 h 138429"/>
                <a:gd name="connsiteX1215" fmla="*/ 1433830 w 4940931"/>
                <a:gd name="connsiteY1215" fmla="*/ 107314 h 138429"/>
                <a:gd name="connsiteX1216" fmla="*/ 1419860 w 4940931"/>
                <a:gd name="connsiteY1216" fmla="*/ 109854 h 138429"/>
                <a:gd name="connsiteX1217" fmla="*/ 1405890 w 4940931"/>
                <a:gd name="connsiteY1217" fmla="*/ 106679 h 138429"/>
                <a:gd name="connsiteX1218" fmla="*/ 1395095 w 4940931"/>
                <a:gd name="connsiteY1218" fmla="*/ 98424 h 138429"/>
                <a:gd name="connsiteX1219" fmla="*/ 1388110 w 4940931"/>
                <a:gd name="connsiteY1219" fmla="*/ 85724 h 138429"/>
                <a:gd name="connsiteX1220" fmla="*/ 1385570 w 4940931"/>
                <a:gd name="connsiteY1220" fmla="*/ 69214 h 138429"/>
                <a:gd name="connsiteX1221" fmla="*/ 1388110 w 4940931"/>
                <a:gd name="connsiteY1221" fmla="*/ 52069 h 138429"/>
                <a:gd name="connsiteX1222" fmla="*/ 1395730 w 4940931"/>
                <a:gd name="connsiteY1222" fmla="*/ 39369 h 138429"/>
                <a:gd name="connsiteX1223" fmla="*/ 1406525 w 4940931"/>
                <a:gd name="connsiteY1223" fmla="*/ 31114 h 138429"/>
                <a:gd name="connsiteX1224" fmla="*/ 1420495 w 4940931"/>
                <a:gd name="connsiteY1224" fmla="*/ 28574 h 138429"/>
                <a:gd name="connsiteX1225" fmla="*/ 3143245 w 4940931"/>
                <a:gd name="connsiteY1225" fmla="*/ 5079 h 138429"/>
                <a:gd name="connsiteX1226" fmla="*/ 3219445 w 4940931"/>
                <a:gd name="connsiteY1226" fmla="*/ 5079 h 138429"/>
                <a:gd name="connsiteX1227" fmla="*/ 3219445 w 4940931"/>
                <a:gd name="connsiteY1227" fmla="*/ 20319 h 138429"/>
                <a:gd name="connsiteX1228" fmla="*/ 3188965 w 4940931"/>
                <a:gd name="connsiteY1228" fmla="*/ 20319 h 138429"/>
                <a:gd name="connsiteX1229" fmla="*/ 3188965 w 4940931"/>
                <a:gd name="connsiteY1229" fmla="*/ 108584 h 138429"/>
                <a:gd name="connsiteX1230" fmla="*/ 3173090 w 4940931"/>
                <a:gd name="connsiteY1230" fmla="*/ 108584 h 138429"/>
                <a:gd name="connsiteX1231" fmla="*/ 3173090 w 4940931"/>
                <a:gd name="connsiteY1231" fmla="*/ 20319 h 138429"/>
                <a:gd name="connsiteX1232" fmla="*/ 3143245 w 4940931"/>
                <a:gd name="connsiteY1232" fmla="*/ 20319 h 138429"/>
                <a:gd name="connsiteX1233" fmla="*/ 1628774 w 4940931"/>
                <a:gd name="connsiteY1233" fmla="*/ 5079 h 138429"/>
                <a:gd name="connsiteX1234" fmla="*/ 1704970 w 4940931"/>
                <a:gd name="connsiteY1234" fmla="*/ 5079 h 138429"/>
                <a:gd name="connsiteX1235" fmla="*/ 1704970 w 4940931"/>
                <a:gd name="connsiteY1235" fmla="*/ 20319 h 138429"/>
                <a:gd name="connsiteX1236" fmla="*/ 1675129 w 4940931"/>
                <a:gd name="connsiteY1236" fmla="*/ 20319 h 138429"/>
                <a:gd name="connsiteX1237" fmla="*/ 1675129 w 4940931"/>
                <a:gd name="connsiteY1237" fmla="*/ 108584 h 138429"/>
                <a:gd name="connsiteX1238" fmla="*/ 1659255 w 4940931"/>
                <a:gd name="connsiteY1238" fmla="*/ 108584 h 138429"/>
                <a:gd name="connsiteX1239" fmla="*/ 1659255 w 4940931"/>
                <a:gd name="connsiteY1239" fmla="*/ 20319 h 138429"/>
                <a:gd name="connsiteX1240" fmla="*/ 1628774 w 4940931"/>
                <a:gd name="connsiteY1240" fmla="*/ 20319 h 138429"/>
                <a:gd name="connsiteX1241" fmla="*/ 0 w 4940931"/>
                <a:gd name="connsiteY1241" fmla="*/ 5079 h 138429"/>
                <a:gd name="connsiteX1242" fmla="*/ 76200 w 4940931"/>
                <a:gd name="connsiteY1242" fmla="*/ 5079 h 138429"/>
                <a:gd name="connsiteX1243" fmla="*/ 76200 w 4940931"/>
                <a:gd name="connsiteY1243" fmla="*/ 20319 h 138429"/>
                <a:gd name="connsiteX1244" fmla="*/ 45720 w 4940931"/>
                <a:gd name="connsiteY1244" fmla="*/ 20319 h 138429"/>
                <a:gd name="connsiteX1245" fmla="*/ 45720 w 4940931"/>
                <a:gd name="connsiteY1245" fmla="*/ 108584 h 138429"/>
                <a:gd name="connsiteX1246" fmla="*/ 29845 w 4940931"/>
                <a:gd name="connsiteY1246" fmla="*/ 108584 h 138429"/>
                <a:gd name="connsiteX1247" fmla="*/ 29845 w 4940931"/>
                <a:gd name="connsiteY1247" fmla="*/ 20319 h 138429"/>
                <a:gd name="connsiteX1248" fmla="*/ 0 w 4940931"/>
                <a:gd name="connsiteY1248" fmla="*/ 20319 h 138429"/>
                <a:gd name="connsiteX1249" fmla="*/ 1362075 w 4940931"/>
                <a:gd name="connsiteY1249" fmla="*/ 1269 h 138429"/>
                <a:gd name="connsiteX1250" fmla="*/ 1365885 w 4940931"/>
                <a:gd name="connsiteY1250" fmla="*/ 1904 h 138429"/>
                <a:gd name="connsiteX1251" fmla="*/ 1369060 w 4940931"/>
                <a:gd name="connsiteY1251" fmla="*/ 3809 h 138429"/>
                <a:gd name="connsiteX1252" fmla="*/ 1370965 w 4940931"/>
                <a:gd name="connsiteY1252" fmla="*/ 6984 h 138429"/>
                <a:gd name="connsiteX1253" fmla="*/ 1371600 w 4940931"/>
                <a:gd name="connsiteY1253" fmla="*/ 10794 h 138429"/>
                <a:gd name="connsiteX1254" fmla="*/ 1370965 w 4940931"/>
                <a:gd name="connsiteY1254" fmla="*/ 14604 h 138429"/>
                <a:gd name="connsiteX1255" fmla="*/ 1369060 w 4940931"/>
                <a:gd name="connsiteY1255" fmla="*/ 17779 h 138429"/>
                <a:gd name="connsiteX1256" fmla="*/ 1365885 w 4940931"/>
                <a:gd name="connsiteY1256" fmla="*/ 19684 h 138429"/>
                <a:gd name="connsiteX1257" fmla="*/ 1362075 w 4940931"/>
                <a:gd name="connsiteY1257" fmla="*/ 20319 h 138429"/>
                <a:gd name="connsiteX1258" fmla="*/ 1358265 w 4940931"/>
                <a:gd name="connsiteY1258" fmla="*/ 19684 h 138429"/>
                <a:gd name="connsiteX1259" fmla="*/ 1355090 w 4940931"/>
                <a:gd name="connsiteY1259" fmla="*/ 17779 h 138429"/>
                <a:gd name="connsiteX1260" fmla="*/ 1353185 w 4940931"/>
                <a:gd name="connsiteY1260" fmla="*/ 14604 h 138429"/>
                <a:gd name="connsiteX1261" fmla="*/ 1352550 w 4940931"/>
                <a:gd name="connsiteY1261" fmla="*/ 10794 h 138429"/>
                <a:gd name="connsiteX1262" fmla="*/ 1353185 w 4940931"/>
                <a:gd name="connsiteY1262" fmla="*/ 6984 h 138429"/>
                <a:gd name="connsiteX1263" fmla="*/ 1355090 w 4940931"/>
                <a:gd name="connsiteY1263" fmla="*/ 3809 h 138429"/>
                <a:gd name="connsiteX1264" fmla="*/ 1358265 w 4940931"/>
                <a:gd name="connsiteY1264" fmla="*/ 1904 h 138429"/>
                <a:gd name="connsiteX1265" fmla="*/ 1362075 w 4940931"/>
                <a:gd name="connsiteY1265" fmla="*/ 1269 h 138429"/>
                <a:gd name="connsiteX1266" fmla="*/ 4789801 w 4940931"/>
                <a:gd name="connsiteY1266" fmla="*/ 634 h 138429"/>
                <a:gd name="connsiteX1267" fmla="*/ 4789801 w 4940931"/>
                <a:gd name="connsiteY1267" fmla="*/ 65404 h 138429"/>
                <a:gd name="connsiteX1268" fmla="*/ 4814566 w 4940931"/>
                <a:gd name="connsiteY1268" fmla="*/ 31114 h 138429"/>
                <a:gd name="connsiteX1269" fmla="*/ 4831711 w 4940931"/>
                <a:gd name="connsiteY1269" fmla="*/ 31114 h 138429"/>
                <a:gd name="connsiteX1270" fmla="*/ 4812026 w 4940931"/>
                <a:gd name="connsiteY1270" fmla="*/ 57149 h 138429"/>
                <a:gd name="connsiteX1271" fmla="*/ 4835521 w 4940931"/>
                <a:gd name="connsiteY1271" fmla="*/ 108584 h 138429"/>
                <a:gd name="connsiteX1272" fmla="*/ 4819011 w 4940931"/>
                <a:gd name="connsiteY1272" fmla="*/ 108584 h 138429"/>
                <a:gd name="connsiteX1273" fmla="*/ 4801866 w 4940931"/>
                <a:gd name="connsiteY1273" fmla="*/ 69849 h 138429"/>
                <a:gd name="connsiteX1274" fmla="*/ 4789801 w 4940931"/>
                <a:gd name="connsiteY1274" fmla="*/ 85724 h 138429"/>
                <a:gd name="connsiteX1275" fmla="*/ 4789801 w 4940931"/>
                <a:gd name="connsiteY1275" fmla="*/ 108584 h 138429"/>
                <a:gd name="connsiteX1276" fmla="*/ 4774561 w 4940931"/>
                <a:gd name="connsiteY1276" fmla="*/ 108584 h 138429"/>
                <a:gd name="connsiteX1277" fmla="*/ 4774561 w 4940931"/>
                <a:gd name="connsiteY1277" fmla="*/ 8889 h 138429"/>
                <a:gd name="connsiteX1278" fmla="*/ 4472301 w 4940931"/>
                <a:gd name="connsiteY1278" fmla="*/ 634 h 138429"/>
                <a:gd name="connsiteX1279" fmla="*/ 4472301 w 4940931"/>
                <a:gd name="connsiteY1279" fmla="*/ 109219 h 138429"/>
                <a:gd name="connsiteX1280" fmla="*/ 4457061 w 4940931"/>
                <a:gd name="connsiteY1280" fmla="*/ 109219 h 138429"/>
                <a:gd name="connsiteX1281" fmla="*/ 4457696 w 4940931"/>
                <a:gd name="connsiteY1281" fmla="*/ 108584 h 138429"/>
                <a:gd name="connsiteX1282" fmla="*/ 4457696 w 4940931"/>
                <a:gd name="connsiteY1282" fmla="*/ 100964 h 138429"/>
                <a:gd name="connsiteX1283" fmla="*/ 4453251 w 4940931"/>
                <a:gd name="connsiteY1283" fmla="*/ 104774 h 138429"/>
                <a:gd name="connsiteX1284" fmla="*/ 4448171 w 4940931"/>
                <a:gd name="connsiteY1284" fmla="*/ 107949 h 138429"/>
                <a:gd name="connsiteX1285" fmla="*/ 4443091 w 4940931"/>
                <a:gd name="connsiteY1285" fmla="*/ 109854 h 138429"/>
                <a:gd name="connsiteX1286" fmla="*/ 4437376 w 4940931"/>
                <a:gd name="connsiteY1286" fmla="*/ 109854 h 138429"/>
                <a:gd name="connsiteX1287" fmla="*/ 4425946 w 4940931"/>
                <a:gd name="connsiteY1287" fmla="*/ 107314 h 138429"/>
                <a:gd name="connsiteX1288" fmla="*/ 4416421 w 4940931"/>
                <a:gd name="connsiteY1288" fmla="*/ 99694 h 138429"/>
                <a:gd name="connsiteX1289" fmla="*/ 4410071 w 4940931"/>
                <a:gd name="connsiteY1289" fmla="*/ 86994 h 138429"/>
                <a:gd name="connsiteX1290" fmla="*/ 4407531 w 4940931"/>
                <a:gd name="connsiteY1290" fmla="*/ 67944 h 138429"/>
                <a:gd name="connsiteX1291" fmla="*/ 4410071 w 4940931"/>
                <a:gd name="connsiteY1291" fmla="*/ 50799 h 138429"/>
                <a:gd name="connsiteX1292" fmla="*/ 4417056 w 4940931"/>
                <a:gd name="connsiteY1292" fmla="*/ 38734 h 138429"/>
                <a:gd name="connsiteX1293" fmla="*/ 4426581 w 4940931"/>
                <a:gd name="connsiteY1293" fmla="*/ 31749 h 138429"/>
                <a:gd name="connsiteX1294" fmla="*/ 4438011 w 4940931"/>
                <a:gd name="connsiteY1294" fmla="*/ 29209 h 138429"/>
                <a:gd name="connsiteX1295" fmla="*/ 4443726 w 4940931"/>
                <a:gd name="connsiteY1295" fmla="*/ 29844 h 138429"/>
                <a:gd name="connsiteX1296" fmla="*/ 4448806 w 4940931"/>
                <a:gd name="connsiteY1296" fmla="*/ 31749 h 138429"/>
                <a:gd name="connsiteX1297" fmla="*/ 4453251 w 4940931"/>
                <a:gd name="connsiteY1297" fmla="*/ 34924 h 138429"/>
                <a:gd name="connsiteX1298" fmla="*/ 4457061 w 4940931"/>
                <a:gd name="connsiteY1298" fmla="*/ 38099 h 138429"/>
                <a:gd name="connsiteX1299" fmla="*/ 4457061 w 4940931"/>
                <a:gd name="connsiteY1299" fmla="*/ 8254 h 138429"/>
                <a:gd name="connsiteX1300" fmla="*/ 4390385 w 4940931"/>
                <a:gd name="connsiteY1300" fmla="*/ 634 h 138429"/>
                <a:gd name="connsiteX1301" fmla="*/ 4390385 w 4940931"/>
                <a:gd name="connsiteY1301" fmla="*/ 108584 h 138429"/>
                <a:gd name="connsiteX1302" fmla="*/ 4375145 w 4940931"/>
                <a:gd name="connsiteY1302" fmla="*/ 108584 h 138429"/>
                <a:gd name="connsiteX1303" fmla="*/ 4375145 w 4940931"/>
                <a:gd name="connsiteY1303" fmla="*/ 8889 h 138429"/>
                <a:gd name="connsiteX1304" fmla="*/ 3946521 w 4940931"/>
                <a:gd name="connsiteY1304" fmla="*/ 634 h 138429"/>
                <a:gd name="connsiteX1305" fmla="*/ 3946521 w 4940931"/>
                <a:gd name="connsiteY1305" fmla="*/ 38099 h 138429"/>
                <a:gd name="connsiteX1306" fmla="*/ 3950331 w 4940931"/>
                <a:gd name="connsiteY1306" fmla="*/ 34289 h 138429"/>
                <a:gd name="connsiteX1307" fmla="*/ 3954776 w 4940931"/>
                <a:gd name="connsiteY1307" fmla="*/ 31114 h 138429"/>
                <a:gd name="connsiteX1308" fmla="*/ 3960491 w 4940931"/>
                <a:gd name="connsiteY1308" fmla="*/ 29209 h 138429"/>
                <a:gd name="connsiteX1309" fmla="*/ 3966206 w 4940931"/>
                <a:gd name="connsiteY1309" fmla="*/ 29209 h 138429"/>
                <a:gd name="connsiteX1310" fmla="*/ 3978271 w 4940931"/>
                <a:gd name="connsiteY1310" fmla="*/ 31749 h 138429"/>
                <a:gd name="connsiteX1311" fmla="*/ 3987161 w 4940931"/>
                <a:gd name="connsiteY1311" fmla="*/ 38099 h 138429"/>
                <a:gd name="connsiteX1312" fmla="*/ 3992241 w 4940931"/>
                <a:gd name="connsiteY1312" fmla="*/ 49529 h 138429"/>
                <a:gd name="connsiteX1313" fmla="*/ 3994146 w 4940931"/>
                <a:gd name="connsiteY1313" fmla="*/ 64134 h 138429"/>
                <a:gd name="connsiteX1314" fmla="*/ 3994146 w 4940931"/>
                <a:gd name="connsiteY1314" fmla="*/ 108584 h 138429"/>
                <a:gd name="connsiteX1315" fmla="*/ 3978906 w 4940931"/>
                <a:gd name="connsiteY1315" fmla="*/ 108584 h 138429"/>
                <a:gd name="connsiteX1316" fmla="*/ 3978271 w 4940931"/>
                <a:gd name="connsiteY1316" fmla="*/ 108584 h 138429"/>
                <a:gd name="connsiteX1317" fmla="*/ 3978271 w 4940931"/>
                <a:gd name="connsiteY1317" fmla="*/ 64769 h 138429"/>
                <a:gd name="connsiteX1318" fmla="*/ 3974461 w 4940931"/>
                <a:gd name="connsiteY1318" fmla="*/ 48894 h 138429"/>
                <a:gd name="connsiteX1319" fmla="*/ 3962396 w 4940931"/>
                <a:gd name="connsiteY1319" fmla="*/ 43814 h 138429"/>
                <a:gd name="connsiteX1320" fmla="*/ 3956046 w 4940931"/>
                <a:gd name="connsiteY1320" fmla="*/ 45084 h 138429"/>
                <a:gd name="connsiteX1321" fmla="*/ 3950966 w 4940931"/>
                <a:gd name="connsiteY1321" fmla="*/ 48894 h 138429"/>
                <a:gd name="connsiteX1322" fmla="*/ 3947791 w 4940931"/>
                <a:gd name="connsiteY1322" fmla="*/ 55244 h 138429"/>
                <a:gd name="connsiteX1323" fmla="*/ 3946521 w 4940931"/>
                <a:gd name="connsiteY1323" fmla="*/ 63499 h 138429"/>
                <a:gd name="connsiteX1324" fmla="*/ 3946521 w 4940931"/>
                <a:gd name="connsiteY1324" fmla="*/ 109219 h 138429"/>
                <a:gd name="connsiteX1325" fmla="*/ 3931281 w 4940931"/>
                <a:gd name="connsiteY1325" fmla="*/ 109219 h 138429"/>
                <a:gd name="connsiteX1326" fmla="*/ 3931281 w 4940931"/>
                <a:gd name="connsiteY1326" fmla="*/ 8889 h 138429"/>
                <a:gd name="connsiteX1327" fmla="*/ 3248021 w 4940931"/>
                <a:gd name="connsiteY1327" fmla="*/ 634 h 138429"/>
                <a:gd name="connsiteX1328" fmla="*/ 3248021 w 4940931"/>
                <a:gd name="connsiteY1328" fmla="*/ 38099 h 138429"/>
                <a:gd name="connsiteX1329" fmla="*/ 3251831 w 4940931"/>
                <a:gd name="connsiteY1329" fmla="*/ 34289 h 138429"/>
                <a:gd name="connsiteX1330" fmla="*/ 3256276 w 4940931"/>
                <a:gd name="connsiteY1330" fmla="*/ 31114 h 138429"/>
                <a:gd name="connsiteX1331" fmla="*/ 3261991 w 4940931"/>
                <a:gd name="connsiteY1331" fmla="*/ 29209 h 138429"/>
                <a:gd name="connsiteX1332" fmla="*/ 3267706 w 4940931"/>
                <a:gd name="connsiteY1332" fmla="*/ 29209 h 138429"/>
                <a:gd name="connsiteX1333" fmla="*/ 3279771 w 4940931"/>
                <a:gd name="connsiteY1333" fmla="*/ 31749 h 138429"/>
                <a:gd name="connsiteX1334" fmla="*/ 3288661 w 4940931"/>
                <a:gd name="connsiteY1334" fmla="*/ 38099 h 138429"/>
                <a:gd name="connsiteX1335" fmla="*/ 3293741 w 4940931"/>
                <a:gd name="connsiteY1335" fmla="*/ 49529 h 138429"/>
                <a:gd name="connsiteX1336" fmla="*/ 3295646 w 4940931"/>
                <a:gd name="connsiteY1336" fmla="*/ 64134 h 138429"/>
                <a:gd name="connsiteX1337" fmla="*/ 3295646 w 4940931"/>
                <a:gd name="connsiteY1337" fmla="*/ 108584 h 138429"/>
                <a:gd name="connsiteX1338" fmla="*/ 3280406 w 4940931"/>
                <a:gd name="connsiteY1338" fmla="*/ 108584 h 138429"/>
                <a:gd name="connsiteX1339" fmla="*/ 3279771 w 4940931"/>
                <a:gd name="connsiteY1339" fmla="*/ 108584 h 138429"/>
                <a:gd name="connsiteX1340" fmla="*/ 3279771 w 4940931"/>
                <a:gd name="connsiteY1340" fmla="*/ 64769 h 138429"/>
                <a:gd name="connsiteX1341" fmla="*/ 3275961 w 4940931"/>
                <a:gd name="connsiteY1341" fmla="*/ 48894 h 138429"/>
                <a:gd name="connsiteX1342" fmla="*/ 3263896 w 4940931"/>
                <a:gd name="connsiteY1342" fmla="*/ 43814 h 138429"/>
                <a:gd name="connsiteX1343" fmla="*/ 3257546 w 4940931"/>
                <a:gd name="connsiteY1343" fmla="*/ 45084 h 138429"/>
                <a:gd name="connsiteX1344" fmla="*/ 3252466 w 4940931"/>
                <a:gd name="connsiteY1344" fmla="*/ 48894 h 138429"/>
                <a:gd name="connsiteX1345" fmla="*/ 3249291 w 4940931"/>
                <a:gd name="connsiteY1345" fmla="*/ 55244 h 138429"/>
                <a:gd name="connsiteX1346" fmla="*/ 3248021 w 4940931"/>
                <a:gd name="connsiteY1346" fmla="*/ 63499 h 138429"/>
                <a:gd name="connsiteX1347" fmla="*/ 3248021 w 4940931"/>
                <a:gd name="connsiteY1347" fmla="*/ 109219 h 138429"/>
                <a:gd name="connsiteX1348" fmla="*/ 3232781 w 4940931"/>
                <a:gd name="connsiteY1348" fmla="*/ 109219 h 138429"/>
                <a:gd name="connsiteX1349" fmla="*/ 3232781 w 4940931"/>
                <a:gd name="connsiteY1349" fmla="*/ 8889 h 138429"/>
                <a:gd name="connsiteX1350" fmla="*/ 2432681 w 4940931"/>
                <a:gd name="connsiteY1350" fmla="*/ 634 h 138429"/>
                <a:gd name="connsiteX1351" fmla="*/ 2432681 w 4940931"/>
                <a:gd name="connsiteY1351" fmla="*/ 38099 h 138429"/>
                <a:gd name="connsiteX1352" fmla="*/ 2436491 w 4940931"/>
                <a:gd name="connsiteY1352" fmla="*/ 34289 h 138429"/>
                <a:gd name="connsiteX1353" fmla="*/ 2440936 w 4940931"/>
                <a:gd name="connsiteY1353" fmla="*/ 31114 h 138429"/>
                <a:gd name="connsiteX1354" fmla="*/ 2446651 w 4940931"/>
                <a:gd name="connsiteY1354" fmla="*/ 29209 h 138429"/>
                <a:gd name="connsiteX1355" fmla="*/ 2452366 w 4940931"/>
                <a:gd name="connsiteY1355" fmla="*/ 29209 h 138429"/>
                <a:gd name="connsiteX1356" fmla="*/ 2464431 w 4940931"/>
                <a:gd name="connsiteY1356" fmla="*/ 31749 h 138429"/>
                <a:gd name="connsiteX1357" fmla="*/ 2473321 w 4940931"/>
                <a:gd name="connsiteY1357" fmla="*/ 38099 h 138429"/>
                <a:gd name="connsiteX1358" fmla="*/ 2478401 w 4940931"/>
                <a:gd name="connsiteY1358" fmla="*/ 49529 h 138429"/>
                <a:gd name="connsiteX1359" fmla="*/ 2480306 w 4940931"/>
                <a:gd name="connsiteY1359" fmla="*/ 64134 h 138429"/>
                <a:gd name="connsiteX1360" fmla="*/ 2480306 w 4940931"/>
                <a:gd name="connsiteY1360" fmla="*/ 108584 h 138429"/>
                <a:gd name="connsiteX1361" fmla="*/ 2465066 w 4940931"/>
                <a:gd name="connsiteY1361" fmla="*/ 108584 h 138429"/>
                <a:gd name="connsiteX1362" fmla="*/ 2464431 w 4940931"/>
                <a:gd name="connsiteY1362" fmla="*/ 108584 h 138429"/>
                <a:gd name="connsiteX1363" fmla="*/ 2464431 w 4940931"/>
                <a:gd name="connsiteY1363" fmla="*/ 64769 h 138429"/>
                <a:gd name="connsiteX1364" fmla="*/ 2460621 w 4940931"/>
                <a:gd name="connsiteY1364" fmla="*/ 48894 h 138429"/>
                <a:gd name="connsiteX1365" fmla="*/ 2448556 w 4940931"/>
                <a:gd name="connsiteY1365" fmla="*/ 43814 h 138429"/>
                <a:gd name="connsiteX1366" fmla="*/ 2442206 w 4940931"/>
                <a:gd name="connsiteY1366" fmla="*/ 45084 h 138429"/>
                <a:gd name="connsiteX1367" fmla="*/ 2437126 w 4940931"/>
                <a:gd name="connsiteY1367" fmla="*/ 48894 h 138429"/>
                <a:gd name="connsiteX1368" fmla="*/ 2433951 w 4940931"/>
                <a:gd name="connsiteY1368" fmla="*/ 55244 h 138429"/>
                <a:gd name="connsiteX1369" fmla="*/ 2432681 w 4940931"/>
                <a:gd name="connsiteY1369" fmla="*/ 63499 h 138429"/>
                <a:gd name="connsiteX1370" fmla="*/ 2432681 w 4940931"/>
                <a:gd name="connsiteY1370" fmla="*/ 109219 h 138429"/>
                <a:gd name="connsiteX1371" fmla="*/ 2417441 w 4940931"/>
                <a:gd name="connsiteY1371" fmla="*/ 109219 h 138429"/>
                <a:gd name="connsiteX1372" fmla="*/ 2417441 w 4940931"/>
                <a:gd name="connsiteY1372" fmla="*/ 8889 h 138429"/>
                <a:gd name="connsiteX1373" fmla="*/ 1734181 w 4940931"/>
                <a:gd name="connsiteY1373" fmla="*/ 634 h 138429"/>
                <a:gd name="connsiteX1374" fmla="*/ 1734181 w 4940931"/>
                <a:gd name="connsiteY1374" fmla="*/ 38099 h 138429"/>
                <a:gd name="connsiteX1375" fmla="*/ 1737991 w 4940931"/>
                <a:gd name="connsiteY1375" fmla="*/ 34289 h 138429"/>
                <a:gd name="connsiteX1376" fmla="*/ 1742436 w 4940931"/>
                <a:gd name="connsiteY1376" fmla="*/ 31114 h 138429"/>
                <a:gd name="connsiteX1377" fmla="*/ 1748151 w 4940931"/>
                <a:gd name="connsiteY1377" fmla="*/ 29209 h 138429"/>
                <a:gd name="connsiteX1378" fmla="*/ 1753866 w 4940931"/>
                <a:gd name="connsiteY1378" fmla="*/ 29209 h 138429"/>
                <a:gd name="connsiteX1379" fmla="*/ 1765931 w 4940931"/>
                <a:gd name="connsiteY1379" fmla="*/ 31749 h 138429"/>
                <a:gd name="connsiteX1380" fmla="*/ 1774821 w 4940931"/>
                <a:gd name="connsiteY1380" fmla="*/ 38099 h 138429"/>
                <a:gd name="connsiteX1381" fmla="*/ 1779901 w 4940931"/>
                <a:gd name="connsiteY1381" fmla="*/ 49529 h 138429"/>
                <a:gd name="connsiteX1382" fmla="*/ 1781806 w 4940931"/>
                <a:gd name="connsiteY1382" fmla="*/ 64134 h 138429"/>
                <a:gd name="connsiteX1383" fmla="*/ 1781806 w 4940931"/>
                <a:gd name="connsiteY1383" fmla="*/ 108584 h 138429"/>
                <a:gd name="connsiteX1384" fmla="*/ 1766566 w 4940931"/>
                <a:gd name="connsiteY1384" fmla="*/ 108584 h 138429"/>
                <a:gd name="connsiteX1385" fmla="*/ 1765931 w 4940931"/>
                <a:gd name="connsiteY1385" fmla="*/ 108584 h 138429"/>
                <a:gd name="connsiteX1386" fmla="*/ 1765931 w 4940931"/>
                <a:gd name="connsiteY1386" fmla="*/ 64769 h 138429"/>
                <a:gd name="connsiteX1387" fmla="*/ 1762121 w 4940931"/>
                <a:gd name="connsiteY1387" fmla="*/ 48894 h 138429"/>
                <a:gd name="connsiteX1388" fmla="*/ 1750056 w 4940931"/>
                <a:gd name="connsiteY1388" fmla="*/ 43814 h 138429"/>
                <a:gd name="connsiteX1389" fmla="*/ 1743706 w 4940931"/>
                <a:gd name="connsiteY1389" fmla="*/ 45084 h 138429"/>
                <a:gd name="connsiteX1390" fmla="*/ 1738626 w 4940931"/>
                <a:gd name="connsiteY1390" fmla="*/ 48894 h 138429"/>
                <a:gd name="connsiteX1391" fmla="*/ 1735451 w 4940931"/>
                <a:gd name="connsiteY1391" fmla="*/ 55244 h 138429"/>
                <a:gd name="connsiteX1392" fmla="*/ 1734181 w 4940931"/>
                <a:gd name="connsiteY1392" fmla="*/ 63499 h 138429"/>
                <a:gd name="connsiteX1393" fmla="*/ 1734181 w 4940931"/>
                <a:gd name="connsiteY1393" fmla="*/ 109219 h 138429"/>
                <a:gd name="connsiteX1394" fmla="*/ 1718941 w 4940931"/>
                <a:gd name="connsiteY1394" fmla="*/ 109219 h 138429"/>
                <a:gd name="connsiteX1395" fmla="*/ 1718941 w 4940931"/>
                <a:gd name="connsiteY1395" fmla="*/ 8889 h 138429"/>
                <a:gd name="connsiteX1396" fmla="*/ 803275 w 4940931"/>
                <a:gd name="connsiteY1396" fmla="*/ 634 h 138429"/>
                <a:gd name="connsiteX1397" fmla="*/ 803275 w 4940931"/>
                <a:gd name="connsiteY1397" fmla="*/ 38099 h 138429"/>
                <a:gd name="connsiteX1398" fmla="*/ 807085 w 4940931"/>
                <a:gd name="connsiteY1398" fmla="*/ 34289 h 138429"/>
                <a:gd name="connsiteX1399" fmla="*/ 811530 w 4940931"/>
                <a:gd name="connsiteY1399" fmla="*/ 31114 h 138429"/>
                <a:gd name="connsiteX1400" fmla="*/ 817245 w 4940931"/>
                <a:gd name="connsiteY1400" fmla="*/ 29209 h 138429"/>
                <a:gd name="connsiteX1401" fmla="*/ 822960 w 4940931"/>
                <a:gd name="connsiteY1401" fmla="*/ 29209 h 138429"/>
                <a:gd name="connsiteX1402" fmla="*/ 835025 w 4940931"/>
                <a:gd name="connsiteY1402" fmla="*/ 31749 h 138429"/>
                <a:gd name="connsiteX1403" fmla="*/ 843915 w 4940931"/>
                <a:gd name="connsiteY1403" fmla="*/ 38099 h 138429"/>
                <a:gd name="connsiteX1404" fmla="*/ 848995 w 4940931"/>
                <a:gd name="connsiteY1404" fmla="*/ 49529 h 138429"/>
                <a:gd name="connsiteX1405" fmla="*/ 850900 w 4940931"/>
                <a:gd name="connsiteY1405" fmla="*/ 64134 h 138429"/>
                <a:gd name="connsiteX1406" fmla="*/ 850900 w 4940931"/>
                <a:gd name="connsiteY1406" fmla="*/ 108584 h 138429"/>
                <a:gd name="connsiteX1407" fmla="*/ 835660 w 4940931"/>
                <a:gd name="connsiteY1407" fmla="*/ 108584 h 138429"/>
                <a:gd name="connsiteX1408" fmla="*/ 835025 w 4940931"/>
                <a:gd name="connsiteY1408" fmla="*/ 108584 h 138429"/>
                <a:gd name="connsiteX1409" fmla="*/ 835025 w 4940931"/>
                <a:gd name="connsiteY1409" fmla="*/ 64769 h 138429"/>
                <a:gd name="connsiteX1410" fmla="*/ 831215 w 4940931"/>
                <a:gd name="connsiteY1410" fmla="*/ 48894 h 138429"/>
                <a:gd name="connsiteX1411" fmla="*/ 819150 w 4940931"/>
                <a:gd name="connsiteY1411" fmla="*/ 43814 h 138429"/>
                <a:gd name="connsiteX1412" fmla="*/ 812800 w 4940931"/>
                <a:gd name="connsiteY1412" fmla="*/ 45084 h 138429"/>
                <a:gd name="connsiteX1413" fmla="*/ 807720 w 4940931"/>
                <a:gd name="connsiteY1413" fmla="*/ 48894 h 138429"/>
                <a:gd name="connsiteX1414" fmla="*/ 804545 w 4940931"/>
                <a:gd name="connsiteY1414" fmla="*/ 55244 h 138429"/>
                <a:gd name="connsiteX1415" fmla="*/ 803275 w 4940931"/>
                <a:gd name="connsiteY1415" fmla="*/ 63499 h 138429"/>
                <a:gd name="connsiteX1416" fmla="*/ 803275 w 4940931"/>
                <a:gd name="connsiteY1416" fmla="*/ 109219 h 138429"/>
                <a:gd name="connsiteX1417" fmla="*/ 788035 w 4940931"/>
                <a:gd name="connsiteY1417" fmla="*/ 109219 h 138429"/>
                <a:gd name="connsiteX1418" fmla="*/ 788035 w 4940931"/>
                <a:gd name="connsiteY1418" fmla="*/ 8889 h 138429"/>
                <a:gd name="connsiteX1419" fmla="*/ 104774 w 4940931"/>
                <a:gd name="connsiteY1419" fmla="*/ 634 h 138429"/>
                <a:gd name="connsiteX1420" fmla="*/ 104774 w 4940931"/>
                <a:gd name="connsiteY1420" fmla="*/ 38099 h 138429"/>
                <a:gd name="connsiteX1421" fmla="*/ 108584 w 4940931"/>
                <a:gd name="connsiteY1421" fmla="*/ 34289 h 138429"/>
                <a:gd name="connsiteX1422" fmla="*/ 113029 w 4940931"/>
                <a:gd name="connsiteY1422" fmla="*/ 31114 h 138429"/>
                <a:gd name="connsiteX1423" fmla="*/ 118744 w 4940931"/>
                <a:gd name="connsiteY1423" fmla="*/ 29209 h 138429"/>
                <a:gd name="connsiteX1424" fmla="*/ 124459 w 4940931"/>
                <a:gd name="connsiteY1424" fmla="*/ 29209 h 138429"/>
                <a:gd name="connsiteX1425" fmla="*/ 136524 w 4940931"/>
                <a:gd name="connsiteY1425" fmla="*/ 31749 h 138429"/>
                <a:gd name="connsiteX1426" fmla="*/ 145414 w 4940931"/>
                <a:gd name="connsiteY1426" fmla="*/ 38099 h 138429"/>
                <a:gd name="connsiteX1427" fmla="*/ 150494 w 4940931"/>
                <a:gd name="connsiteY1427" fmla="*/ 49529 h 138429"/>
                <a:gd name="connsiteX1428" fmla="*/ 152399 w 4940931"/>
                <a:gd name="connsiteY1428" fmla="*/ 64134 h 138429"/>
                <a:gd name="connsiteX1429" fmla="*/ 152399 w 4940931"/>
                <a:gd name="connsiteY1429" fmla="*/ 108584 h 138429"/>
                <a:gd name="connsiteX1430" fmla="*/ 137159 w 4940931"/>
                <a:gd name="connsiteY1430" fmla="*/ 108584 h 138429"/>
                <a:gd name="connsiteX1431" fmla="*/ 136524 w 4940931"/>
                <a:gd name="connsiteY1431" fmla="*/ 108584 h 138429"/>
                <a:gd name="connsiteX1432" fmla="*/ 136524 w 4940931"/>
                <a:gd name="connsiteY1432" fmla="*/ 64769 h 138429"/>
                <a:gd name="connsiteX1433" fmla="*/ 132714 w 4940931"/>
                <a:gd name="connsiteY1433" fmla="*/ 48894 h 138429"/>
                <a:gd name="connsiteX1434" fmla="*/ 120649 w 4940931"/>
                <a:gd name="connsiteY1434" fmla="*/ 43814 h 138429"/>
                <a:gd name="connsiteX1435" fmla="*/ 114299 w 4940931"/>
                <a:gd name="connsiteY1435" fmla="*/ 45084 h 138429"/>
                <a:gd name="connsiteX1436" fmla="*/ 109219 w 4940931"/>
                <a:gd name="connsiteY1436" fmla="*/ 48894 h 138429"/>
                <a:gd name="connsiteX1437" fmla="*/ 106044 w 4940931"/>
                <a:gd name="connsiteY1437" fmla="*/ 55244 h 138429"/>
                <a:gd name="connsiteX1438" fmla="*/ 104774 w 4940931"/>
                <a:gd name="connsiteY1438" fmla="*/ 63499 h 138429"/>
                <a:gd name="connsiteX1439" fmla="*/ 104774 w 4940931"/>
                <a:gd name="connsiteY1439" fmla="*/ 109219 h 138429"/>
                <a:gd name="connsiteX1440" fmla="*/ 89534 w 4940931"/>
                <a:gd name="connsiteY1440" fmla="*/ 109219 h 138429"/>
                <a:gd name="connsiteX1441" fmla="*/ 89534 w 4940931"/>
                <a:gd name="connsiteY1441" fmla="*/ 8889 h 138429"/>
                <a:gd name="connsiteX1442" fmla="*/ 3894450 w 4940931"/>
                <a:gd name="connsiteY1442" fmla="*/ 0 h 138429"/>
                <a:gd name="connsiteX1443" fmla="*/ 3894450 w 4940931"/>
                <a:gd name="connsiteY1443" fmla="*/ 30480 h 138429"/>
                <a:gd name="connsiteX1444" fmla="*/ 3913500 w 4940931"/>
                <a:gd name="connsiteY1444" fmla="*/ 30480 h 138429"/>
                <a:gd name="connsiteX1445" fmla="*/ 3913500 w 4940931"/>
                <a:gd name="connsiteY1445" fmla="*/ 44450 h 138429"/>
                <a:gd name="connsiteX1446" fmla="*/ 3894450 w 4940931"/>
                <a:gd name="connsiteY1446" fmla="*/ 44450 h 138429"/>
                <a:gd name="connsiteX1447" fmla="*/ 3894450 w 4940931"/>
                <a:gd name="connsiteY1447" fmla="*/ 86995 h 138429"/>
                <a:gd name="connsiteX1448" fmla="*/ 3894450 w 4940931"/>
                <a:gd name="connsiteY1448" fmla="*/ 91440 h 138429"/>
                <a:gd name="connsiteX1449" fmla="*/ 3895720 w 4940931"/>
                <a:gd name="connsiteY1449" fmla="*/ 94615 h 138429"/>
                <a:gd name="connsiteX1450" fmla="*/ 3898260 w 4940931"/>
                <a:gd name="connsiteY1450" fmla="*/ 95885 h 138429"/>
                <a:gd name="connsiteX1451" fmla="*/ 3902070 w 4940931"/>
                <a:gd name="connsiteY1451" fmla="*/ 95885 h 138429"/>
                <a:gd name="connsiteX1452" fmla="*/ 3908420 w 4940931"/>
                <a:gd name="connsiteY1452" fmla="*/ 95250 h 138429"/>
                <a:gd name="connsiteX1453" fmla="*/ 3913500 w 4940931"/>
                <a:gd name="connsiteY1453" fmla="*/ 93345 h 138429"/>
                <a:gd name="connsiteX1454" fmla="*/ 3911595 w 4940931"/>
                <a:gd name="connsiteY1454" fmla="*/ 106680 h 138429"/>
                <a:gd name="connsiteX1455" fmla="*/ 3905245 w 4940931"/>
                <a:gd name="connsiteY1455" fmla="*/ 109220 h 138429"/>
                <a:gd name="connsiteX1456" fmla="*/ 3896990 w 4940931"/>
                <a:gd name="connsiteY1456" fmla="*/ 110490 h 138429"/>
                <a:gd name="connsiteX1457" fmla="*/ 3890005 w 4940931"/>
                <a:gd name="connsiteY1457" fmla="*/ 109220 h 138429"/>
                <a:gd name="connsiteX1458" fmla="*/ 3884290 w 4940931"/>
                <a:gd name="connsiteY1458" fmla="*/ 105410 h 138429"/>
                <a:gd name="connsiteX1459" fmla="*/ 3880480 w 4940931"/>
                <a:gd name="connsiteY1459" fmla="*/ 99060 h 138429"/>
                <a:gd name="connsiteX1460" fmla="*/ 3879210 w 4940931"/>
                <a:gd name="connsiteY1460" fmla="*/ 89535 h 138429"/>
                <a:gd name="connsiteX1461" fmla="*/ 3879210 w 4940931"/>
                <a:gd name="connsiteY1461" fmla="*/ 44450 h 138429"/>
                <a:gd name="connsiteX1462" fmla="*/ 3868415 w 4940931"/>
                <a:gd name="connsiteY1462" fmla="*/ 44450 h 138429"/>
                <a:gd name="connsiteX1463" fmla="*/ 3868415 w 4940931"/>
                <a:gd name="connsiteY1463" fmla="*/ 30480 h 138429"/>
                <a:gd name="connsiteX1464" fmla="*/ 3879210 w 4940931"/>
                <a:gd name="connsiteY1464" fmla="*/ 30480 h 138429"/>
                <a:gd name="connsiteX1465" fmla="*/ 3879210 w 4940931"/>
                <a:gd name="connsiteY1465" fmla="*/ 8255 h 138429"/>
                <a:gd name="connsiteX1466" fmla="*/ 3664581 w 4940931"/>
                <a:gd name="connsiteY1466" fmla="*/ 0 h 138429"/>
                <a:gd name="connsiteX1467" fmla="*/ 3664581 w 4940931"/>
                <a:gd name="connsiteY1467" fmla="*/ 30480 h 138429"/>
                <a:gd name="connsiteX1468" fmla="*/ 3683631 w 4940931"/>
                <a:gd name="connsiteY1468" fmla="*/ 30480 h 138429"/>
                <a:gd name="connsiteX1469" fmla="*/ 3683631 w 4940931"/>
                <a:gd name="connsiteY1469" fmla="*/ 44450 h 138429"/>
                <a:gd name="connsiteX1470" fmla="*/ 3664581 w 4940931"/>
                <a:gd name="connsiteY1470" fmla="*/ 44450 h 138429"/>
                <a:gd name="connsiteX1471" fmla="*/ 3664581 w 4940931"/>
                <a:gd name="connsiteY1471" fmla="*/ 86995 h 138429"/>
                <a:gd name="connsiteX1472" fmla="*/ 3664581 w 4940931"/>
                <a:gd name="connsiteY1472" fmla="*/ 91440 h 138429"/>
                <a:gd name="connsiteX1473" fmla="*/ 3665851 w 4940931"/>
                <a:gd name="connsiteY1473" fmla="*/ 94615 h 138429"/>
                <a:gd name="connsiteX1474" fmla="*/ 3668391 w 4940931"/>
                <a:gd name="connsiteY1474" fmla="*/ 95885 h 138429"/>
                <a:gd name="connsiteX1475" fmla="*/ 3672201 w 4940931"/>
                <a:gd name="connsiteY1475" fmla="*/ 95885 h 138429"/>
                <a:gd name="connsiteX1476" fmla="*/ 3678551 w 4940931"/>
                <a:gd name="connsiteY1476" fmla="*/ 95250 h 138429"/>
                <a:gd name="connsiteX1477" fmla="*/ 3683631 w 4940931"/>
                <a:gd name="connsiteY1477" fmla="*/ 93345 h 138429"/>
                <a:gd name="connsiteX1478" fmla="*/ 3681726 w 4940931"/>
                <a:gd name="connsiteY1478" fmla="*/ 106680 h 138429"/>
                <a:gd name="connsiteX1479" fmla="*/ 3675376 w 4940931"/>
                <a:gd name="connsiteY1479" fmla="*/ 109220 h 138429"/>
                <a:gd name="connsiteX1480" fmla="*/ 3667121 w 4940931"/>
                <a:gd name="connsiteY1480" fmla="*/ 110490 h 138429"/>
                <a:gd name="connsiteX1481" fmla="*/ 3660136 w 4940931"/>
                <a:gd name="connsiteY1481" fmla="*/ 109220 h 138429"/>
                <a:gd name="connsiteX1482" fmla="*/ 3654421 w 4940931"/>
                <a:gd name="connsiteY1482" fmla="*/ 105410 h 138429"/>
                <a:gd name="connsiteX1483" fmla="*/ 3650611 w 4940931"/>
                <a:gd name="connsiteY1483" fmla="*/ 99060 h 138429"/>
                <a:gd name="connsiteX1484" fmla="*/ 3649341 w 4940931"/>
                <a:gd name="connsiteY1484" fmla="*/ 89535 h 138429"/>
                <a:gd name="connsiteX1485" fmla="*/ 3649341 w 4940931"/>
                <a:gd name="connsiteY1485" fmla="*/ 44450 h 138429"/>
                <a:gd name="connsiteX1486" fmla="*/ 3638546 w 4940931"/>
                <a:gd name="connsiteY1486" fmla="*/ 44450 h 138429"/>
                <a:gd name="connsiteX1487" fmla="*/ 3638546 w 4940931"/>
                <a:gd name="connsiteY1487" fmla="*/ 30480 h 138429"/>
                <a:gd name="connsiteX1488" fmla="*/ 3649341 w 4940931"/>
                <a:gd name="connsiteY1488" fmla="*/ 30480 h 138429"/>
                <a:gd name="connsiteX1489" fmla="*/ 3649341 w 4940931"/>
                <a:gd name="connsiteY1489" fmla="*/ 8255 h 138429"/>
                <a:gd name="connsiteX1490" fmla="*/ 3610605 w 4940931"/>
                <a:gd name="connsiteY1490" fmla="*/ 0 h 138429"/>
                <a:gd name="connsiteX1491" fmla="*/ 3610605 w 4940931"/>
                <a:gd name="connsiteY1491" fmla="*/ 30480 h 138429"/>
                <a:gd name="connsiteX1492" fmla="*/ 3629655 w 4940931"/>
                <a:gd name="connsiteY1492" fmla="*/ 30480 h 138429"/>
                <a:gd name="connsiteX1493" fmla="*/ 3629655 w 4940931"/>
                <a:gd name="connsiteY1493" fmla="*/ 44450 h 138429"/>
                <a:gd name="connsiteX1494" fmla="*/ 3610605 w 4940931"/>
                <a:gd name="connsiteY1494" fmla="*/ 44450 h 138429"/>
                <a:gd name="connsiteX1495" fmla="*/ 3610605 w 4940931"/>
                <a:gd name="connsiteY1495" fmla="*/ 86995 h 138429"/>
                <a:gd name="connsiteX1496" fmla="*/ 3610605 w 4940931"/>
                <a:gd name="connsiteY1496" fmla="*/ 91440 h 138429"/>
                <a:gd name="connsiteX1497" fmla="*/ 3611875 w 4940931"/>
                <a:gd name="connsiteY1497" fmla="*/ 94615 h 138429"/>
                <a:gd name="connsiteX1498" fmla="*/ 3614415 w 4940931"/>
                <a:gd name="connsiteY1498" fmla="*/ 95885 h 138429"/>
                <a:gd name="connsiteX1499" fmla="*/ 3618225 w 4940931"/>
                <a:gd name="connsiteY1499" fmla="*/ 95885 h 138429"/>
                <a:gd name="connsiteX1500" fmla="*/ 3624575 w 4940931"/>
                <a:gd name="connsiteY1500" fmla="*/ 95250 h 138429"/>
                <a:gd name="connsiteX1501" fmla="*/ 3629655 w 4940931"/>
                <a:gd name="connsiteY1501" fmla="*/ 93345 h 138429"/>
                <a:gd name="connsiteX1502" fmla="*/ 3627750 w 4940931"/>
                <a:gd name="connsiteY1502" fmla="*/ 106680 h 138429"/>
                <a:gd name="connsiteX1503" fmla="*/ 3621400 w 4940931"/>
                <a:gd name="connsiteY1503" fmla="*/ 109220 h 138429"/>
                <a:gd name="connsiteX1504" fmla="*/ 3613145 w 4940931"/>
                <a:gd name="connsiteY1504" fmla="*/ 110490 h 138429"/>
                <a:gd name="connsiteX1505" fmla="*/ 3606160 w 4940931"/>
                <a:gd name="connsiteY1505" fmla="*/ 109220 h 138429"/>
                <a:gd name="connsiteX1506" fmla="*/ 3600445 w 4940931"/>
                <a:gd name="connsiteY1506" fmla="*/ 105410 h 138429"/>
                <a:gd name="connsiteX1507" fmla="*/ 3596635 w 4940931"/>
                <a:gd name="connsiteY1507" fmla="*/ 99060 h 138429"/>
                <a:gd name="connsiteX1508" fmla="*/ 3595365 w 4940931"/>
                <a:gd name="connsiteY1508" fmla="*/ 89535 h 138429"/>
                <a:gd name="connsiteX1509" fmla="*/ 3595365 w 4940931"/>
                <a:gd name="connsiteY1509" fmla="*/ 44450 h 138429"/>
                <a:gd name="connsiteX1510" fmla="*/ 3584570 w 4940931"/>
                <a:gd name="connsiteY1510" fmla="*/ 44450 h 138429"/>
                <a:gd name="connsiteX1511" fmla="*/ 3584570 w 4940931"/>
                <a:gd name="connsiteY1511" fmla="*/ 30480 h 138429"/>
                <a:gd name="connsiteX1512" fmla="*/ 3595365 w 4940931"/>
                <a:gd name="connsiteY1512" fmla="*/ 30480 h 138429"/>
                <a:gd name="connsiteX1513" fmla="*/ 3595365 w 4940931"/>
                <a:gd name="connsiteY1513" fmla="*/ 8255 h 138429"/>
                <a:gd name="connsiteX1514" fmla="*/ 3445505 w 4940931"/>
                <a:gd name="connsiteY1514" fmla="*/ 0 h 138429"/>
                <a:gd name="connsiteX1515" fmla="*/ 3445505 w 4940931"/>
                <a:gd name="connsiteY1515" fmla="*/ 37465 h 138429"/>
                <a:gd name="connsiteX1516" fmla="*/ 3449950 w 4940931"/>
                <a:gd name="connsiteY1516" fmla="*/ 33655 h 138429"/>
                <a:gd name="connsiteX1517" fmla="*/ 3453760 w 4940931"/>
                <a:gd name="connsiteY1517" fmla="*/ 31115 h 138429"/>
                <a:gd name="connsiteX1518" fmla="*/ 3458840 w 4940931"/>
                <a:gd name="connsiteY1518" fmla="*/ 29210 h 138429"/>
                <a:gd name="connsiteX1519" fmla="*/ 3465825 w 4940931"/>
                <a:gd name="connsiteY1519" fmla="*/ 28575 h 138429"/>
                <a:gd name="connsiteX1520" fmla="*/ 3477890 w 4940931"/>
                <a:gd name="connsiteY1520" fmla="*/ 31115 h 138429"/>
                <a:gd name="connsiteX1521" fmla="*/ 3487415 w 4940931"/>
                <a:gd name="connsiteY1521" fmla="*/ 38735 h 138429"/>
                <a:gd name="connsiteX1522" fmla="*/ 3493765 w 4940931"/>
                <a:gd name="connsiteY1522" fmla="*/ 51435 h 138429"/>
                <a:gd name="connsiteX1523" fmla="*/ 3496305 w 4940931"/>
                <a:gd name="connsiteY1523" fmla="*/ 70485 h 138429"/>
                <a:gd name="connsiteX1524" fmla="*/ 3495670 w 4940931"/>
                <a:gd name="connsiteY1524" fmla="*/ 71120 h 138429"/>
                <a:gd name="connsiteX1525" fmla="*/ 3493130 w 4940931"/>
                <a:gd name="connsiteY1525" fmla="*/ 88265 h 138429"/>
                <a:gd name="connsiteX1526" fmla="*/ 3486145 w 4940931"/>
                <a:gd name="connsiteY1526" fmla="*/ 100330 h 138429"/>
                <a:gd name="connsiteX1527" fmla="*/ 3476620 w 4940931"/>
                <a:gd name="connsiteY1527" fmla="*/ 107315 h 138429"/>
                <a:gd name="connsiteX1528" fmla="*/ 3465190 w 4940931"/>
                <a:gd name="connsiteY1528" fmla="*/ 109855 h 138429"/>
                <a:gd name="connsiteX1529" fmla="*/ 3454395 w 4940931"/>
                <a:gd name="connsiteY1529" fmla="*/ 107315 h 138429"/>
                <a:gd name="connsiteX1530" fmla="*/ 3445505 w 4940931"/>
                <a:gd name="connsiteY1530" fmla="*/ 100965 h 138429"/>
                <a:gd name="connsiteX1531" fmla="*/ 3445505 w 4940931"/>
                <a:gd name="connsiteY1531" fmla="*/ 107950 h 138429"/>
                <a:gd name="connsiteX1532" fmla="*/ 3430265 w 4940931"/>
                <a:gd name="connsiteY1532" fmla="*/ 107950 h 138429"/>
                <a:gd name="connsiteX1533" fmla="*/ 3430265 w 4940931"/>
                <a:gd name="connsiteY1533" fmla="*/ 7620 h 138429"/>
                <a:gd name="connsiteX1534" fmla="*/ 2380611 w 4940931"/>
                <a:gd name="connsiteY1534" fmla="*/ 0 h 138429"/>
                <a:gd name="connsiteX1535" fmla="*/ 2380611 w 4940931"/>
                <a:gd name="connsiteY1535" fmla="*/ 30480 h 138429"/>
                <a:gd name="connsiteX1536" fmla="*/ 2399661 w 4940931"/>
                <a:gd name="connsiteY1536" fmla="*/ 30480 h 138429"/>
                <a:gd name="connsiteX1537" fmla="*/ 2399661 w 4940931"/>
                <a:gd name="connsiteY1537" fmla="*/ 44450 h 138429"/>
                <a:gd name="connsiteX1538" fmla="*/ 2380611 w 4940931"/>
                <a:gd name="connsiteY1538" fmla="*/ 44450 h 138429"/>
                <a:gd name="connsiteX1539" fmla="*/ 2380611 w 4940931"/>
                <a:gd name="connsiteY1539" fmla="*/ 86995 h 138429"/>
                <a:gd name="connsiteX1540" fmla="*/ 2380611 w 4940931"/>
                <a:gd name="connsiteY1540" fmla="*/ 91440 h 138429"/>
                <a:gd name="connsiteX1541" fmla="*/ 2381881 w 4940931"/>
                <a:gd name="connsiteY1541" fmla="*/ 94615 h 138429"/>
                <a:gd name="connsiteX1542" fmla="*/ 2384421 w 4940931"/>
                <a:gd name="connsiteY1542" fmla="*/ 95885 h 138429"/>
                <a:gd name="connsiteX1543" fmla="*/ 2388231 w 4940931"/>
                <a:gd name="connsiteY1543" fmla="*/ 95885 h 138429"/>
                <a:gd name="connsiteX1544" fmla="*/ 2394581 w 4940931"/>
                <a:gd name="connsiteY1544" fmla="*/ 95250 h 138429"/>
                <a:gd name="connsiteX1545" fmla="*/ 2399661 w 4940931"/>
                <a:gd name="connsiteY1545" fmla="*/ 93345 h 138429"/>
                <a:gd name="connsiteX1546" fmla="*/ 2397756 w 4940931"/>
                <a:gd name="connsiteY1546" fmla="*/ 106680 h 138429"/>
                <a:gd name="connsiteX1547" fmla="*/ 2391406 w 4940931"/>
                <a:gd name="connsiteY1547" fmla="*/ 109220 h 138429"/>
                <a:gd name="connsiteX1548" fmla="*/ 2383151 w 4940931"/>
                <a:gd name="connsiteY1548" fmla="*/ 110490 h 138429"/>
                <a:gd name="connsiteX1549" fmla="*/ 2376166 w 4940931"/>
                <a:gd name="connsiteY1549" fmla="*/ 109220 h 138429"/>
                <a:gd name="connsiteX1550" fmla="*/ 2370451 w 4940931"/>
                <a:gd name="connsiteY1550" fmla="*/ 105410 h 138429"/>
                <a:gd name="connsiteX1551" fmla="*/ 2366641 w 4940931"/>
                <a:gd name="connsiteY1551" fmla="*/ 99060 h 138429"/>
                <a:gd name="connsiteX1552" fmla="*/ 2365371 w 4940931"/>
                <a:gd name="connsiteY1552" fmla="*/ 89535 h 138429"/>
                <a:gd name="connsiteX1553" fmla="*/ 2365371 w 4940931"/>
                <a:gd name="connsiteY1553" fmla="*/ 44450 h 138429"/>
                <a:gd name="connsiteX1554" fmla="*/ 2354576 w 4940931"/>
                <a:gd name="connsiteY1554" fmla="*/ 44450 h 138429"/>
                <a:gd name="connsiteX1555" fmla="*/ 2354576 w 4940931"/>
                <a:gd name="connsiteY1555" fmla="*/ 30480 h 138429"/>
                <a:gd name="connsiteX1556" fmla="*/ 2365371 w 4940931"/>
                <a:gd name="connsiteY1556" fmla="*/ 30480 h 138429"/>
                <a:gd name="connsiteX1557" fmla="*/ 2365371 w 4940931"/>
                <a:gd name="connsiteY1557" fmla="*/ 8255 h 138429"/>
                <a:gd name="connsiteX1558" fmla="*/ 2150741 w 4940931"/>
                <a:gd name="connsiteY1558" fmla="*/ 0 h 138429"/>
                <a:gd name="connsiteX1559" fmla="*/ 2150741 w 4940931"/>
                <a:gd name="connsiteY1559" fmla="*/ 30480 h 138429"/>
                <a:gd name="connsiteX1560" fmla="*/ 2169791 w 4940931"/>
                <a:gd name="connsiteY1560" fmla="*/ 30480 h 138429"/>
                <a:gd name="connsiteX1561" fmla="*/ 2169791 w 4940931"/>
                <a:gd name="connsiteY1561" fmla="*/ 44450 h 138429"/>
                <a:gd name="connsiteX1562" fmla="*/ 2150741 w 4940931"/>
                <a:gd name="connsiteY1562" fmla="*/ 44450 h 138429"/>
                <a:gd name="connsiteX1563" fmla="*/ 2150741 w 4940931"/>
                <a:gd name="connsiteY1563" fmla="*/ 86995 h 138429"/>
                <a:gd name="connsiteX1564" fmla="*/ 2150741 w 4940931"/>
                <a:gd name="connsiteY1564" fmla="*/ 91440 h 138429"/>
                <a:gd name="connsiteX1565" fmla="*/ 2152011 w 4940931"/>
                <a:gd name="connsiteY1565" fmla="*/ 94615 h 138429"/>
                <a:gd name="connsiteX1566" fmla="*/ 2154551 w 4940931"/>
                <a:gd name="connsiteY1566" fmla="*/ 95885 h 138429"/>
                <a:gd name="connsiteX1567" fmla="*/ 2158361 w 4940931"/>
                <a:gd name="connsiteY1567" fmla="*/ 95885 h 138429"/>
                <a:gd name="connsiteX1568" fmla="*/ 2164711 w 4940931"/>
                <a:gd name="connsiteY1568" fmla="*/ 95250 h 138429"/>
                <a:gd name="connsiteX1569" fmla="*/ 2169791 w 4940931"/>
                <a:gd name="connsiteY1569" fmla="*/ 93345 h 138429"/>
                <a:gd name="connsiteX1570" fmla="*/ 2167886 w 4940931"/>
                <a:gd name="connsiteY1570" fmla="*/ 106680 h 138429"/>
                <a:gd name="connsiteX1571" fmla="*/ 2161536 w 4940931"/>
                <a:gd name="connsiteY1571" fmla="*/ 109220 h 138429"/>
                <a:gd name="connsiteX1572" fmla="*/ 2153281 w 4940931"/>
                <a:gd name="connsiteY1572" fmla="*/ 110490 h 138429"/>
                <a:gd name="connsiteX1573" fmla="*/ 2146296 w 4940931"/>
                <a:gd name="connsiteY1573" fmla="*/ 109220 h 138429"/>
                <a:gd name="connsiteX1574" fmla="*/ 2140581 w 4940931"/>
                <a:gd name="connsiteY1574" fmla="*/ 105410 h 138429"/>
                <a:gd name="connsiteX1575" fmla="*/ 2136771 w 4940931"/>
                <a:gd name="connsiteY1575" fmla="*/ 99060 h 138429"/>
                <a:gd name="connsiteX1576" fmla="*/ 2135501 w 4940931"/>
                <a:gd name="connsiteY1576" fmla="*/ 89535 h 138429"/>
                <a:gd name="connsiteX1577" fmla="*/ 2135501 w 4940931"/>
                <a:gd name="connsiteY1577" fmla="*/ 44450 h 138429"/>
                <a:gd name="connsiteX1578" fmla="*/ 2124706 w 4940931"/>
                <a:gd name="connsiteY1578" fmla="*/ 44450 h 138429"/>
                <a:gd name="connsiteX1579" fmla="*/ 2124706 w 4940931"/>
                <a:gd name="connsiteY1579" fmla="*/ 30480 h 138429"/>
                <a:gd name="connsiteX1580" fmla="*/ 2135501 w 4940931"/>
                <a:gd name="connsiteY1580" fmla="*/ 30480 h 138429"/>
                <a:gd name="connsiteX1581" fmla="*/ 2135501 w 4940931"/>
                <a:gd name="connsiteY1581" fmla="*/ 8255 h 138429"/>
                <a:gd name="connsiteX1582" fmla="*/ 2096131 w 4940931"/>
                <a:gd name="connsiteY1582" fmla="*/ 0 h 138429"/>
                <a:gd name="connsiteX1583" fmla="*/ 2096131 w 4940931"/>
                <a:gd name="connsiteY1583" fmla="*/ 30480 h 138429"/>
                <a:gd name="connsiteX1584" fmla="*/ 2115181 w 4940931"/>
                <a:gd name="connsiteY1584" fmla="*/ 30480 h 138429"/>
                <a:gd name="connsiteX1585" fmla="*/ 2115181 w 4940931"/>
                <a:gd name="connsiteY1585" fmla="*/ 44450 h 138429"/>
                <a:gd name="connsiteX1586" fmla="*/ 2096131 w 4940931"/>
                <a:gd name="connsiteY1586" fmla="*/ 44450 h 138429"/>
                <a:gd name="connsiteX1587" fmla="*/ 2096131 w 4940931"/>
                <a:gd name="connsiteY1587" fmla="*/ 86995 h 138429"/>
                <a:gd name="connsiteX1588" fmla="*/ 2096131 w 4940931"/>
                <a:gd name="connsiteY1588" fmla="*/ 91440 h 138429"/>
                <a:gd name="connsiteX1589" fmla="*/ 2097401 w 4940931"/>
                <a:gd name="connsiteY1589" fmla="*/ 94615 h 138429"/>
                <a:gd name="connsiteX1590" fmla="*/ 2099941 w 4940931"/>
                <a:gd name="connsiteY1590" fmla="*/ 95885 h 138429"/>
                <a:gd name="connsiteX1591" fmla="*/ 2103751 w 4940931"/>
                <a:gd name="connsiteY1591" fmla="*/ 95885 h 138429"/>
                <a:gd name="connsiteX1592" fmla="*/ 2110101 w 4940931"/>
                <a:gd name="connsiteY1592" fmla="*/ 95250 h 138429"/>
                <a:gd name="connsiteX1593" fmla="*/ 2115181 w 4940931"/>
                <a:gd name="connsiteY1593" fmla="*/ 93345 h 138429"/>
                <a:gd name="connsiteX1594" fmla="*/ 2113276 w 4940931"/>
                <a:gd name="connsiteY1594" fmla="*/ 106680 h 138429"/>
                <a:gd name="connsiteX1595" fmla="*/ 2106926 w 4940931"/>
                <a:gd name="connsiteY1595" fmla="*/ 109220 h 138429"/>
                <a:gd name="connsiteX1596" fmla="*/ 2098671 w 4940931"/>
                <a:gd name="connsiteY1596" fmla="*/ 110490 h 138429"/>
                <a:gd name="connsiteX1597" fmla="*/ 2091686 w 4940931"/>
                <a:gd name="connsiteY1597" fmla="*/ 109220 h 138429"/>
                <a:gd name="connsiteX1598" fmla="*/ 2085971 w 4940931"/>
                <a:gd name="connsiteY1598" fmla="*/ 105410 h 138429"/>
                <a:gd name="connsiteX1599" fmla="*/ 2082161 w 4940931"/>
                <a:gd name="connsiteY1599" fmla="*/ 99060 h 138429"/>
                <a:gd name="connsiteX1600" fmla="*/ 2080891 w 4940931"/>
                <a:gd name="connsiteY1600" fmla="*/ 89535 h 138429"/>
                <a:gd name="connsiteX1601" fmla="*/ 2080891 w 4940931"/>
                <a:gd name="connsiteY1601" fmla="*/ 44450 h 138429"/>
                <a:gd name="connsiteX1602" fmla="*/ 2070096 w 4940931"/>
                <a:gd name="connsiteY1602" fmla="*/ 44450 h 138429"/>
                <a:gd name="connsiteX1603" fmla="*/ 2070096 w 4940931"/>
                <a:gd name="connsiteY1603" fmla="*/ 30480 h 138429"/>
                <a:gd name="connsiteX1604" fmla="*/ 2080891 w 4940931"/>
                <a:gd name="connsiteY1604" fmla="*/ 30480 h 138429"/>
                <a:gd name="connsiteX1605" fmla="*/ 2080891 w 4940931"/>
                <a:gd name="connsiteY1605" fmla="*/ 8255 h 138429"/>
                <a:gd name="connsiteX1606" fmla="*/ 1931665 w 4940931"/>
                <a:gd name="connsiteY1606" fmla="*/ 0 h 138429"/>
                <a:gd name="connsiteX1607" fmla="*/ 1931665 w 4940931"/>
                <a:gd name="connsiteY1607" fmla="*/ 37465 h 138429"/>
                <a:gd name="connsiteX1608" fmla="*/ 1936110 w 4940931"/>
                <a:gd name="connsiteY1608" fmla="*/ 33655 h 138429"/>
                <a:gd name="connsiteX1609" fmla="*/ 1939920 w 4940931"/>
                <a:gd name="connsiteY1609" fmla="*/ 31115 h 138429"/>
                <a:gd name="connsiteX1610" fmla="*/ 1945000 w 4940931"/>
                <a:gd name="connsiteY1610" fmla="*/ 29210 h 138429"/>
                <a:gd name="connsiteX1611" fmla="*/ 1951985 w 4940931"/>
                <a:gd name="connsiteY1611" fmla="*/ 28575 h 138429"/>
                <a:gd name="connsiteX1612" fmla="*/ 1964050 w 4940931"/>
                <a:gd name="connsiteY1612" fmla="*/ 31115 h 138429"/>
                <a:gd name="connsiteX1613" fmla="*/ 1973575 w 4940931"/>
                <a:gd name="connsiteY1613" fmla="*/ 38735 h 138429"/>
                <a:gd name="connsiteX1614" fmla="*/ 1979925 w 4940931"/>
                <a:gd name="connsiteY1614" fmla="*/ 51435 h 138429"/>
                <a:gd name="connsiteX1615" fmla="*/ 1982465 w 4940931"/>
                <a:gd name="connsiteY1615" fmla="*/ 70485 h 138429"/>
                <a:gd name="connsiteX1616" fmla="*/ 1981830 w 4940931"/>
                <a:gd name="connsiteY1616" fmla="*/ 71120 h 138429"/>
                <a:gd name="connsiteX1617" fmla="*/ 1979290 w 4940931"/>
                <a:gd name="connsiteY1617" fmla="*/ 88265 h 138429"/>
                <a:gd name="connsiteX1618" fmla="*/ 1972305 w 4940931"/>
                <a:gd name="connsiteY1618" fmla="*/ 100330 h 138429"/>
                <a:gd name="connsiteX1619" fmla="*/ 1962780 w 4940931"/>
                <a:gd name="connsiteY1619" fmla="*/ 107315 h 138429"/>
                <a:gd name="connsiteX1620" fmla="*/ 1951350 w 4940931"/>
                <a:gd name="connsiteY1620" fmla="*/ 109855 h 138429"/>
                <a:gd name="connsiteX1621" fmla="*/ 1940555 w 4940931"/>
                <a:gd name="connsiteY1621" fmla="*/ 107315 h 138429"/>
                <a:gd name="connsiteX1622" fmla="*/ 1931665 w 4940931"/>
                <a:gd name="connsiteY1622" fmla="*/ 100965 h 138429"/>
                <a:gd name="connsiteX1623" fmla="*/ 1931665 w 4940931"/>
                <a:gd name="connsiteY1623" fmla="*/ 107950 h 138429"/>
                <a:gd name="connsiteX1624" fmla="*/ 1916425 w 4940931"/>
                <a:gd name="connsiteY1624" fmla="*/ 107950 h 138429"/>
                <a:gd name="connsiteX1625" fmla="*/ 1916425 w 4940931"/>
                <a:gd name="connsiteY1625" fmla="*/ 7620 h 138429"/>
                <a:gd name="connsiteX1626" fmla="*/ 1316991 w 4940931"/>
                <a:gd name="connsiteY1626" fmla="*/ 0 h 138429"/>
                <a:gd name="connsiteX1627" fmla="*/ 1316991 w 4940931"/>
                <a:gd name="connsiteY1627" fmla="*/ 30480 h 138429"/>
                <a:gd name="connsiteX1628" fmla="*/ 1336041 w 4940931"/>
                <a:gd name="connsiteY1628" fmla="*/ 30480 h 138429"/>
                <a:gd name="connsiteX1629" fmla="*/ 1336041 w 4940931"/>
                <a:gd name="connsiteY1629" fmla="*/ 44450 h 138429"/>
                <a:gd name="connsiteX1630" fmla="*/ 1316991 w 4940931"/>
                <a:gd name="connsiteY1630" fmla="*/ 44450 h 138429"/>
                <a:gd name="connsiteX1631" fmla="*/ 1316991 w 4940931"/>
                <a:gd name="connsiteY1631" fmla="*/ 86995 h 138429"/>
                <a:gd name="connsiteX1632" fmla="*/ 1316991 w 4940931"/>
                <a:gd name="connsiteY1632" fmla="*/ 91440 h 138429"/>
                <a:gd name="connsiteX1633" fmla="*/ 1318261 w 4940931"/>
                <a:gd name="connsiteY1633" fmla="*/ 94615 h 138429"/>
                <a:gd name="connsiteX1634" fmla="*/ 1320801 w 4940931"/>
                <a:gd name="connsiteY1634" fmla="*/ 95885 h 138429"/>
                <a:gd name="connsiteX1635" fmla="*/ 1324611 w 4940931"/>
                <a:gd name="connsiteY1635" fmla="*/ 95885 h 138429"/>
                <a:gd name="connsiteX1636" fmla="*/ 1330961 w 4940931"/>
                <a:gd name="connsiteY1636" fmla="*/ 95250 h 138429"/>
                <a:gd name="connsiteX1637" fmla="*/ 1336041 w 4940931"/>
                <a:gd name="connsiteY1637" fmla="*/ 93345 h 138429"/>
                <a:gd name="connsiteX1638" fmla="*/ 1334136 w 4940931"/>
                <a:gd name="connsiteY1638" fmla="*/ 106680 h 138429"/>
                <a:gd name="connsiteX1639" fmla="*/ 1327786 w 4940931"/>
                <a:gd name="connsiteY1639" fmla="*/ 109220 h 138429"/>
                <a:gd name="connsiteX1640" fmla="*/ 1319531 w 4940931"/>
                <a:gd name="connsiteY1640" fmla="*/ 110490 h 138429"/>
                <a:gd name="connsiteX1641" fmla="*/ 1312546 w 4940931"/>
                <a:gd name="connsiteY1641" fmla="*/ 109220 h 138429"/>
                <a:gd name="connsiteX1642" fmla="*/ 1306831 w 4940931"/>
                <a:gd name="connsiteY1642" fmla="*/ 105410 h 138429"/>
                <a:gd name="connsiteX1643" fmla="*/ 1303021 w 4940931"/>
                <a:gd name="connsiteY1643" fmla="*/ 99060 h 138429"/>
                <a:gd name="connsiteX1644" fmla="*/ 1301751 w 4940931"/>
                <a:gd name="connsiteY1644" fmla="*/ 89535 h 138429"/>
                <a:gd name="connsiteX1645" fmla="*/ 1301751 w 4940931"/>
                <a:gd name="connsiteY1645" fmla="*/ 44450 h 138429"/>
                <a:gd name="connsiteX1646" fmla="*/ 1290956 w 4940931"/>
                <a:gd name="connsiteY1646" fmla="*/ 44450 h 138429"/>
                <a:gd name="connsiteX1647" fmla="*/ 1290956 w 4940931"/>
                <a:gd name="connsiteY1647" fmla="*/ 30480 h 138429"/>
                <a:gd name="connsiteX1648" fmla="*/ 1301751 w 4940931"/>
                <a:gd name="connsiteY1648" fmla="*/ 30480 h 138429"/>
                <a:gd name="connsiteX1649" fmla="*/ 1301751 w 4940931"/>
                <a:gd name="connsiteY1649" fmla="*/ 8255 h 138429"/>
                <a:gd name="connsiteX1650" fmla="*/ 751206 w 4940931"/>
                <a:gd name="connsiteY1650" fmla="*/ 0 h 138429"/>
                <a:gd name="connsiteX1651" fmla="*/ 751206 w 4940931"/>
                <a:gd name="connsiteY1651" fmla="*/ 30480 h 138429"/>
                <a:gd name="connsiteX1652" fmla="*/ 770256 w 4940931"/>
                <a:gd name="connsiteY1652" fmla="*/ 30480 h 138429"/>
                <a:gd name="connsiteX1653" fmla="*/ 770256 w 4940931"/>
                <a:gd name="connsiteY1653" fmla="*/ 44450 h 138429"/>
                <a:gd name="connsiteX1654" fmla="*/ 751206 w 4940931"/>
                <a:gd name="connsiteY1654" fmla="*/ 44450 h 138429"/>
                <a:gd name="connsiteX1655" fmla="*/ 751206 w 4940931"/>
                <a:gd name="connsiteY1655" fmla="*/ 86995 h 138429"/>
                <a:gd name="connsiteX1656" fmla="*/ 751206 w 4940931"/>
                <a:gd name="connsiteY1656" fmla="*/ 91440 h 138429"/>
                <a:gd name="connsiteX1657" fmla="*/ 752476 w 4940931"/>
                <a:gd name="connsiteY1657" fmla="*/ 94615 h 138429"/>
                <a:gd name="connsiteX1658" fmla="*/ 755016 w 4940931"/>
                <a:gd name="connsiteY1658" fmla="*/ 95885 h 138429"/>
                <a:gd name="connsiteX1659" fmla="*/ 758826 w 4940931"/>
                <a:gd name="connsiteY1659" fmla="*/ 95885 h 138429"/>
                <a:gd name="connsiteX1660" fmla="*/ 765176 w 4940931"/>
                <a:gd name="connsiteY1660" fmla="*/ 95250 h 138429"/>
                <a:gd name="connsiteX1661" fmla="*/ 770256 w 4940931"/>
                <a:gd name="connsiteY1661" fmla="*/ 93345 h 138429"/>
                <a:gd name="connsiteX1662" fmla="*/ 768351 w 4940931"/>
                <a:gd name="connsiteY1662" fmla="*/ 106680 h 138429"/>
                <a:gd name="connsiteX1663" fmla="*/ 762001 w 4940931"/>
                <a:gd name="connsiteY1663" fmla="*/ 109220 h 138429"/>
                <a:gd name="connsiteX1664" fmla="*/ 753746 w 4940931"/>
                <a:gd name="connsiteY1664" fmla="*/ 110490 h 138429"/>
                <a:gd name="connsiteX1665" fmla="*/ 746761 w 4940931"/>
                <a:gd name="connsiteY1665" fmla="*/ 109220 h 138429"/>
                <a:gd name="connsiteX1666" fmla="*/ 741045 w 4940931"/>
                <a:gd name="connsiteY1666" fmla="*/ 105410 h 138429"/>
                <a:gd name="connsiteX1667" fmla="*/ 737236 w 4940931"/>
                <a:gd name="connsiteY1667" fmla="*/ 99060 h 138429"/>
                <a:gd name="connsiteX1668" fmla="*/ 735966 w 4940931"/>
                <a:gd name="connsiteY1668" fmla="*/ 89535 h 138429"/>
                <a:gd name="connsiteX1669" fmla="*/ 735966 w 4940931"/>
                <a:gd name="connsiteY1669" fmla="*/ 44450 h 138429"/>
                <a:gd name="connsiteX1670" fmla="*/ 725171 w 4940931"/>
                <a:gd name="connsiteY1670" fmla="*/ 44450 h 138429"/>
                <a:gd name="connsiteX1671" fmla="*/ 725171 w 4940931"/>
                <a:gd name="connsiteY1671" fmla="*/ 30480 h 138429"/>
                <a:gd name="connsiteX1672" fmla="*/ 735966 w 4940931"/>
                <a:gd name="connsiteY1672" fmla="*/ 30480 h 138429"/>
                <a:gd name="connsiteX1673" fmla="*/ 735966 w 4940931"/>
                <a:gd name="connsiteY1673" fmla="*/ 8255 h 138429"/>
                <a:gd name="connsiteX1674" fmla="*/ 521335 w 4940931"/>
                <a:gd name="connsiteY1674" fmla="*/ 0 h 138429"/>
                <a:gd name="connsiteX1675" fmla="*/ 521335 w 4940931"/>
                <a:gd name="connsiteY1675" fmla="*/ 30480 h 138429"/>
                <a:gd name="connsiteX1676" fmla="*/ 540385 w 4940931"/>
                <a:gd name="connsiteY1676" fmla="*/ 30480 h 138429"/>
                <a:gd name="connsiteX1677" fmla="*/ 540385 w 4940931"/>
                <a:gd name="connsiteY1677" fmla="*/ 44450 h 138429"/>
                <a:gd name="connsiteX1678" fmla="*/ 521335 w 4940931"/>
                <a:gd name="connsiteY1678" fmla="*/ 44450 h 138429"/>
                <a:gd name="connsiteX1679" fmla="*/ 521335 w 4940931"/>
                <a:gd name="connsiteY1679" fmla="*/ 86995 h 138429"/>
                <a:gd name="connsiteX1680" fmla="*/ 521335 w 4940931"/>
                <a:gd name="connsiteY1680" fmla="*/ 91440 h 138429"/>
                <a:gd name="connsiteX1681" fmla="*/ 522605 w 4940931"/>
                <a:gd name="connsiteY1681" fmla="*/ 94615 h 138429"/>
                <a:gd name="connsiteX1682" fmla="*/ 525145 w 4940931"/>
                <a:gd name="connsiteY1682" fmla="*/ 95885 h 138429"/>
                <a:gd name="connsiteX1683" fmla="*/ 528955 w 4940931"/>
                <a:gd name="connsiteY1683" fmla="*/ 95885 h 138429"/>
                <a:gd name="connsiteX1684" fmla="*/ 535305 w 4940931"/>
                <a:gd name="connsiteY1684" fmla="*/ 95250 h 138429"/>
                <a:gd name="connsiteX1685" fmla="*/ 540385 w 4940931"/>
                <a:gd name="connsiteY1685" fmla="*/ 93345 h 138429"/>
                <a:gd name="connsiteX1686" fmla="*/ 538480 w 4940931"/>
                <a:gd name="connsiteY1686" fmla="*/ 106680 h 138429"/>
                <a:gd name="connsiteX1687" fmla="*/ 532130 w 4940931"/>
                <a:gd name="connsiteY1687" fmla="*/ 109220 h 138429"/>
                <a:gd name="connsiteX1688" fmla="*/ 523875 w 4940931"/>
                <a:gd name="connsiteY1688" fmla="*/ 110490 h 138429"/>
                <a:gd name="connsiteX1689" fmla="*/ 516890 w 4940931"/>
                <a:gd name="connsiteY1689" fmla="*/ 109220 h 138429"/>
                <a:gd name="connsiteX1690" fmla="*/ 511175 w 4940931"/>
                <a:gd name="connsiteY1690" fmla="*/ 105410 h 138429"/>
                <a:gd name="connsiteX1691" fmla="*/ 507365 w 4940931"/>
                <a:gd name="connsiteY1691" fmla="*/ 99060 h 138429"/>
                <a:gd name="connsiteX1692" fmla="*/ 506095 w 4940931"/>
                <a:gd name="connsiteY1692" fmla="*/ 89535 h 138429"/>
                <a:gd name="connsiteX1693" fmla="*/ 506095 w 4940931"/>
                <a:gd name="connsiteY1693" fmla="*/ 44450 h 138429"/>
                <a:gd name="connsiteX1694" fmla="*/ 495300 w 4940931"/>
                <a:gd name="connsiteY1694" fmla="*/ 44450 h 138429"/>
                <a:gd name="connsiteX1695" fmla="*/ 495300 w 4940931"/>
                <a:gd name="connsiteY1695" fmla="*/ 30480 h 138429"/>
                <a:gd name="connsiteX1696" fmla="*/ 506095 w 4940931"/>
                <a:gd name="connsiteY1696" fmla="*/ 30480 h 138429"/>
                <a:gd name="connsiteX1697" fmla="*/ 506095 w 4940931"/>
                <a:gd name="connsiteY1697" fmla="*/ 8255 h 138429"/>
                <a:gd name="connsiteX1698" fmla="*/ 466724 w 4940931"/>
                <a:gd name="connsiteY1698" fmla="*/ 0 h 138429"/>
                <a:gd name="connsiteX1699" fmla="*/ 466724 w 4940931"/>
                <a:gd name="connsiteY1699" fmla="*/ 30480 h 138429"/>
                <a:gd name="connsiteX1700" fmla="*/ 485774 w 4940931"/>
                <a:gd name="connsiteY1700" fmla="*/ 30480 h 138429"/>
                <a:gd name="connsiteX1701" fmla="*/ 485774 w 4940931"/>
                <a:gd name="connsiteY1701" fmla="*/ 44450 h 138429"/>
                <a:gd name="connsiteX1702" fmla="*/ 466724 w 4940931"/>
                <a:gd name="connsiteY1702" fmla="*/ 44450 h 138429"/>
                <a:gd name="connsiteX1703" fmla="*/ 466724 w 4940931"/>
                <a:gd name="connsiteY1703" fmla="*/ 86995 h 138429"/>
                <a:gd name="connsiteX1704" fmla="*/ 466724 w 4940931"/>
                <a:gd name="connsiteY1704" fmla="*/ 91440 h 138429"/>
                <a:gd name="connsiteX1705" fmla="*/ 467994 w 4940931"/>
                <a:gd name="connsiteY1705" fmla="*/ 94615 h 138429"/>
                <a:gd name="connsiteX1706" fmla="*/ 470534 w 4940931"/>
                <a:gd name="connsiteY1706" fmla="*/ 95885 h 138429"/>
                <a:gd name="connsiteX1707" fmla="*/ 474344 w 4940931"/>
                <a:gd name="connsiteY1707" fmla="*/ 95885 h 138429"/>
                <a:gd name="connsiteX1708" fmla="*/ 480694 w 4940931"/>
                <a:gd name="connsiteY1708" fmla="*/ 95250 h 138429"/>
                <a:gd name="connsiteX1709" fmla="*/ 485774 w 4940931"/>
                <a:gd name="connsiteY1709" fmla="*/ 93345 h 138429"/>
                <a:gd name="connsiteX1710" fmla="*/ 483869 w 4940931"/>
                <a:gd name="connsiteY1710" fmla="*/ 106680 h 138429"/>
                <a:gd name="connsiteX1711" fmla="*/ 477519 w 4940931"/>
                <a:gd name="connsiteY1711" fmla="*/ 109220 h 138429"/>
                <a:gd name="connsiteX1712" fmla="*/ 469264 w 4940931"/>
                <a:gd name="connsiteY1712" fmla="*/ 110490 h 138429"/>
                <a:gd name="connsiteX1713" fmla="*/ 462279 w 4940931"/>
                <a:gd name="connsiteY1713" fmla="*/ 109220 h 138429"/>
                <a:gd name="connsiteX1714" fmla="*/ 456564 w 4940931"/>
                <a:gd name="connsiteY1714" fmla="*/ 105410 h 138429"/>
                <a:gd name="connsiteX1715" fmla="*/ 452754 w 4940931"/>
                <a:gd name="connsiteY1715" fmla="*/ 99060 h 138429"/>
                <a:gd name="connsiteX1716" fmla="*/ 451484 w 4940931"/>
                <a:gd name="connsiteY1716" fmla="*/ 89535 h 138429"/>
                <a:gd name="connsiteX1717" fmla="*/ 451484 w 4940931"/>
                <a:gd name="connsiteY1717" fmla="*/ 44450 h 138429"/>
                <a:gd name="connsiteX1718" fmla="*/ 440689 w 4940931"/>
                <a:gd name="connsiteY1718" fmla="*/ 44450 h 138429"/>
                <a:gd name="connsiteX1719" fmla="*/ 440689 w 4940931"/>
                <a:gd name="connsiteY1719" fmla="*/ 30480 h 138429"/>
                <a:gd name="connsiteX1720" fmla="*/ 451484 w 4940931"/>
                <a:gd name="connsiteY1720" fmla="*/ 30480 h 138429"/>
                <a:gd name="connsiteX1721" fmla="*/ 451484 w 4940931"/>
                <a:gd name="connsiteY1721" fmla="*/ 8255 h 138429"/>
                <a:gd name="connsiteX1722" fmla="*/ 302259 w 4940931"/>
                <a:gd name="connsiteY1722" fmla="*/ 0 h 138429"/>
                <a:gd name="connsiteX1723" fmla="*/ 302259 w 4940931"/>
                <a:gd name="connsiteY1723" fmla="*/ 37465 h 138429"/>
                <a:gd name="connsiteX1724" fmla="*/ 306704 w 4940931"/>
                <a:gd name="connsiteY1724" fmla="*/ 33655 h 138429"/>
                <a:gd name="connsiteX1725" fmla="*/ 310514 w 4940931"/>
                <a:gd name="connsiteY1725" fmla="*/ 31115 h 138429"/>
                <a:gd name="connsiteX1726" fmla="*/ 315594 w 4940931"/>
                <a:gd name="connsiteY1726" fmla="*/ 29210 h 138429"/>
                <a:gd name="connsiteX1727" fmla="*/ 322579 w 4940931"/>
                <a:gd name="connsiteY1727" fmla="*/ 28575 h 138429"/>
                <a:gd name="connsiteX1728" fmla="*/ 334644 w 4940931"/>
                <a:gd name="connsiteY1728" fmla="*/ 31115 h 138429"/>
                <a:gd name="connsiteX1729" fmla="*/ 344169 w 4940931"/>
                <a:gd name="connsiteY1729" fmla="*/ 38735 h 138429"/>
                <a:gd name="connsiteX1730" fmla="*/ 350519 w 4940931"/>
                <a:gd name="connsiteY1730" fmla="*/ 51435 h 138429"/>
                <a:gd name="connsiteX1731" fmla="*/ 353059 w 4940931"/>
                <a:gd name="connsiteY1731" fmla="*/ 70485 h 138429"/>
                <a:gd name="connsiteX1732" fmla="*/ 352424 w 4940931"/>
                <a:gd name="connsiteY1732" fmla="*/ 71120 h 138429"/>
                <a:gd name="connsiteX1733" fmla="*/ 349884 w 4940931"/>
                <a:gd name="connsiteY1733" fmla="*/ 88265 h 138429"/>
                <a:gd name="connsiteX1734" fmla="*/ 342899 w 4940931"/>
                <a:gd name="connsiteY1734" fmla="*/ 100330 h 138429"/>
                <a:gd name="connsiteX1735" fmla="*/ 333374 w 4940931"/>
                <a:gd name="connsiteY1735" fmla="*/ 107315 h 138429"/>
                <a:gd name="connsiteX1736" fmla="*/ 321944 w 4940931"/>
                <a:gd name="connsiteY1736" fmla="*/ 109855 h 138429"/>
                <a:gd name="connsiteX1737" fmla="*/ 311149 w 4940931"/>
                <a:gd name="connsiteY1737" fmla="*/ 107315 h 138429"/>
                <a:gd name="connsiteX1738" fmla="*/ 302259 w 4940931"/>
                <a:gd name="connsiteY1738" fmla="*/ 100965 h 138429"/>
                <a:gd name="connsiteX1739" fmla="*/ 302259 w 4940931"/>
                <a:gd name="connsiteY1739" fmla="*/ 107950 h 138429"/>
                <a:gd name="connsiteX1740" fmla="*/ 287019 w 4940931"/>
                <a:gd name="connsiteY1740" fmla="*/ 107950 h 138429"/>
                <a:gd name="connsiteX1741" fmla="*/ 287019 w 4940931"/>
                <a:gd name="connsiteY1741" fmla="*/ 7620 h 1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</a:cxnLst>
              <a:rect l="l" t="t" r="r" b="b"/>
              <a:pathLst>
                <a:path w="4940931" h="138429">
                  <a:moveTo>
                    <a:pt x="1032512" y="137477"/>
                  </a:moveTo>
                  <a:lnTo>
                    <a:pt x="1032512" y="137794"/>
                  </a:lnTo>
                  <a:lnTo>
                    <a:pt x="1030607" y="138429"/>
                  </a:lnTo>
                  <a:close/>
                  <a:moveTo>
                    <a:pt x="4929501" y="87629"/>
                  </a:moveTo>
                  <a:cubicBezTo>
                    <a:pt x="4930771" y="87629"/>
                    <a:pt x="4932676" y="87629"/>
                    <a:pt x="4933946" y="88264"/>
                  </a:cubicBezTo>
                  <a:cubicBezTo>
                    <a:pt x="4935216" y="88264"/>
                    <a:pt x="4936486" y="89534"/>
                    <a:pt x="4937756" y="90804"/>
                  </a:cubicBezTo>
                  <a:cubicBezTo>
                    <a:pt x="4939026" y="92074"/>
                    <a:pt x="4939661" y="93344"/>
                    <a:pt x="4940296" y="94614"/>
                  </a:cubicBezTo>
                  <a:cubicBezTo>
                    <a:pt x="4940296" y="95884"/>
                    <a:pt x="4940931" y="97789"/>
                    <a:pt x="4940931" y="99059"/>
                  </a:cubicBezTo>
                  <a:cubicBezTo>
                    <a:pt x="4940931" y="99059"/>
                    <a:pt x="4940931" y="102234"/>
                    <a:pt x="4940296" y="103504"/>
                  </a:cubicBezTo>
                  <a:cubicBezTo>
                    <a:pt x="4940296" y="104774"/>
                    <a:pt x="4939026" y="106044"/>
                    <a:pt x="4937756" y="107314"/>
                  </a:cubicBezTo>
                  <a:cubicBezTo>
                    <a:pt x="4936486" y="108584"/>
                    <a:pt x="4935216" y="109219"/>
                    <a:pt x="4933946" y="109854"/>
                  </a:cubicBezTo>
                  <a:cubicBezTo>
                    <a:pt x="4932676" y="109854"/>
                    <a:pt x="4930771" y="110489"/>
                    <a:pt x="4929501" y="110489"/>
                  </a:cubicBezTo>
                  <a:cubicBezTo>
                    <a:pt x="4928231" y="110489"/>
                    <a:pt x="4926326" y="110489"/>
                    <a:pt x="4925056" y="109854"/>
                  </a:cubicBezTo>
                  <a:cubicBezTo>
                    <a:pt x="4923786" y="109854"/>
                    <a:pt x="4922516" y="108584"/>
                    <a:pt x="4921246" y="107314"/>
                  </a:cubicBezTo>
                  <a:cubicBezTo>
                    <a:pt x="4919976" y="106044"/>
                    <a:pt x="4919341" y="104774"/>
                    <a:pt x="4918706" y="103504"/>
                  </a:cubicBezTo>
                  <a:cubicBezTo>
                    <a:pt x="4918706" y="102234"/>
                    <a:pt x="4918071" y="100329"/>
                    <a:pt x="4918071" y="99059"/>
                  </a:cubicBezTo>
                  <a:cubicBezTo>
                    <a:pt x="4918071" y="97789"/>
                    <a:pt x="4918071" y="95884"/>
                    <a:pt x="4918706" y="94614"/>
                  </a:cubicBezTo>
                  <a:cubicBezTo>
                    <a:pt x="4918706" y="93344"/>
                    <a:pt x="4919976" y="92074"/>
                    <a:pt x="4921246" y="90804"/>
                  </a:cubicBezTo>
                  <a:cubicBezTo>
                    <a:pt x="4922516" y="89534"/>
                    <a:pt x="4923786" y="88899"/>
                    <a:pt x="4925056" y="88264"/>
                  </a:cubicBezTo>
                  <a:cubicBezTo>
                    <a:pt x="4926326" y="88264"/>
                    <a:pt x="4928231" y="87629"/>
                    <a:pt x="4929501" y="87629"/>
                  </a:cubicBezTo>
                  <a:close/>
                  <a:moveTo>
                    <a:pt x="3079110" y="87629"/>
                  </a:moveTo>
                  <a:cubicBezTo>
                    <a:pt x="3080380" y="87629"/>
                    <a:pt x="3082285" y="87629"/>
                    <a:pt x="3083555" y="88264"/>
                  </a:cubicBezTo>
                  <a:cubicBezTo>
                    <a:pt x="3084825" y="88264"/>
                    <a:pt x="3086095" y="89534"/>
                    <a:pt x="3087365" y="90804"/>
                  </a:cubicBezTo>
                  <a:cubicBezTo>
                    <a:pt x="3088635" y="92074"/>
                    <a:pt x="3089270" y="93344"/>
                    <a:pt x="3089905" y="94614"/>
                  </a:cubicBezTo>
                  <a:cubicBezTo>
                    <a:pt x="3089905" y="95884"/>
                    <a:pt x="3090540" y="97789"/>
                    <a:pt x="3090540" y="99059"/>
                  </a:cubicBezTo>
                  <a:cubicBezTo>
                    <a:pt x="3090540" y="99059"/>
                    <a:pt x="3090540" y="102234"/>
                    <a:pt x="3089905" y="103504"/>
                  </a:cubicBezTo>
                  <a:cubicBezTo>
                    <a:pt x="3089905" y="104774"/>
                    <a:pt x="3088635" y="106044"/>
                    <a:pt x="3087365" y="107314"/>
                  </a:cubicBezTo>
                  <a:cubicBezTo>
                    <a:pt x="3086095" y="108584"/>
                    <a:pt x="3084825" y="109219"/>
                    <a:pt x="3083555" y="109854"/>
                  </a:cubicBezTo>
                  <a:cubicBezTo>
                    <a:pt x="3082285" y="109854"/>
                    <a:pt x="3080380" y="110489"/>
                    <a:pt x="3079110" y="110489"/>
                  </a:cubicBezTo>
                  <a:cubicBezTo>
                    <a:pt x="3077840" y="110489"/>
                    <a:pt x="3075935" y="110489"/>
                    <a:pt x="3074665" y="109854"/>
                  </a:cubicBezTo>
                  <a:cubicBezTo>
                    <a:pt x="3073395" y="109854"/>
                    <a:pt x="3072125" y="108584"/>
                    <a:pt x="3070855" y="107314"/>
                  </a:cubicBezTo>
                  <a:cubicBezTo>
                    <a:pt x="3069585" y="106044"/>
                    <a:pt x="3068950" y="104774"/>
                    <a:pt x="3068315" y="103504"/>
                  </a:cubicBezTo>
                  <a:cubicBezTo>
                    <a:pt x="3068315" y="102234"/>
                    <a:pt x="3067680" y="100329"/>
                    <a:pt x="3067680" y="99059"/>
                  </a:cubicBezTo>
                  <a:cubicBezTo>
                    <a:pt x="3067680" y="97789"/>
                    <a:pt x="3067680" y="95884"/>
                    <a:pt x="3068315" y="94614"/>
                  </a:cubicBezTo>
                  <a:cubicBezTo>
                    <a:pt x="3068315" y="93344"/>
                    <a:pt x="3069585" y="92074"/>
                    <a:pt x="3070855" y="90804"/>
                  </a:cubicBezTo>
                  <a:cubicBezTo>
                    <a:pt x="3072125" y="89534"/>
                    <a:pt x="3073395" y="88899"/>
                    <a:pt x="3074665" y="88264"/>
                  </a:cubicBezTo>
                  <a:cubicBezTo>
                    <a:pt x="3075935" y="88264"/>
                    <a:pt x="3077840" y="87629"/>
                    <a:pt x="3079110" y="87629"/>
                  </a:cubicBezTo>
                  <a:close/>
                  <a:moveTo>
                    <a:pt x="1565275" y="87629"/>
                  </a:moveTo>
                  <a:cubicBezTo>
                    <a:pt x="1566545" y="87629"/>
                    <a:pt x="1568450" y="87629"/>
                    <a:pt x="1569720" y="88264"/>
                  </a:cubicBezTo>
                  <a:cubicBezTo>
                    <a:pt x="1570990" y="88264"/>
                    <a:pt x="1572260" y="89534"/>
                    <a:pt x="1573529" y="90804"/>
                  </a:cubicBezTo>
                  <a:cubicBezTo>
                    <a:pt x="1574800" y="92074"/>
                    <a:pt x="1575435" y="93344"/>
                    <a:pt x="1576069" y="94614"/>
                  </a:cubicBezTo>
                  <a:cubicBezTo>
                    <a:pt x="1576069" y="95884"/>
                    <a:pt x="1576705" y="97789"/>
                    <a:pt x="1576705" y="99059"/>
                  </a:cubicBezTo>
                  <a:cubicBezTo>
                    <a:pt x="1576705" y="99059"/>
                    <a:pt x="1576705" y="102234"/>
                    <a:pt x="1576069" y="103504"/>
                  </a:cubicBezTo>
                  <a:cubicBezTo>
                    <a:pt x="1576069" y="104774"/>
                    <a:pt x="1574800" y="106044"/>
                    <a:pt x="1573529" y="107314"/>
                  </a:cubicBezTo>
                  <a:cubicBezTo>
                    <a:pt x="1572260" y="108584"/>
                    <a:pt x="1570990" y="109219"/>
                    <a:pt x="1569720" y="109854"/>
                  </a:cubicBezTo>
                  <a:cubicBezTo>
                    <a:pt x="1568450" y="109854"/>
                    <a:pt x="1566545" y="110489"/>
                    <a:pt x="1565275" y="110489"/>
                  </a:cubicBezTo>
                  <a:cubicBezTo>
                    <a:pt x="1564005" y="110489"/>
                    <a:pt x="1562099" y="110489"/>
                    <a:pt x="1560830" y="109854"/>
                  </a:cubicBezTo>
                  <a:cubicBezTo>
                    <a:pt x="1559559" y="109854"/>
                    <a:pt x="1558289" y="108584"/>
                    <a:pt x="1557020" y="107314"/>
                  </a:cubicBezTo>
                  <a:cubicBezTo>
                    <a:pt x="1555750" y="106044"/>
                    <a:pt x="1555114" y="104774"/>
                    <a:pt x="1554479" y="103504"/>
                  </a:cubicBezTo>
                  <a:cubicBezTo>
                    <a:pt x="1554479" y="102234"/>
                    <a:pt x="1553844" y="100329"/>
                    <a:pt x="1553844" y="99059"/>
                  </a:cubicBezTo>
                  <a:cubicBezTo>
                    <a:pt x="1553844" y="97789"/>
                    <a:pt x="1553844" y="95884"/>
                    <a:pt x="1554479" y="94614"/>
                  </a:cubicBezTo>
                  <a:cubicBezTo>
                    <a:pt x="1554479" y="93344"/>
                    <a:pt x="1555750" y="92074"/>
                    <a:pt x="1557020" y="90804"/>
                  </a:cubicBezTo>
                  <a:cubicBezTo>
                    <a:pt x="1558289" y="89534"/>
                    <a:pt x="1559559" y="88899"/>
                    <a:pt x="1560830" y="88264"/>
                  </a:cubicBezTo>
                  <a:cubicBezTo>
                    <a:pt x="1562099" y="88264"/>
                    <a:pt x="1564005" y="87629"/>
                    <a:pt x="1565275" y="87629"/>
                  </a:cubicBezTo>
                  <a:close/>
                  <a:moveTo>
                    <a:pt x="2642230" y="73024"/>
                  </a:moveTo>
                  <a:cubicBezTo>
                    <a:pt x="2637150" y="73024"/>
                    <a:pt x="2633340" y="74294"/>
                    <a:pt x="2630800" y="76199"/>
                  </a:cubicBezTo>
                  <a:cubicBezTo>
                    <a:pt x="2627625" y="78104"/>
                    <a:pt x="2626355" y="81279"/>
                    <a:pt x="2626355" y="84454"/>
                  </a:cubicBezTo>
                  <a:cubicBezTo>
                    <a:pt x="2626355" y="86994"/>
                    <a:pt x="2626355" y="88899"/>
                    <a:pt x="2627625" y="90169"/>
                  </a:cubicBezTo>
                  <a:cubicBezTo>
                    <a:pt x="2628260" y="92074"/>
                    <a:pt x="2629530" y="93344"/>
                    <a:pt x="2630800" y="93979"/>
                  </a:cubicBezTo>
                  <a:cubicBezTo>
                    <a:pt x="2632070" y="95249"/>
                    <a:pt x="2633340" y="95884"/>
                    <a:pt x="2635245" y="96519"/>
                  </a:cubicBezTo>
                  <a:cubicBezTo>
                    <a:pt x="2637150" y="96519"/>
                    <a:pt x="2639055" y="97154"/>
                    <a:pt x="2641595" y="97154"/>
                  </a:cubicBezTo>
                  <a:cubicBezTo>
                    <a:pt x="2643500" y="97154"/>
                    <a:pt x="2645405" y="97154"/>
                    <a:pt x="2647310" y="96519"/>
                  </a:cubicBezTo>
                  <a:cubicBezTo>
                    <a:pt x="2649215" y="96519"/>
                    <a:pt x="2651120" y="95249"/>
                    <a:pt x="2652390" y="93979"/>
                  </a:cubicBezTo>
                  <a:cubicBezTo>
                    <a:pt x="2654295" y="93344"/>
                    <a:pt x="2655565" y="92074"/>
                    <a:pt x="2656835" y="90804"/>
                  </a:cubicBezTo>
                  <a:cubicBezTo>
                    <a:pt x="2658105" y="89534"/>
                    <a:pt x="2659375" y="88264"/>
                    <a:pt x="2660010" y="86994"/>
                  </a:cubicBezTo>
                  <a:lnTo>
                    <a:pt x="2660010" y="75564"/>
                  </a:lnTo>
                  <a:cubicBezTo>
                    <a:pt x="2660010" y="75564"/>
                    <a:pt x="2657470" y="74294"/>
                    <a:pt x="2656200" y="74294"/>
                  </a:cubicBezTo>
                  <a:cubicBezTo>
                    <a:pt x="2654930" y="74294"/>
                    <a:pt x="2653660" y="73659"/>
                    <a:pt x="2652390" y="73659"/>
                  </a:cubicBezTo>
                  <a:cubicBezTo>
                    <a:pt x="2651120" y="73659"/>
                    <a:pt x="2649850" y="73659"/>
                    <a:pt x="2647945" y="73024"/>
                  </a:cubicBezTo>
                  <a:cubicBezTo>
                    <a:pt x="2646040" y="73024"/>
                    <a:pt x="2644135" y="73024"/>
                    <a:pt x="2642230" y="73024"/>
                  </a:cubicBezTo>
                  <a:close/>
                  <a:moveTo>
                    <a:pt x="4664706" y="43814"/>
                  </a:moveTo>
                  <a:cubicBezTo>
                    <a:pt x="4661531" y="43814"/>
                    <a:pt x="4658991" y="43814"/>
                    <a:pt x="4657086" y="45719"/>
                  </a:cubicBezTo>
                  <a:cubicBezTo>
                    <a:pt x="4654546" y="46989"/>
                    <a:pt x="4652641" y="48894"/>
                    <a:pt x="4651371" y="50799"/>
                  </a:cubicBezTo>
                  <a:cubicBezTo>
                    <a:pt x="4649466" y="53339"/>
                    <a:pt x="4648831" y="55879"/>
                    <a:pt x="4647561" y="59054"/>
                  </a:cubicBezTo>
                  <a:cubicBezTo>
                    <a:pt x="4646926" y="62229"/>
                    <a:pt x="4646291" y="65404"/>
                    <a:pt x="4646291" y="69849"/>
                  </a:cubicBezTo>
                  <a:cubicBezTo>
                    <a:pt x="4646291" y="74294"/>
                    <a:pt x="4646291" y="78104"/>
                    <a:pt x="4647561" y="81279"/>
                  </a:cubicBezTo>
                  <a:cubicBezTo>
                    <a:pt x="4648196" y="84454"/>
                    <a:pt x="4650101" y="87629"/>
                    <a:pt x="4651371" y="89534"/>
                  </a:cubicBezTo>
                  <a:cubicBezTo>
                    <a:pt x="4653276" y="92074"/>
                    <a:pt x="4655181" y="93344"/>
                    <a:pt x="4657721" y="94614"/>
                  </a:cubicBezTo>
                  <a:cubicBezTo>
                    <a:pt x="4660261" y="95884"/>
                    <a:pt x="4662801" y="96519"/>
                    <a:pt x="4665341" y="96519"/>
                  </a:cubicBezTo>
                  <a:cubicBezTo>
                    <a:pt x="4667881" y="96519"/>
                    <a:pt x="4671056" y="95884"/>
                    <a:pt x="4672961" y="94614"/>
                  </a:cubicBezTo>
                  <a:cubicBezTo>
                    <a:pt x="4675501" y="93344"/>
                    <a:pt x="4677406" y="91439"/>
                    <a:pt x="4678676" y="88899"/>
                  </a:cubicBezTo>
                  <a:cubicBezTo>
                    <a:pt x="4680581" y="86359"/>
                    <a:pt x="4681851" y="83819"/>
                    <a:pt x="4682486" y="80644"/>
                  </a:cubicBezTo>
                  <a:cubicBezTo>
                    <a:pt x="4683121" y="77469"/>
                    <a:pt x="4683756" y="74294"/>
                    <a:pt x="4683756" y="70484"/>
                  </a:cubicBezTo>
                  <a:lnTo>
                    <a:pt x="4684391" y="69849"/>
                  </a:lnTo>
                  <a:cubicBezTo>
                    <a:pt x="4684391" y="66039"/>
                    <a:pt x="4684391" y="62229"/>
                    <a:pt x="4683121" y="59054"/>
                  </a:cubicBezTo>
                  <a:cubicBezTo>
                    <a:pt x="4682486" y="55879"/>
                    <a:pt x="4680581" y="53339"/>
                    <a:pt x="4679311" y="50799"/>
                  </a:cubicBezTo>
                  <a:cubicBezTo>
                    <a:pt x="4677406" y="48259"/>
                    <a:pt x="4675501" y="46989"/>
                    <a:pt x="4672961" y="45719"/>
                  </a:cubicBezTo>
                  <a:cubicBezTo>
                    <a:pt x="4670421" y="44449"/>
                    <a:pt x="4667881" y="43814"/>
                    <a:pt x="4664706" y="43814"/>
                  </a:cubicBezTo>
                  <a:close/>
                  <a:moveTo>
                    <a:pt x="4264020" y="43814"/>
                  </a:moveTo>
                  <a:cubicBezTo>
                    <a:pt x="4260845" y="43814"/>
                    <a:pt x="4258305" y="43814"/>
                    <a:pt x="4256400" y="45719"/>
                  </a:cubicBezTo>
                  <a:cubicBezTo>
                    <a:pt x="4253860" y="46989"/>
                    <a:pt x="4251955" y="48894"/>
                    <a:pt x="4250685" y="50799"/>
                  </a:cubicBezTo>
                  <a:cubicBezTo>
                    <a:pt x="4248780" y="53339"/>
                    <a:pt x="4247510" y="55879"/>
                    <a:pt x="4246875" y="59054"/>
                  </a:cubicBezTo>
                  <a:cubicBezTo>
                    <a:pt x="4246240" y="62229"/>
                    <a:pt x="4245605" y="65404"/>
                    <a:pt x="4245605" y="69849"/>
                  </a:cubicBezTo>
                  <a:cubicBezTo>
                    <a:pt x="4245605" y="74294"/>
                    <a:pt x="4245605" y="78104"/>
                    <a:pt x="4246875" y="81279"/>
                  </a:cubicBezTo>
                  <a:cubicBezTo>
                    <a:pt x="4247510" y="84454"/>
                    <a:pt x="4249415" y="87629"/>
                    <a:pt x="4250685" y="89534"/>
                  </a:cubicBezTo>
                  <a:cubicBezTo>
                    <a:pt x="4252590" y="92074"/>
                    <a:pt x="4254495" y="93344"/>
                    <a:pt x="4257035" y="94614"/>
                  </a:cubicBezTo>
                  <a:cubicBezTo>
                    <a:pt x="4259575" y="95884"/>
                    <a:pt x="4262115" y="96519"/>
                    <a:pt x="4264655" y="96519"/>
                  </a:cubicBezTo>
                  <a:cubicBezTo>
                    <a:pt x="4267195" y="96519"/>
                    <a:pt x="4270370" y="95884"/>
                    <a:pt x="4272275" y="94614"/>
                  </a:cubicBezTo>
                  <a:cubicBezTo>
                    <a:pt x="4274815" y="93344"/>
                    <a:pt x="4276720" y="91439"/>
                    <a:pt x="4277990" y="88899"/>
                  </a:cubicBezTo>
                  <a:cubicBezTo>
                    <a:pt x="4279895" y="86359"/>
                    <a:pt x="4281165" y="83819"/>
                    <a:pt x="4281800" y="80644"/>
                  </a:cubicBezTo>
                  <a:cubicBezTo>
                    <a:pt x="4282435" y="77469"/>
                    <a:pt x="4283070" y="74294"/>
                    <a:pt x="4283070" y="70484"/>
                  </a:cubicBezTo>
                  <a:lnTo>
                    <a:pt x="4283705" y="69849"/>
                  </a:lnTo>
                  <a:cubicBezTo>
                    <a:pt x="4283705" y="66039"/>
                    <a:pt x="4283705" y="62229"/>
                    <a:pt x="4282435" y="59054"/>
                  </a:cubicBezTo>
                  <a:cubicBezTo>
                    <a:pt x="4281800" y="55879"/>
                    <a:pt x="4279895" y="53339"/>
                    <a:pt x="4278625" y="50799"/>
                  </a:cubicBezTo>
                  <a:cubicBezTo>
                    <a:pt x="4276720" y="48259"/>
                    <a:pt x="4274815" y="46989"/>
                    <a:pt x="4272275" y="45719"/>
                  </a:cubicBezTo>
                  <a:cubicBezTo>
                    <a:pt x="4269735" y="44449"/>
                    <a:pt x="4267195" y="43814"/>
                    <a:pt x="4264020" y="43814"/>
                  </a:cubicBezTo>
                  <a:close/>
                  <a:moveTo>
                    <a:pt x="1420495" y="43814"/>
                  </a:moveTo>
                  <a:cubicBezTo>
                    <a:pt x="1417320" y="43814"/>
                    <a:pt x="1414780" y="43814"/>
                    <a:pt x="1412875" y="45719"/>
                  </a:cubicBezTo>
                  <a:cubicBezTo>
                    <a:pt x="1410335" y="46989"/>
                    <a:pt x="1408430" y="48894"/>
                    <a:pt x="1407160" y="50799"/>
                  </a:cubicBezTo>
                  <a:cubicBezTo>
                    <a:pt x="1405255" y="53339"/>
                    <a:pt x="1403985" y="55879"/>
                    <a:pt x="1403350" y="59054"/>
                  </a:cubicBezTo>
                  <a:cubicBezTo>
                    <a:pt x="1402715" y="62229"/>
                    <a:pt x="1402080" y="65404"/>
                    <a:pt x="1402080" y="69849"/>
                  </a:cubicBezTo>
                  <a:cubicBezTo>
                    <a:pt x="1402080" y="74294"/>
                    <a:pt x="1402080" y="78104"/>
                    <a:pt x="1403350" y="81279"/>
                  </a:cubicBezTo>
                  <a:cubicBezTo>
                    <a:pt x="1403985" y="84454"/>
                    <a:pt x="1405890" y="87629"/>
                    <a:pt x="1407160" y="89534"/>
                  </a:cubicBezTo>
                  <a:cubicBezTo>
                    <a:pt x="1409065" y="92074"/>
                    <a:pt x="1410970" y="93344"/>
                    <a:pt x="1413510" y="94614"/>
                  </a:cubicBezTo>
                  <a:cubicBezTo>
                    <a:pt x="1416050" y="95884"/>
                    <a:pt x="1418590" y="96519"/>
                    <a:pt x="1421130" y="96519"/>
                  </a:cubicBezTo>
                  <a:cubicBezTo>
                    <a:pt x="1423670" y="96519"/>
                    <a:pt x="1426845" y="95884"/>
                    <a:pt x="1428750" y="94614"/>
                  </a:cubicBezTo>
                  <a:cubicBezTo>
                    <a:pt x="1431290" y="93344"/>
                    <a:pt x="1433195" y="91439"/>
                    <a:pt x="1434465" y="88899"/>
                  </a:cubicBezTo>
                  <a:cubicBezTo>
                    <a:pt x="1436370" y="86359"/>
                    <a:pt x="1437640" y="83819"/>
                    <a:pt x="1438275" y="80644"/>
                  </a:cubicBezTo>
                  <a:cubicBezTo>
                    <a:pt x="1438910" y="77469"/>
                    <a:pt x="1439545" y="74294"/>
                    <a:pt x="1439545" y="70484"/>
                  </a:cubicBezTo>
                  <a:lnTo>
                    <a:pt x="1440180" y="69849"/>
                  </a:lnTo>
                  <a:cubicBezTo>
                    <a:pt x="1440180" y="66039"/>
                    <a:pt x="1440180" y="62229"/>
                    <a:pt x="1438910" y="59054"/>
                  </a:cubicBezTo>
                  <a:cubicBezTo>
                    <a:pt x="1438275" y="55879"/>
                    <a:pt x="1436370" y="53339"/>
                    <a:pt x="1435100" y="50799"/>
                  </a:cubicBezTo>
                  <a:cubicBezTo>
                    <a:pt x="1433195" y="48259"/>
                    <a:pt x="1431290" y="46989"/>
                    <a:pt x="1428750" y="45719"/>
                  </a:cubicBezTo>
                  <a:cubicBezTo>
                    <a:pt x="1426210" y="44449"/>
                    <a:pt x="1423670" y="43814"/>
                    <a:pt x="1420495" y="43814"/>
                  </a:cubicBezTo>
                  <a:close/>
                  <a:moveTo>
                    <a:pt x="4041770" y="43180"/>
                  </a:moveTo>
                  <a:cubicBezTo>
                    <a:pt x="4039230" y="43180"/>
                    <a:pt x="4036690" y="43180"/>
                    <a:pt x="4034785" y="44450"/>
                  </a:cubicBezTo>
                  <a:cubicBezTo>
                    <a:pt x="4032880" y="45085"/>
                    <a:pt x="4030975" y="46355"/>
                    <a:pt x="4029705" y="48260"/>
                  </a:cubicBezTo>
                  <a:cubicBezTo>
                    <a:pt x="4028435" y="50165"/>
                    <a:pt x="4027165" y="52070"/>
                    <a:pt x="4025895" y="54610"/>
                  </a:cubicBezTo>
                  <a:cubicBezTo>
                    <a:pt x="4025260" y="57150"/>
                    <a:pt x="4023990" y="59690"/>
                    <a:pt x="4023990" y="62865"/>
                  </a:cubicBezTo>
                  <a:lnTo>
                    <a:pt x="4060185" y="62865"/>
                  </a:lnTo>
                  <a:cubicBezTo>
                    <a:pt x="4060185" y="62865"/>
                    <a:pt x="4059550" y="57785"/>
                    <a:pt x="4058915" y="55245"/>
                  </a:cubicBezTo>
                  <a:cubicBezTo>
                    <a:pt x="4058280" y="52705"/>
                    <a:pt x="4057010" y="50800"/>
                    <a:pt x="4055740" y="48895"/>
                  </a:cubicBezTo>
                  <a:cubicBezTo>
                    <a:pt x="4054470" y="46990"/>
                    <a:pt x="4052565" y="45720"/>
                    <a:pt x="4050025" y="44450"/>
                  </a:cubicBezTo>
                  <a:cubicBezTo>
                    <a:pt x="4047485" y="43180"/>
                    <a:pt x="4044945" y="43180"/>
                    <a:pt x="4041770" y="43180"/>
                  </a:cubicBezTo>
                  <a:close/>
                  <a:moveTo>
                    <a:pt x="3728081" y="43180"/>
                  </a:moveTo>
                  <a:cubicBezTo>
                    <a:pt x="3725541" y="43180"/>
                    <a:pt x="3723001" y="43180"/>
                    <a:pt x="3721096" y="44450"/>
                  </a:cubicBezTo>
                  <a:cubicBezTo>
                    <a:pt x="3719191" y="45085"/>
                    <a:pt x="3717286" y="46355"/>
                    <a:pt x="3716016" y="48260"/>
                  </a:cubicBezTo>
                  <a:cubicBezTo>
                    <a:pt x="3714746" y="50165"/>
                    <a:pt x="3713476" y="52070"/>
                    <a:pt x="3712206" y="54610"/>
                  </a:cubicBezTo>
                  <a:cubicBezTo>
                    <a:pt x="3711571" y="57150"/>
                    <a:pt x="3710301" y="59690"/>
                    <a:pt x="3710301" y="62865"/>
                  </a:cubicBezTo>
                  <a:lnTo>
                    <a:pt x="3746496" y="62865"/>
                  </a:lnTo>
                  <a:cubicBezTo>
                    <a:pt x="3746496" y="62865"/>
                    <a:pt x="3745861" y="57785"/>
                    <a:pt x="3745226" y="55245"/>
                  </a:cubicBezTo>
                  <a:cubicBezTo>
                    <a:pt x="3744591" y="52705"/>
                    <a:pt x="3743321" y="50800"/>
                    <a:pt x="3742051" y="48895"/>
                  </a:cubicBezTo>
                  <a:cubicBezTo>
                    <a:pt x="3740781" y="46990"/>
                    <a:pt x="3738876" y="45720"/>
                    <a:pt x="3736336" y="44450"/>
                  </a:cubicBezTo>
                  <a:cubicBezTo>
                    <a:pt x="3733796" y="43180"/>
                    <a:pt x="3731256" y="43180"/>
                    <a:pt x="3728081" y="43180"/>
                  </a:cubicBezTo>
                  <a:close/>
                  <a:moveTo>
                    <a:pt x="3541391" y="43180"/>
                  </a:moveTo>
                  <a:cubicBezTo>
                    <a:pt x="3538851" y="43180"/>
                    <a:pt x="3536311" y="43180"/>
                    <a:pt x="3534406" y="44450"/>
                  </a:cubicBezTo>
                  <a:cubicBezTo>
                    <a:pt x="3532501" y="45085"/>
                    <a:pt x="3530596" y="46355"/>
                    <a:pt x="3529326" y="48260"/>
                  </a:cubicBezTo>
                  <a:cubicBezTo>
                    <a:pt x="3528056" y="50165"/>
                    <a:pt x="3526786" y="52070"/>
                    <a:pt x="3525516" y="54610"/>
                  </a:cubicBezTo>
                  <a:cubicBezTo>
                    <a:pt x="3524881" y="57150"/>
                    <a:pt x="3524246" y="59690"/>
                    <a:pt x="3523611" y="62865"/>
                  </a:cubicBezTo>
                  <a:lnTo>
                    <a:pt x="3559806" y="62865"/>
                  </a:lnTo>
                  <a:cubicBezTo>
                    <a:pt x="3559806" y="62865"/>
                    <a:pt x="3559171" y="57785"/>
                    <a:pt x="3558536" y="55245"/>
                  </a:cubicBezTo>
                  <a:cubicBezTo>
                    <a:pt x="3557901" y="52705"/>
                    <a:pt x="3556631" y="50800"/>
                    <a:pt x="3555361" y="48895"/>
                  </a:cubicBezTo>
                  <a:cubicBezTo>
                    <a:pt x="3554091" y="46990"/>
                    <a:pt x="3552186" y="45720"/>
                    <a:pt x="3549646" y="44450"/>
                  </a:cubicBezTo>
                  <a:cubicBezTo>
                    <a:pt x="3547106" y="43180"/>
                    <a:pt x="3544566" y="43180"/>
                    <a:pt x="3541391" y="43180"/>
                  </a:cubicBezTo>
                  <a:close/>
                  <a:moveTo>
                    <a:pt x="3463285" y="43180"/>
                  </a:moveTo>
                  <a:cubicBezTo>
                    <a:pt x="3461380" y="43180"/>
                    <a:pt x="3459475" y="43180"/>
                    <a:pt x="3458205" y="43815"/>
                  </a:cubicBezTo>
                  <a:cubicBezTo>
                    <a:pt x="3456300" y="43815"/>
                    <a:pt x="3455030" y="45085"/>
                    <a:pt x="3453125" y="45720"/>
                  </a:cubicBezTo>
                  <a:cubicBezTo>
                    <a:pt x="3451855" y="46355"/>
                    <a:pt x="3449950" y="47625"/>
                    <a:pt x="3448680" y="48895"/>
                  </a:cubicBezTo>
                  <a:cubicBezTo>
                    <a:pt x="3447410" y="50165"/>
                    <a:pt x="3446140" y="51435"/>
                    <a:pt x="3445505" y="52705"/>
                  </a:cubicBezTo>
                  <a:lnTo>
                    <a:pt x="3445505" y="85725"/>
                  </a:lnTo>
                  <a:cubicBezTo>
                    <a:pt x="3445505" y="85725"/>
                    <a:pt x="3447410" y="88265"/>
                    <a:pt x="3448680" y="89535"/>
                  </a:cubicBezTo>
                  <a:cubicBezTo>
                    <a:pt x="3449950" y="90805"/>
                    <a:pt x="3451220" y="92075"/>
                    <a:pt x="3453125" y="92710"/>
                  </a:cubicBezTo>
                  <a:cubicBezTo>
                    <a:pt x="3455030" y="93980"/>
                    <a:pt x="3456300" y="94615"/>
                    <a:pt x="3458205" y="95250"/>
                  </a:cubicBezTo>
                  <a:cubicBezTo>
                    <a:pt x="3460110" y="95250"/>
                    <a:pt x="3462015" y="95885"/>
                    <a:pt x="3463920" y="95885"/>
                  </a:cubicBezTo>
                  <a:cubicBezTo>
                    <a:pt x="3469635" y="95885"/>
                    <a:pt x="3473445" y="93980"/>
                    <a:pt x="3476620" y="89535"/>
                  </a:cubicBezTo>
                  <a:cubicBezTo>
                    <a:pt x="3479795" y="85090"/>
                    <a:pt x="3481065" y="79375"/>
                    <a:pt x="3481065" y="71120"/>
                  </a:cubicBezTo>
                  <a:lnTo>
                    <a:pt x="3480430" y="71755"/>
                  </a:lnTo>
                  <a:cubicBezTo>
                    <a:pt x="3480430" y="62230"/>
                    <a:pt x="3479160" y="54610"/>
                    <a:pt x="3475985" y="50165"/>
                  </a:cubicBezTo>
                  <a:cubicBezTo>
                    <a:pt x="3472810" y="45720"/>
                    <a:pt x="3468365" y="43180"/>
                    <a:pt x="3463285" y="43180"/>
                  </a:cubicBezTo>
                  <a:close/>
                  <a:moveTo>
                    <a:pt x="3343271" y="43180"/>
                  </a:moveTo>
                  <a:cubicBezTo>
                    <a:pt x="3340731" y="43180"/>
                    <a:pt x="3338191" y="43180"/>
                    <a:pt x="3336286" y="44450"/>
                  </a:cubicBezTo>
                  <a:cubicBezTo>
                    <a:pt x="3334381" y="45085"/>
                    <a:pt x="3332476" y="46355"/>
                    <a:pt x="3331206" y="48260"/>
                  </a:cubicBezTo>
                  <a:cubicBezTo>
                    <a:pt x="3329936" y="50165"/>
                    <a:pt x="3328666" y="52070"/>
                    <a:pt x="3327396" y="54610"/>
                  </a:cubicBezTo>
                  <a:cubicBezTo>
                    <a:pt x="3326761" y="57150"/>
                    <a:pt x="3326126" y="59690"/>
                    <a:pt x="3325491" y="62865"/>
                  </a:cubicBezTo>
                  <a:lnTo>
                    <a:pt x="3361686" y="62865"/>
                  </a:lnTo>
                  <a:cubicBezTo>
                    <a:pt x="3361686" y="62865"/>
                    <a:pt x="3361051" y="57785"/>
                    <a:pt x="3360416" y="55245"/>
                  </a:cubicBezTo>
                  <a:cubicBezTo>
                    <a:pt x="3359781" y="52705"/>
                    <a:pt x="3358511" y="50800"/>
                    <a:pt x="3357241" y="48895"/>
                  </a:cubicBezTo>
                  <a:cubicBezTo>
                    <a:pt x="3355971" y="46990"/>
                    <a:pt x="3354066" y="45720"/>
                    <a:pt x="3351526" y="44450"/>
                  </a:cubicBezTo>
                  <a:cubicBezTo>
                    <a:pt x="3348986" y="43180"/>
                    <a:pt x="3346446" y="43180"/>
                    <a:pt x="3343271" y="43180"/>
                  </a:cubicBezTo>
                  <a:close/>
                  <a:moveTo>
                    <a:pt x="2976876" y="43180"/>
                  </a:moveTo>
                  <a:cubicBezTo>
                    <a:pt x="2974336" y="43180"/>
                    <a:pt x="2971796" y="43180"/>
                    <a:pt x="2969891" y="44450"/>
                  </a:cubicBezTo>
                  <a:cubicBezTo>
                    <a:pt x="2967986" y="45085"/>
                    <a:pt x="2966081" y="46355"/>
                    <a:pt x="2964811" y="48260"/>
                  </a:cubicBezTo>
                  <a:cubicBezTo>
                    <a:pt x="2963541" y="50165"/>
                    <a:pt x="2962271" y="52070"/>
                    <a:pt x="2961001" y="54610"/>
                  </a:cubicBezTo>
                  <a:cubicBezTo>
                    <a:pt x="2960366" y="57150"/>
                    <a:pt x="2959731" y="59690"/>
                    <a:pt x="2959096" y="62865"/>
                  </a:cubicBezTo>
                  <a:lnTo>
                    <a:pt x="2995291" y="62865"/>
                  </a:lnTo>
                  <a:cubicBezTo>
                    <a:pt x="2995291" y="62865"/>
                    <a:pt x="2994656" y="57785"/>
                    <a:pt x="2994021" y="55245"/>
                  </a:cubicBezTo>
                  <a:cubicBezTo>
                    <a:pt x="2993386" y="52705"/>
                    <a:pt x="2992116" y="50800"/>
                    <a:pt x="2990846" y="48895"/>
                  </a:cubicBezTo>
                  <a:cubicBezTo>
                    <a:pt x="2989576" y="46990"/>
                    <a:pt x="2987671" y="45720"/>
                    <a:pt x="2985131" y="44450"/>
                  </a:cubicBezTo>
                  <a:cubicBezTo>
                    <a:pt x="2982591" y="43180"/>
                    <a:pt x="2980051" y="43180"/>
                    <a:pt x="2976876" y="43180"/>
                  </a:cubicBezTo>
                  <a:close/>
                  <a:moveTo>
                    <a:pt x="2527930" y="43180"/>
                  </a:moveTo>
                  <a:cubicBezTo>
                    <a:pt x="2525390" y="43180"/>
                    <a:pt x="2522850" y="43180"/>
                    <a:pt x="2520945" y="44450"/>
                  </a:cubicBezTo>
                  <a:cubicBezTo>
                    <a:pt x="2519040" y="45085"/>
                    <a:pt x="2517135" y="46355"/>
                    <a:pt x="2515865" y="48260"/>
                  </a:cubicBezTo>
                  <a:cubicBezTo>
                    <a:pt x="2514595" y="50165"/>
                    <a:pt x="2513325" y="52070"/>
                    <a:pt x="2512055" y="54610"/>
                  </a:cubicBezTo>
                  <a:cubicBezTo>
                    <a:pt x="2511420" y="57150"/>
                    <a:pt x="2510150" y="59690"/>
                    <a:pt x="2510150" y="62865"/>
                  </a:cubicBezTo>
                  <a:lnTo>
                    <a:pt x="2546345" y="62865"/>
                  </a:lnTo>
                  <a:cubicBezTo>
                    <a:pt x="2546345" y="62865"/>
                    <a:pt x="2545710" y="57785"/>
                    <a:pt x="2545075" y="55245"/>
                  </a:cubicBezTo>
                  <a:cubicBezTo>
                    <a:pt x="2544440" y="52705"/>
                    <a:pt x="2543170" y="50800"/>
                    <a:pt x="2541900" y="48895"/>
                  </a:cubicBezTo>
                  <a:cubicBezTo>
                    <a:pt x="2540630" y="46990"/>
                    <a:pt x="2538725" y="45720"/>
                    <a:pt x="2536185" y="44450"/>
                  </a:cubicBezTo>
                  <a:cubicBezTo>
                    <a:pt x="2533645" y="43180"/>
                    <a:pt x="2531105" y="43180"/>
                    <a:pt x="2527930" y="43180"/>
                  </a:cubicBezTo>
                  <a:close/>
                  <a:moveTo>
                    <a:pt x="2214240" y="43180"/>
                  </a:moveTo>
                  <a:cubicBezTo>
                    <a:pt x="2211700" y="43180"/>
                    <a:pt x="2209160" y="43180"/>
                    <a:pt x="2207255" y="44450"/>
                  </a:cubicBezTo>
                  <a:cubicBezTo>
                    <a:pt x="2205350" y="45085"/>
                    <a:pt x="2203445" y="46355"/>
                    <a:pt x="2202175" y="48260"/>
                  </a:cubicBezTo>
                  <a:cubicBezTo>
                    <a:pt x="2200905" y="50165"/>
                    <a:pt x="2199635" y="52070"/>
                    <a:pt x="2198365" y="54610"/>
                  </a:cubicBezTo>
                  <a:cubicBezTo>
                    <a:pt x="2197730" y="57150"/>
                    <a:pt x="2196460" y="59690"/>
                    <a:pt x="2196460" y="62865"/>
                  </a:cubicBezTo>
                  <a:lnTo>
                    <a:pt x="2232655" y="62865"/>
                  </a:lnTo>
                  <a:cubicBezTo>
                    <a:pt x="2232655" y="62865"/>
                    <a:pt x="2232020" y="57785"/>
                    <a:pt x="2231385" y="55245"/>
                  </a:cubicBezTo>
                  <a:cubicBezTo>
                    <a:pt x="2230750" y="52705"/>
                    <a:pt x="2229480" y="50800"/>
                    <a:pt x="2228210" y="48895"/>
                  </a:cubicBezTo>
                  <a:cubicBezTo>
                    <a:pt x="2226940" y="46990"/>
                    <a:pt x="2225035" y="45720"/>
                    <a:pt x="2222495" y="44450"/>
                  </a:cubicBezTo>
                  <a:cubicBezTo>
                    <a:pt x="2219955" y="43180"/>
                    <a:pt x="2217415" y="43180"/>
                    <a:pt x="2214240" y="43180"/>
                  </a:cubicBezTo>
                  <a:close/>
                  <a:moveTo>
                    <a:pt x="2027551" y="43180"/>
                  </a:moveTo>
                  <a:cubicBezTo>
                    <a:pt x="2025011" y="43180"/>
                    <a:pt x="2022471" y="43180"/>
                    <a:pt x="2020566" y="44450"/>
                  </a:cubicBezTo>
                  <a:cubicBezTo>
                    <a:pt x="2018661" y="45085"/>
                    <a:pt x="2016756" y="46355"/>
                    <a:pt x="2015486" y="48260"/>
                  </a:cubicBezTo>
                  <a:cubicBezTo>
                    <a:pt x="2014216" y="50165"/>
                    <a:pt x="2012946" y="52070"/>
                    <a:pt x="2011676" y="54610"/>
                  </a:cubicBezTo>
                  <a:cubicBezTo>
                    <a:pt x="2011041" y="57150"/>
                    <a:pt x="2010406" y="59690"/>
                    <a:pt x="2009771" y="62865"/>
                  </a:cubicBezTo>
                  <a:lnTo>
                    <a:pt x="2045966" y="62865"/>
                  </a:lnTo>
                  <a:cubicBezTo>
                    <a:pt x="2045966" y="62865"/>
                    <a:pt x="2045331" y="57785"/>
                    <a:pt x="2044696" y="55245"/>
                  </a:cubicBezTo>
                  <a:cubicBezTo>
                    <a:pt x="2044061" y="52705"/>
                    <a:pt x="2042791" y="50800"/>
                    <a:pt x="2041521" y="48895"/>
                  </a:cubicBezTo>
                  <a:cubicBezTo>
                    <a:pt x="2040251" y="46990"/>
                    <a:pt x="2038346" y="45720"/>
                    <a:pt x="2035806" y="44450"/>
                  </a:cubicBezTo>
                  <a:cubicBezTo>
                    <a:pt x="2033266" y="43180"/>
                    <a:pt x="2030726" y="43180"/>
                    <a:pt x="2027551" y="43180"/>
                  </a:cubicBezTo>
                  <a:close/>
                  <a:moveTo>
                    <a:pt x="1949445" y="43180"/>
                  </a:moveTo>
                  <a:cubicBezTo>
                    <a:pt x="1947540" y="43180"/>
                    <a:pt x="1945635" y="43180"/>
                    <a:pt x="1944365" y="43815"/>
                  </a:cubicBezTo>
                  <a:cubicBezTo>
                    <a:pt x="1942460" y="43815"/>
                    <a:pt x="1941190" y="45085"/>
                    <a:pt x="1939285" y="45720"/>
                  </a:cubicBezTo>
                  <a:cubicBezTo>
                    <a:pt x="1938015" y="46355"/>
                    <a:pt x="1936110" y="47625"/>
                    <a:pt x="1934840" y="48895"/>
                  </a:cubicBezTo>
                  <a:cubicBezTo>
                    <a:pt x="1933570" y="50165"/>
                    <a:pt x="1932300" y="51435"/>
                    <a:pt x="1931665" y="52705"/>
                  </a:cubicBezTo>
                  <a:lnTo>
                    <a:pt x="1931665" y="85725"/>
                  </a:lnTo>
                  <a:cubicBezTo>
                    <a:pt x="1931665" y="85725"/>
                    <a:pt x="1933570" y="88265"/>
                    <a:pt x="1934840" y="89535"/>
                  </a:cubicBezTo>
                  <a:cubicBezTo>
                    <a:pt x="1936110" y="90805"/>
                    <a:pt x="1937380" y="92075"/>
                    <a:pt x="1939285" y="92710"/>
                  </a:cubicBezTo>
                  <a:cubicBezTo>
                    <a:pt x="1941190" y="93980"/>
                    <a:pt x="1942460" y="94615"/>
                    <a:pt x="1944365" y="95250"/>
                  </a:cubicBezTo>
                  <a:cubicBezTo>
                    <a:pt x="1946270" y="95250"/>
                    <a:pt x="1948175" y="95885"/>
                    <a:pt x="1950080" y="95885"/>
                  </a:cubicBezTo>
                  <a:cubicBezTo>
                    <a:pt x="1955795" y="95885"/>
                    <a:pt x="1959605" y="93980"/>
                    <a:pt x="1962780" y="89535"/>
                  </a:cubicBezTo>
                  <a:cubicBezTo>
                    <a:pt x="1965955" y="85090"/>
                    <a:pt x="1967225" y="79375"/>
                    <a:pt x="1967225" y="71120"/>
                  </a:cubicBezTo>
                  <a:lnTo>
                    <a:pt x="1966590" y="71755"/>
                  </a:lnTo>
                  <a:cubicBezTo>
                    <a:pt x="1966590" y="62230"/>
                    <a:pt x="1965320" y="54610"/>
                    <a:pt x="1962145" y="50165"/>
                  </a:cubicBezTo>
                  <a:cubicBezTo>
                    <a:pt x="1958970" y="45720"/>
                    <a:pt x="1954525" y="43180"/>
                    <a:pt x="1949445" y="43180"/>
                  </a:cubicBezTo>
                  <a:close/>
                  <a:moveTo>
                    <a:pt x="1829431" y="43180"/>
                  </a:moveTo>
                  <a:cubicBezTo>
                    <a:pt x="1826891" y="43180"/>
                    <a:pt x="1824351" y="43180"/>
                    <a:pt x="1822446" y="44450"/>
                  </a:cubicBezTo>
                  <a:cubicBezTo>
                    <a:pt x="1820541" y="45085"/>
                    <a:pt x="1818636" y="46355"/>
                    <a:pt x="1817366" y="48260"/>
                  </a:cubicBezTo>
                  <a:cubicBezTo>
                    <a:pt x="1816096" y="50165"/>
                    <a:pt x="1814826" y="52070"/>
                    <a:pt x="1813556" y="54610"/>
                  </a:cubicBezTo>
                  <a:cubicBezTo>
                    <a:pt x="1812921" y="57150"/>
                    <a:pt x="1811651" y="59690"/>
                    <a:pt x="1811651" y="62865"/>
                  </a:cubicBezTo>
                  <a:lnTo>
                    <a:pt x="1847846" y="62865"/>
                  </a:lnTo>
                  <a:cubicBezTo>
                    <a:pt x="1847846" y="62865"/>
                    <a:pt x="1847211" y="57785"/>
                    <a:pt x="1846576" y="55245"/>
                  </a:cubicBezTo>
                  <a:cubicBezTo>
                    <a:pt x="1845941" y="52705"/>
                    <a:pt x="1844671" y="50800"/>
                    <a:pt x="1843401" y="48895"/>
                  </a:cubicBezTo>
                  <a:cubicBezTo>
                    <a:pt x="1842131" y="46990"/>
                    <a:pt x="1840226" y="45720"/>
                    <a:pt x="1837686" y="44450"/>
                  </a:cubicBezTo>
                  <a:cubicBezTo>
                    <a:pt x="1835146" y="43180"/>
                    <a:pt x="1832606" y="43180"/>
                    <a:pt x="1829431" y="43180"/>
                  </a:cubicBezTo>
                  <a:close/>
                  <a:moveTo>
                    <a:pt x="1178561" y="43180"/>
                  </a:moveTo>
                  <a:cubicBezTo>
                    <a:pt x="1176021" y="43180"/>
                    <a:pt x="1173481" y="43180"/>
                    <a:pt x="1171576" y="44450"/>
                  </a:cubicBezTo>
                  <a:cubicBezTo>
                    <a:pt x="1169671" y="45085"/>
                    <a:pt x="1167766" y="46355"/>
                    <a:pt x="1166496" y="48260"/>
                  </a:cubicBezTo>
                  <a:cubicBezTo>
                    <a:pt x="1165226" y="50165"/>
                    <a:pt x="1163956" y="52070"/>
                    <a:pt x="1162686" y="54610"/>
                  </a:cubicBezTo>
                  <a:cubicBezTo>
                    <a:pt x="1162051" y="57150"/>
                    <a:pt x="1160781" y="59690"/>
                    <a:pt x="1160781" y="62865"/>
                  </a:cubicBezTo>
                  <a:lnTo>
                    <a:pt x="1196976" y="62865"/>
                  </a:lnTo>
                  <a:cubicBezTo>
                    <a:pt x="1196976" y="62865"/>
                    <a:pt x="1196341" y="57785"/>
                    <a:pt x="1195706" y="55245"/>
                  </a:cubicBezTo>
                  <a:cubicBezTo>
                    <a:pt x="1195071" y="52705"/>
                    <a:pt x="1193801" y="50800"/>
                    <a:pt x="1192531" y="48895"/>
                  </a:cubicBezTo>
                  <a:cubicBezTo>
                    <a:pt x="1191261" y="46990"/>
                    <a:pt x="1189356" y="45720"/>
                    <a:pt x="1186816" y="44450"/>
                  </a:cubicBezTo>
                  <a:cubicBezTo>
                    <a:pt x="1184276" y="43180"/>
                    <a:pt x="1181736" y="43180"/>
                    <a:pt x="1178561" y="43180"/>
                  </a:cubicBezTo>
                  <a:close/>
                  <a:moveTo>
                    <a:pt x="898525" y="43180"/>
                  </a:moveTo>
                  <a:cubicBezTo>
                    <a:pt x="895985" y="43180"/>
                    <a:pt x="893445" y="43180"/>
                    <a:pt x="891540" y="44450"/>
                  </a:cubicBezTo>
                  <a:cubicBezTo>
                    <a:pt x="889635" y="45085"/>
                    <a:pt x="887730" y="46355"/>
                    <a:pt x="886460" y="48260"/>
                  </a:cubicBezTo>
                  <a:cubicBezTo>
                    <a:pt x="885190" y="50165"/>
                    <a:pt x="883920" y="52070"/>
                    <a:pt x="882650" y="54610"/>
                  </a:cubicBezTo>
                  <a:cubicBezTo>
                    <a:pt x="882015" y="57150"/>
                    <a:pt x="881380" y="59690"/>
                    <a:pt x="880745" y="62865"/>
                  </a:cubicBezTo>
                  <a:lnTo>
                    <a:pt x="916940" y="62865"/>
                  </a:lnTo>
                  <a:cubicBezTo>
                    <a:pt x="916940" y="62865"/>
                    <a:pt x="916305" y="57785"/>
                    <a:pt x="915670" y="55245"/>
                  </a:cubicBezTo>
                  <a:cubicBezTo>
                    <a:pt x="915035" y="52705"/>
                    <a:pt x="913765" y="50800"/>
                    <a:pt x="912495" y="48895"/>
                  </a:cubicBezTo>
                  <a:cubicBezTo>
                    <a:pt x="911225" y="46990"/>
                    <a:pt x="909320" y="45720"/>
                    <a:pt x="906780" y="44450"/>
                  </a:cubicBezTo>
                  <a:cubicBezTo>
                    <a:pt x="904240" y="43180"/>
                    <a:pt x="901700" y="43180"/>
                    <a:pt x="898525" y="43180"/>
                  </a:cubicBezTo>
                  <a:close/>
                  <a:moveTo>
                    <a:pt x="584834" y="43180"/>
                  </a:moveTo>
                  <a:cubicBezTo>
                    <a:pt x="582294" y="43180"/>
                    <a:pt x="579754" y="43180"/>
                    <a:pt x="577849" y="44450"/>
                  </a:cubicBezTo>
                  <a:cubicBezTo>
                    <a:pt x="575944" y="45085"/>
                    <a:pt x="574039" y="46355"/>
                    <a:pt x="572769" y="48260"/>
                  </a:cubicBezTo>
                  <a:cubicBezTo>
                    <a:pt x="571499" y="50165"/>
                    <a:pt x="570229" y="52070"/>
                    <a:pt x="568959" y="54610"/>
                  </a:cubicBezTo>
                  <a:cubicBezTo>
                    <a:pt x="568324" y="57150"/>
                    <a:pt x="567689" y="59690"/>
                    <a:pt x="567054" y="62865"/>
                  </a:cubicBezTo>
                  <a:lnTo>
                    <a:pt x="603249" y="62865"/>
                  </a:lnTo>
                  <a:cubicBezTo>
                    <a:pt x="603249" y="62865"/>
                    <a:pt x="602614" y="57785"/>
                    <a:pt x="601979" y="55245"/>
                  </a:cubicBezTo>
                  <a:cubicBezTo>
                    <a:pt x="601344" y="52705"/>
                    <a:pt x="600074" y="50800"/>
                    <a:pt x="598804" y="48895"/>
                  </a:cubicBezTo>
                  <a:cubicBezTo>
                    <a:pt x="597534" y="46990"/>
                    <a:pt x="595629" y="45720"/>
                    <a:pt x="593089" y="44450"/>
                  </a:cubicBezTo>
                  <a:cubicBezTo>
                    <a:pt x="590549" y="43180"/>
                    <a:pt x="588009" y="43180"/>
                    <a:pt x="584834" y="43180"/>
                  </a:cubicBezTo>
                  <a:close/>
                  <a:moveTo>
                    <a:pt x="398145" y="43180"/>
                  </a:moveTo>
                  <a:cubicBezTo>
                    <a:pt x="395605" y="43180"/>
                    <a:pt x="393065" y="43180"/>
                    <a:pt x="391160" y="44450"/>
                  </a:cubicBezTo>
                  <a:cubicBezTo>
                    <a:pt x="389255" y="45085"/>
                    <a:pt x="387350" y="46355"/>
                    <a:pt x="386080" y="48260"/>
                  </a:cubicBezTo>
                  <a:cubicBezTo>
                    <a:pt x="384810" y="50165"/>
                    <a:pt x="383540" y="52070"/>
                    <a:pt x="382270" y="54610"/>
                  </a:cubicBezTo>
                  <a:cubicBezTo>
                    <a:pt x="381635" y="57150"/>
                    <a:pt x="380365" y="59690"/>
                    <a:pt x="380365" y="62865"/>
                  </a:cubicBezTo>
                  <a:lnTo>
                    <a:pt x="416560" y="62865"/>
                  </a:lnTo>
                  <a:cubicBezTo>
                    <a:pt x="416560" y="62865"/>
                    <a:pt x="415925" y="57785"/>
                    <a:pt x="415290" y="55245"/>
                  </a:cubicBezTo>
                  <a:cubicBezTo>
                    <a:pt x="414655" y="52705"/>
                    <a:pt x="413385" y="50800"/>
                    <a:pt x="412115" y="48895"/>
                  </a:cubicBezTo>
                  <a:cubicBezTo>
                    <a:pt x="410845" y="46990"/>
                    <a:pt x="408940" y="45720"/>
                    <a:pt x="406400" y="44450"/>
                  </a:cubicBezTo>
                  <a:cubicBezTo>
                    <a:pt x="403860" y="43180"/>
                    <a:pt x="401320" y="43180"/>
                    <a:pt x="398145" y="43180"/>
                  </a:cubicBezTo>
                  <a:close/>
                  <a:moveTo>
                    <a:pt x="320039" y="43180"/>
                  </a:moveTo>
                  <a:cubicBezTo>
                    <a:pt x="318134" y="43180"/>
                    <a:pt x="316229" y="43180"/>
                    <a:pt x="314959" y="43815"/>
                  </a:cubicBezTo>
                  <a:cubicBezTo>
                    <a:pt x="313054" y="43815"/>
                    <a:pt x="311784" y="45085"/>
                    <a:pt x="309879" y="45720"/>
                  </a:cubicBezTo>
                  <a:cubicBezTo>
                    <a:pt x="308609" y="46355"/>
                    <a:pt x="306704" y="47625"/>
                    <a:pt x="305434" y="48895"/>
                  </a:cubicBezTo>
                  <a:cubicBezTo>
                    <a:pt x="304164" y="50165"/>
                    <a:pt x="302894" y="51435"/>
                    <a:pt x="302259" y="52705"/>
                  </a:cubicBezTo>
                  <a:lnTo>
                    <a:pt x="302259" y="85725"/>
                  </a:lnTo>
                  <a:cubicBezTo>
                    <a:pt x="302259" y="85725"/>
                    <a:pt x="304164" y="88265"/>
                    <a:pt x="305434" y="89535"/>
                  </a:cubicBezTo>
                  <a:cubicBezTo>
                    <a:pt x="306704" y="90805"/>
                    <a:pt x="307974" y="92075"/>
                    <a:pt x="309879" y="92710"/>
                  </a:cubicBezTo>
                  <a:cubicBezTo>
                    <a:pt x="311784" y="93980"/>
                    <a:pt x="313054" y="94615"/>
                    <a:pt x="314959" y="95250"/>
                  </a:cubicBezTo>
                  <a:cubicBezTo>
                    <a:pt x="316864" y="95250"/>
                    <a:pt x="318769" y="95885"/>
                    <a:pt x="320674" y="95885"/>
                  </a:cubicBezTo>
                  <a:cubicBezTo>
                    <a:pt x="326389" y="95885"/>
                    <a:pt x="330199" y="93980"/>
                    <a:pt x="333374" y="89535"/>
                  </a:cubicBezTo>
                  <a:cubicBezTo>
                    <a:pt x="336549" y="85090"/>
                    <a:pt x="337819" y="79375"/>
                    <a:pt x="337819" y="71120"/>
                  </a:cubicBezTo>
                  <a:lnTo>
                    <a:pt x="337184" y="71755"/>
                  </a:lnTo>
                  <a:cubicBezTo>
                    <a:pt x="337184" y="62230"/>
                    <a:pt x="335914" y="54610"/>
                    <a:pt x="332739" y="50165"/>
                  </a:cubicBezTo>
                  <a:cubicBezTo>
                    <a:pt x="329564" y="45720"/>
                    <a:pt x="325119" y="43180"/>
                    <a:pt x="320039" y="43180"/>
                  </a:cubicBezTo>
                  <a:close/>
                  <a:moveTo>
                    <a:pt x="200025" y="43180"/>
                  </a:moveTo>
                  <a:cubicBezTo>
                    <a:pt x="197485" y="43180"/>
                    <a:pt x="194945" y="43180"/>
                    <a:pt x="193040" y="44450"/>
                  </a:cubicBezTo>
                  <a:cubicBezTo>
                    <a:pt x="191135" y="45085"/>
                    <a:pt x="189230" y="46355"/>
                    <a:pt x="187960" y="48260"/>
                  </a:cubicBezTo>
                  <a:cubicBezTo>
                    <a:pt x="186690" y="50165"/>
                    <a:pt x="185420" y="52070"/>
                    <a:pt x="184150" y="54610"/>
                  </a:cubicBezTo>
                  <a:cubicBezTo>
                    <a:pt x="183515" y="57150"/>
                    <a:pt x="182880" y="59690"/>
                    <a:pt x="182245" y="62865"/>
                  </a:cubicBezTo>
                  <a:lnTo>
                    <a:pt x="218440" y="62865"/>
                  </a:lnTo>
                  <a:cubicBezTo>
                    <a:pt x="218440" y="62865"/>
                    <a:pt x="217805" y="57785"/>
                    <a:pt x="217170" y="55245"/>
                  </a:cubicBezTo>
                  <a:cubicBezTo>
                    <a:pt x="216535" y="52705"/>
                    <a:pt x="215265" y="50800"/>
                    <a:pt x="213995" y="48895"/>
                  </a:cubicBezTo>
                  <a:cubicBezTo>
                    <a:pt x="212725" y="46990"/>
                    <a:pt x="210820" y="45720"/>
                    <a:pt x="208280" y="44450"/>
                  </a:cubicBezTo>
                  <a:cubicBezTo>
                    <a:pt x="205740" y="43180"/>
                    <a:pt x="203200" y="43180"/>
                    <a:pt x="200025" y="43180"/>
                  </a:cubicBezTo>
                  <a:close/>
                  <a:moveTo>
                    <a:pt x="4439281" y="43179"/>
                  </a:moveTo>
                  <a:cubicBezTo>
                    <a:pt x="4433566" y="43179"/>
                    <a:pt x="4429756" y="45084"/>
                    <a:pt x="4426581" y="49529"/>
                  </a:cubicBezTo>
                  <a:cubicBezTo>
                    <a:pt x="4423406" y="53974"/>
                    <a:pt x="4422136" y="59689"/>
                    <a:pt x="4422136" y="67944"/>
                  </a:cubicBezTo>
                  <a:cubicBezTo>
                    <a:pt x="4422136" y="73024"/>
                    <a:pt x="4422136" y="76834"/>
                    <a:pt x="4423406" y="80644"/>
                  </a:cubicBezTo>
                  <a:cubicBezTo>
                    <a:pt x="4424041" y="84454"/>
                    <a:pt x="4425311" y="86994"/>
                    <a:pt x="4426581" y="89534"/>
                  </a:cubicBezTo>
                  <a:cubicBezTo>
                    <a:pt x="4427851" y="92074"/>
                    <a:pt x="4429756" y="93344"/>
                    <a:pt x="4432296" y="94614"/>
                  </a:cubicBezTo>
                  <a:cubicBezTo>
                    <a:pt x="4434201" y="95884"/>
                    <a:pt x="4436741" y="96519"/>
                    <a:pt x="4439916" y="96519"/>
                  </a:cubicBezTo>
                  <a:cubicBezTo>
                    <a:pt x="4441821" y="96519"/>
                    <a:pt x="4443726" y="96519"/>
                    <a:pt x="4444996" y="95884"/>
                  </a:cubicBezTo>
                  <a:cubicBezTo>
                    <a:pt x="4446901" y="95884"/>
                    <a:pt x="4448171" y="94614"/>
                    <a:pt x="4450076" y="93344"/>
                  </a:cubicBezTo>
                  <a:cubicBezTo>
                    <a:pt x="4451346" y="92709"/>
                    <a:pt x="4453251" y="91439"/>
                    <a:pt x="4454521" y="90169"/>
                  </a:cubicBezTo>
                  <a:cubicBezTo>
                    <a:pt x="4455791" y="88899"/>
                    <a:pt x="4457061" y="87629"/>
                    <a:pt x="4457696" y="86359"/>
                  </a:cubicBezTo>
                  <a:lnTo>
                    <a:pt x="4457696" y="53339"/>
                  </a:lnTo>
                  <a:cubicBezTo>
                    <a:pt x="4457696" y="53339"/>
                    <a:pt x="4455791" y="50799"/>
                    <a:pt x="4454521" y="49529"/>
                  </a:cubicBezTo>
                  <a:cubicBezTo>
                    <a:pt x="4453251" y="48259"/>
                    <a:pt x="4451981" y="46989"/>
                    <a:pt x="4450076" y="46354"/>
                  </a:cubicBezTo>
                  <a:cubicBezTo>
                    <a:pt x="4448806" y="45084"/>
                    <a:pt x="4446901" y="44449"/>
                    <a:pt x="4444996" y="43814"/>
                  </a:cubicBezTo>
                  <a:cubicBezTo>
                    <a:pt x="4443091" y="43814"/>
                    <a:pt x="4441186" y="43179"/>
                    <a:pt x="4439281" y="43179"/>
                  </a:cubicBezTo>
                  <a:close/>
                  <a:moveTo>
                    <a:pt x="1014731" y="43179"/>
                  </a:moveTo>
                  <a:cubicBezTo>
                    <a:pt x="1009016" y="43179"/>
                    <a:pt x="1005206" y="45084"/>
                    <a:pt x="1002032" y="49529"/>
                  </a:cubicBezTo>
                  <a:cubicBezTo>
                    <a:pt x="998856" y="53974"/>
                    <a:pt x="997587" y="59689"/>
                    <a:pt x="997587" y="67944"/>
                  </a:cubicBezTo>
                  <a:cubicBezTo>
                    <a:pt x="997587" y="77469"/>
                    <a:pt x="998856" y="84454"/>
                    <a:pt x="1002032" y="88899"/>
                  </a:cubicBezTo>
                  <a:cubicBezTo>
                    <a:pt x="1005206" y="93979"/>
                    <a:pt x="1009016" y="95884"/>
                    <a:pt x="1015367" y="95884"/>
                  </a:cubicBezTo>
                  <a:cubicBezTo>
                    <a:pt x="1018541" y="95884"/>
                    <a:pt x="1022352" y="95249"/>
                    <a:pt x="1024891" y="93344"/>
                  </a:cubicBezTo>
                  <a:cubicBezTo>
                    <a:pt x="1028067" y="91439"/>
                    <a:pt x="1030607" y="88899"/>
                    <a:pt x="1033147" y="86359"/>
                  </a:cubicBezTo>
                  <a:lnTo>
                    <a:pt x="1033147" y="53339"/>
                  </a:lnTo>
                  <a:cubicBezTo>
                    <a:pt x="1033147" y="53339"/>
                    <a:pt x="1031242" y="50799"/>
                    <a:pt x="1029971" y="49529"/>
                  </a:cubicBezTo>
                  <a:cubicBezTo>
                    <a:pt x="1028702" y="48259"/>
                    <a:pt x="1027431" y="46989"/>
                    <a:pt x="1025526" y="46354"/>
                  </a:cubicBezTo>
                  <a:cubicBezTo>
                    <a:pt x="1023621" y="45084"/>
                    <a:pt x="1022352" y="44449"/>
                    <a:pt x="1020446" y="43814"/>
                  </a:cubicBezTo>
                  <a:cubicBezTo>
                    <a:pt x="1018541" y="43179"/>
                    <a:pt x="1016636" y="43179"/>
                    <a:pt x="1014731" y="43179"/>
                  </a:cubicBezTo>
                  <a:close/>
                  <a:moveTo>
                    <a:pt x="4524370" y="31114"/>
                  </a:moveTo>
                  <a:lnTo>
                    <a:pt x="4538975" y="31114"/>
                  </a:lnTo>
                  <a:lnTo>
                    <a:pt x="4552310" y="84454"/>
                  </a:lnTo>
                  <a:lnTo>
                    <a:pt x="4566915" y="31114"/>
                  </a:lnTo>
                  <a:lnTo>
                    <a:pt x="4579615" y="31114"/>
                  </a:lnTo>
                  <a:lnTo>
                    <a:pt x="4594220" y="84454"/>
                  </a:lnTo>
                  <a:lnTo>
                    <a:pt x="4606920" y="31114"/>
                  </a:lnTo>
                  <a:lnTo>
                    <a:pt x="4622160" y="31114"/>
                  </a:lnTo>
                  <a:lnTo>
                    <a:pt x="4600570" y="108584"/>
                  </a:lnTo>
                  <a:lnTo>
                    <a:pt x="4587235" y="108584"/>
                  </a:lnTo>
                  <a:lnTo>
                    <a:pt x="4572630" y="54609"/>
                  </a:lnTo>
                  <a:lnTo>
                    <a:pt x="4558660" y="108584"/>
                  </a:lnTo>
                  <a:lnTo>
                    <a:pt x="4545325" y="108584"/>
                  </a:lnTo>
                  <a:close/>
                  <a:moveTo>
                    <a:pt x="4123686" y="31114"/>
                  </a:moveTo>
                  <a:lnTo>
                    <a:pt x="4138926" y="31114"/>
                  </a:lnTo>
                  <a:lnTo>
                    <a:pt x="4152261" y="84454"/>
                  </a:lnTo>
                  <a:lnTo>
                    <a:pt x="4166866" y="31114"/>
                  </a:lnTo>
                  <a:lnTo>
                    <a:pt x="4178931" y="31114"/>
                  </a:lnTo>
                  <a:lnTo>
                    <a:pt x="4193536" y="84454"/>
                  </a:lnTo>
                  <a:lnTo>
                    <a:pt x="4206871" y="31114"/>
                  </a:lnTo>
                  <a:lnTo>
                    <a:pt x="4222111" y="31114"/>
                  </a:lnTo>
                  <a:lnTo>
                    <a:pt x="4200521" y="108584"/>
                  </a:lnTo>
                  <a:lnTo>
                    <a:pt x="4187186" y="108584"/>
                  </a:lnTo>
                  <a:lnTo>
                    <a:pt x="4172581" y="54609"/>
                  </a:lnTo>
                  <a:lnTo>
                    <a:pt x="4157976" y="108584"/>
                  </a:lnTo>
                  <a:lnTo>
                    <a:pt x="4145276" y="108584"/>
                  </a:lnTo>
                  <a:close/>
                  <a:moveTo>
                    <a:pt x="2837811" y="31114"/>
                  </a:moveTo>
                  <a:lnTo>
                    <a:pt x="2852416" y="31114"/>
                  </a:lnTo>
                  <a:lnTo>
                    <a:pt x="2865751" y="84454"/>
                  </a:lnTo>
                  <a:lnTo>
                    <a:pt x="2880356" y="31114"/>
                  </a:lnTo>
                  <a:lnTo>
                    <a:pt x="2893056" y="31114"/>
                  </a:lnTo>
                  <a:lnTo>
                    <a:pt x="2907661" y="84454"/>
                  </a:lnTo>
                  <a:lnTo>
                    <a:pt x="2920361" y="31114"/>
                  </a:lnTo>
                  <a:lnTo>
                    <a:pt x="2935601" y="31114"/>
                  </a:lnTo>
                  <a:lnTo>
                    <a:pt x="2914011" y="108584"/>
                  </a:lnTo>
                  <a:lnTo>
                    <a:pt x="2900676" y="108584"/>
                  </a:lnTo>
                  <a:lnTo>
                    <a:pt x="2886706" y="54609"/>
                  </a:lnTo>
                  <a:lnTo>
                    <a:pt x="2872101" y="108584"/>
                  </a:lnTo>
                  <a:lnTo>
                    <a:pt x="2858766" y="108584"/>
                  </a:lnTo>
                  <a:close/>
                  <a:moveTo>
                    <a:pt x="1354455" y="31114"/>
                  </a:moveTo>
                  <a:lnTo>
                    <a:pt x="1369695" y="31114"/>
                  </a:lnTo>
                  <a:lnTo>
                    <a:pt x="1369695" y="109219"/>
                  </a:lnTo>
                  <a:lnTo>
                    <a:pt x="1354455" y="109219"/>
                  </a:lnTo>
                  <a:close/>
                  <a:moveTo>
                    <a:pt x="2646040" y="29844"/>
                  </a:moveTo>
                  <a:cubicBezTo>
                    <a:pt x="2650485" y="29844"/>
                    <a:pt x="2654295" y="29844"/>
                    <a:pt x="2658105" y="31749"/>
                  </a:cubicBezTo>
                  <a:cubicBezTo>
                    <a:pt x="2661915" y="33019"/>
                    <a:pt x="2665090" y="34289"/>
                    <a:pt x="2667630" y="36829"/>
                  </a:cubicBezTo>
                  <a:cubicBezTo>
                    <a:pt x="2670170" y="38734"/>
                    <a:pt x="2672075" y="41909"/>
                    <a:pt x="2673345" y="45084"/>
                  </a:cubicBezTo>
                  <a:cubicBezTo>
                    <a:pt x="2674615" y="48259"/>
                    <a:pt x="2675250" y="52069"/>
                    <a:pt x="2675250" y="56514"/>
                  </a:cubicBezTo>
                  <a:lnTo>
                    <a:pt x="2675250" y="109854"/>
                  </a:lnTo>
                  <a:lnTo>
                    <a:pt x="2660010" y="109854"/>
                  </a:lnTo>
                  <a:lnTo>
                    <a:pt x="2660010" y="108584"/>
                  </a:lnTo>
                  <a:lnTo>
                    <a:pt x="2660010" y="100964"/>
                  </a:lnTo>
                  <a:cubicBezTo>
                    <a:pt x="2660010" y="100964"/>
                    <a:pt x="2656200" y="104139"/>
                    <a:pt x="2654930" y="104774"/>
                  </a:cubicBezTo>
                  <a:cubicBezTo>
                    <a:pt x="2653660" y="105409"/>
                    <a:pt x="2652390" y="106679"/>
                    <a:pt x="2651120" y="107314"/>
                  </a:cubicBezTo>
                  <a:cubicBezTo>
                    <a:pt x="2649850" y="107949"/>
                    <a:pt x="2647945" y="108584"/>
                    <a:pt x="2646040" y="109219"/>
                  </a:cubicBezTo>
                  <a:cubicBezTo>
                    <a:pt x="2644135" y="109219"/>
                    <a:pt x="2641595" y="109854"/>
                    <a:pt x="2639055" y="109854"/>
                  </a:cubicBezTo>
                  <a:cubicBezTo>
                    <a:pt x="2635880" y="109854"/>
                    <a:pt x="2632705" y="109854"/>
                    <a:pt x="2629530" y="108584"/>
                  </a:cubicBezTo>
                  <a:cubicBezTo>
                    <a:pt x="2626355" y="107949"/>
                    <a:pt x="2623180" y="106044"/>
                    <a:pt x="2620640" y="104139"/>
                  </a:cubicBezTo>
                  <a:cubicBezTo>
                    <a:pt x="2618100" y="102234"/>
                    <a:pt x="2616195" y="99059"/>
                    <a:pt x="2614290" y="95884"/>
                  </a:cubicBezTo>
                  <a:cubicBezTo>
                    <a:pt x="2612385" y="92709"/>
                    <a:pt x="2611750" y="88264"/>
                    <a:pt x="2611750" y="83819"/>
                  </a:cubicBezTo>
                  <a:cubicBezTo>
                    <a:pt x="2611750" y="79374"/>
                    <a:pt x="2612385" y="75564"/>
                    <a:pt x="2614290" y="72389"/>
                  </a:cubicBezTo>
                  <a:cubicBezTo>
                    <a:pt x="2615560" y="69214"/>
                    <a:pt x="2618100" y="66674"/>
                    <a:pt x="2620640" y="64769"/>
                  </a:cubicBezTo>
                  <a:cubicBezTo>
                    <a:pt x="2623180" y="62864"/>
                    <a:pt x="2626990" y="60959"/>
                    <a:pt x="2630800" y="60324"/>
                  </a:cubicBezTo>
                  <a:cubicBezTo>
                    <a:pt x="2634610" y="59054"/>
                    <a:pt x="2638420" y="59054"/>
                    <a:pt x="2642865" y="59054"/>
                  </a:cubicBezTo>
                  <a:cubicBezTo>
                    <a:pt x="2646675" y="59054"/>
                    <a:pt x="2650485" y="59054"/>
                    <a:pt x="2653025" y="59689"/>
                  </a:cubicBezTo>
                  <a:cubicBezTo>
                    <a:pt x="2655565" y="59689"/>
                    <a:pt x="2658105" y="60959"/>
                    <a:pt x="2660010" y="61594"/>
                  </a:cubicBezTo>
                  <a:lnTo>
                    <a:pt x="2660010" y="55879"/>
                  </a:lnTo>
                  <a:cubicBezTo>
                    <a:pt x="2660010" y="51434"/>
                    <a:pt x="2658740" y="48259"/>
                    <a:pt x="2656200" y="46354"/>
                  </a:cubicBezTo>
                  <a:cubicBezTo>
                    <a:pt x="2653660" y="43814"/>
                    <a:pt x="2649850" y="43179"/>
                    <a:pt x="2645405" y="43179"/>
                  </a:cubicBezTo>
                  <a:cubicBezTo>
                    <a:pt x="2641595" y="43179"/>
                    <a:pt x="2637785" y="43179"/>
                    <a:pt x="2634610" y="44449"/>
                  </a:cubicBezTo>
                  <a:cubicBezTo>
                    <a:pt x="2631435" y="45084"/>
                    <a:pt x="2628260" y="46354"/>
                    <a:pt x="2625085" y="48259"/>
                  </a:cubicBezTo>
                  <a:lnTo>
                    <a:pt x="2619370" y="36829"/>
                  </a:lnTo>
                  <a:cubicBezTo>
                    <a:pt x="2623180" y="34289"/>
                    <a:pt x="2626990" y="33019"/>
                    <a:pt x="2631435" y="31749"/>
                  </a:cubicBezTo>
                  <a:cubicBezTo>
                    <a:pt x="2635880" y="30479"/>
                    <a:pt x="2640325" y="29844"/>
                    <a:pt x="2646040" y="29844"/>
                  </a:cubicBezTo>
                  <a:close/>
                  <a:moveTo>
                    <a:pt x="1114426" y="29844"/>
                  </a:moveTo>
                  <a:lnTo>
                    <a:pt x="1129666" y="29844"/>
                  </a:lnTo>
                  <a:lnTo>
                    <a:pt x="1129666" y="107949"/>
                  </a:lnTo>
                  <a:lnTo>
                    <a:pt x="1114426" y="107949"/>
                  </a:lnTo>
                  <a:lnTo>
                    <a:pt x="1114426" y="100964"/>
                  </a:lnTo>
                  <a:cubicBezTo>
                    <a:pt x="1114426" y="100964"/>
                    <a:pt x="1109981" y="106044"/>
                    <a:pt x="1106171" y="107314"/>
                  </a:cubicBezTo>
                  <a:cubicBezTo>
                    <a:pt x="1102996" y="109219"/>
                    <a:pt x="1098551" y="109854"/>
                    <a:pt x="1094741" y="109854"/>
                  </a:cubicBezTo>
                  <a:cubicBezTo>
                    <a:pt x="1085851" y="109854"/>
                    <a:pt x="1078866" y="106679"/>
                    <a:pt x="1073786" y="100964"/>
                  </a:cubicBezTo>
                  <a:cubicBezTo>
                    <a:pt x="1069341" y="95249"/>
                    <a:pt x="1066800" y="86359"/>
                    <a:pt x="1066800" y="74929"/>
                  </a:cubicBezTo>
                  <a:lnTo>
                    <a:pt x="1066800" y="30479"/>
                  </a:lnTo>
                  <a:lnTo>
                    <a:pt x="1082040" y="30479"/>
                  </a:lnTo>
                  <a:lnTo>
                    <a:pt x="1082040" y="74294"/>
                  </a:lnTo>
                  <a:cubicBezTo>
                    <a:pt x="1082040" y="81279"/>
                    <a:pt x="1083311" y="86994"/>
                    <a:pt x="1085851" y="90169"/>
                  </a:cubicBezTo>
                  <a:cubicBezTo>
                    <a:pt x="1088390" y="93979"/>
                    <a:pt x="1092201" y="95249"/>
                    <a:pt x="1097916" y="95249"/>
                  </a:cubicBezTo>
                  <a:cubicBezTo>
                    <a:pt x="1102996" y="95249"/>
                    <a:pt x="1106806" y="93344"/>
                    <a:pt x="1109981" y="90169"/>
                  </a:cubicBezTo>
                  <a:cubicBezTo>
                    <a:pt x="1112521" y="86994"/>
                    <a:pt x="1114426" y="81914"/>
                    <a:pt x="1114426" y="75564"/>
                  </a:cubicBezTo>
                  <a:close/>
                  <a:moveTo>
                    <a:pt x="1011556" y="29844"/>
                  </a:moveTo>
                  <a:cubicBezTo>
                    <a:pt x="1013461" y="29844"/>
                    <a:pt x="1015367" y="29844"/>
                    <a:pt x="1017272" y="30479"/>
                  </a:cubicBezTo>
                  <a:cubicBezTo>
                    <a:pt x="1019176" y="30479"/>
                    <a:pt x="1021081" y="31749"/>
                    <a:pt x="1022352" y="32384"/>
                  </a:cubicBezTo>
                  <a:cubicBezTo>
                    <a:pt x="1024257" y="33019"/>
                    <a:pt x="1025526" y="34289"/>
                    <a:pt x="1026797" y="35559"/>
                  </a:cubicBezTo>
                  <a:cubicBezTo>
                    <a:pt x="1028067" y="36829"/>
                    <a:pt x="1029336" y="37464"/>
                    <a:pt x="1030607" y="38734"/>
                  </a:cubicBezTo>
                  <a:lnTo>
                    <a:pt x="1030607" y="31749"/>
                  </a:lnTo>
                  <a:lnTo>
                    <a:pt x="1045847" y="31749"/>
                  </a:lnTo>
                  <a:lnTo>
                    <a:pt x="1045847" y="130809"/>
                  </a:lnTo>
                  <a:lnTo>
                    <a:pt x="1032512" y="137477"/>
                  </a:lnTo>
                  <a:lnTo>
                    <a:pt x="1032512" y="101599"/>
                  </a:lnTo>
                  <a:cubicBezTo>
                    <a:pt x="1032512" y="101599"/>
                    <a:pt x="1026797" y="106679"/>
                    <a:pt x="1022986" y="107949"/>
                  </a:cubicBezTo>
                  <a:cubicBezTo>
                    <a:pt x="1019812" y="109854"/>
                    <a:pt x="1016001" y="110489"/>
                    <a:pt x="1011556" y="110489"/>
                  </a:cubicBezTo>
                  <a:cubicBezTo>
                    <a:pt x="1007111" y="110489"/>
                    <a:pt x="1003301" y="109854"/>
                    <a:pt x="999491" y="107949"/>
                  </a:cubicBezTo>
                  <a:cubicBezTo>
                    <a:pt x="995681" y="106679"/>
                    <a:pt x="992506" y="104139"/>
                    <a:pt x="989966" y="100329"/>
                  </a:cubicBezTo>
                  <a:cubicBezTo>
                    <a:pt x="987426" y="97154"/>
                    <a:pt x="984886" y="92709"/>
                    <a:pt x="983616" y="87629"/>
                  </a:cubicBezTo>
                  <a:cubicBezTo>
                    <a:pt x="982346" y="82549"/>
                    <a:pt x="981076" y="76199"/>
                    <a:pt x="981076" y="68579"/>
                  </a:cubicBezTo>
                  <a:cubicBezTo>
                    <a:pt x="981076" y="61594"/>
                    <a:pt x="981711" y="55879"/>
                    <a:pt x="983616" y="51434"/>
                  </a:cubicBezTo>
                  <a:cubicBezTo>
                    <a:pt x="985521" y="46354"/>
                    <a:pt x="987426" y="42544"/>
                    <a:pt x="990601" y="39369"/>
                  </a:cubicBezTo>
                  <a:cubicBezTo>
                    <a:pt x="993142" y="36194"/>
                    <a:pt x="996951" y="33654"/>
                    <a:pt x="1000126" y="32384"/>
                  </a:cubicBezTo>
                  <a:cubicBezTo>
                    <a:pt x="1003937" y="31114"/>
                    <a:pt x="1007746" y="29844"/>
                    <a:pt x="1011556" y="29844"/>
                  </a:cubicBezTo>
                  <a:close/>
                  <a:moveTo>
                    <a:pt x="4871716" y="29210"/>
                  </a:moveTo>
                  <a:cubicBezTo>
                    <a:pt x="4876796" y="29210"/>
                    <a:pt x="4881241" y="29845"/>
                    <a:pt x="4885686" y="31750"/>
                  </a:cubicBezTo>
                  <a:cubicBezTo>
                    <a:pt x="4890131" y="33655"/>
                    <a:pt x="4894576" y="35560"/>
                    <a:pt x="4897751" y="38100"/>
                  </a:cubicBezTo>
                  <a:lnTo>
                    <a:pt x="4899021" y="38100"/>
                  </a:lnTo>
                  <a:lnTo>
                    <a:pt x="4892036" y="50165"/>
                  </a:lnTo>
                  <a:cubicBezTo>
                    <a:pt x="4888861" y="47625"/>
                    <a:pt x="4885686" y="46355"/>
                    <a:pt x="4882511" y="45085"/>
                  </a:cubicBezTo>
                  <a:cubicBezTo>
                    <a:pt x="4879336" y="43815"/>
                    <a:pt x="4875526" y="43180"/>
                    <a:pt x="4872351" y="43180"/>
                  </a:cubicBezTo>
                  <a:cubicBezTo>
                    <a:pt x="4869176" y="43180"/>
                    <a:pt x="4866001" y="43815"/>
                    <a:pt x="4864096" y="45085"/>
                  </a:cubicBezTo>
                  <a:cubicBezTo>
                    <a:pt x="4862191" y="46355"/>
                    <a:pt x="4861556" y="48260"/>
                    <a:pt x="4861556" y="50165"/>
                  </a:cubicBezTo>
                  <a:cubicBezTo>
                    <a:pt x="4861556" y="51435"/>
                    <a:pt x="4861556" y="52070"/>
                    <a:pt x="4861556" y="52705"/>
                  </a:cubicBezTo>
                  <a:cubicBezTo>
                    <a:pt x="4861556" y="53340"/>
                    <a:pt x="4862826" y="54610"/>
                    <a:pt x="4863461" y="55245"/>
                  </a:cubicBezTo>
                  <a:cubicBezTo>
                    <a:pt x="4864731" y="55880"/>
                    <a:pt x="4866001" y="57150"/>
                    <a:pt x="4867906" y="57785"/>
                  </a:cubicBezTo>
                  <a:cubicBezTo>
                    <a:pt x="4869811" y="59055"/>
                    <a:pt x="4872351" y="59690"/>
                    <a:pt x="4874891" y="60960"/>
                  </a:cubicBezTo>
                  <a:cubicBezTo>
                    <a:pt x="4879336" y="62865"/>
                    <a:pt x="4883146" y="64135"/>
                    <a:pt x="4886321" y="66040"/>
                  </a:cubicBezTo>
                  <a:cubicBezTo>
                    <a:pt x="4889496" y="67310"/>
                    <a:pt x="4892036" y="69215"/>
                    <a:pt x="4894576" y="71120"/>
                  </a:cubicBezTo>
                  <a:cubicBezTo>
                    <a:pt x="4896481" y="73025"/>
                    <a:pt x="4898386" y="75565"/>
                    <a:pt x="4899656" y="78105"/>
                  </a:cubicBezTo>
                  <a:cubicBezTo>
                    <a:pt x="4900926" y="80645"/>
                    <a:pt x="4901561" y="83820"/>
                    <a:pt x="4901561" y="87630"/>
                  </a:cubicBezTo>
                  <a:cubicBezTo>
                    <a:pt x="4901561" y="92075"/>
                    <a:pt x="4900926" y="95250"/>
                    <a:pt x="4899021" y="98425"/>
                  </a:cubicBezTo>
                  <a:cubicBezTo>
                    <a:pt x="4897116" y="101600"/>
                    <a:pt x="4895211" y="103505"/>
                    <a:pt x="4892671" y="105410"/>
                  </a:cubicBezTo>
                  <a:cubicBezTo>
                    <a:pt x="4890131" y="107315"/>
                    <a:pt x="4886956" y="108585"/>
                    <a:pt x="4883146" y="109220"/>
                  </a:cubicBezTo>
                  <a:cubicBezTo>
                    <a:pt x="4879336" y="109855"/>
                    <a:pt x="4876161" y="110490"/>
                    <a:pt x="4872351" y="110490"/>
                  </a:cubicBezTo>
                  <a:cubicBezTo>
                    <a:pt x="4867271" y="110490"/>
                    <a:pt x="4862191" y="109855"/>
                    <a:pt x="4857111" y="107950"/>
                  </a:cubicBezTo>
                  <a:cubicBezTo>
                    <a:pt x="4851396" y="106045"/>
                    <a:pt x="4846951" y="103505"/>
                    <a:pt x="4842506" y="100965"/>
                  </a:cubicBezTo>
                  <a:lnTo>
                    <a:pt x="4849491" y="89535"/>
                  </a:lnTo>
                  <a:cubicBezTo>
                    <a:pt x="4853301" y="92075"/>
                    <a:pt x="4857111" y="93980"/>
                    <a:pt x="4860921" y="95250"/>
                  </a:cubicBezTo>
                  <a:cubicBezTo>
                    <a:pt x="4864731" y="96520"/>
                    <a:pt x="4868541" y="97155"/>
                    <a:pt x="4872351" y="97155"/>
                  </a:cubicBezTo>
                  <a:cubicBezTo>
                    <a:pt x="4877431" y="97155"/>
                    <a:pt x="4880606" y="96520"/>
                    <a:pt x="4883146" y="94615"/>
                  </a:cubicBezTo>
                  <a:cubicBezTo>
                    <a:pt x="4885686" y="93345"/>
                    <a:pt x="4886321" y="90805"/>
                    <a:pt x="4886321" y="88265"/>
                  </a:cubicBezTo>
                  <a:cubicBezTo>
                    <a:pt x="4886321" y="86995"/>
                    <a:pt x="4886321" y="85725"/>
                    <a:pt x="4885051" y="84455"/>
                  </a:cubicBezTo>
                  <a:cubicBezTo>
                    <a:pt x="4884416" y="83185"/>
                    <a:pt x="4883146" y="82550"/>
                    <a:pt x="4881241" y="81280"/>
                  </a:cubicBezTo>
                  <a:cubicBezTo>
                    <a:pt x="4879971" y="80010"/>
                    <a:pt x="4878066" y="79375"/>
                    <a:pt x="4875526" y="78105"/>
                  </a:cubicBezTo>
                  <a:cubicBezTo>
                    <a:pt x="4872986" y="77470"/>
                    <a:pt x="4871081" y="76200"/>
                    <a:pt x="4867906" y="74930"/>
                  </a:cubicBezTo>
                  <a:cubicBezTo>
                    <a:pt x="4863461" y="73025"/>
                    <a:pt x="4860286" y="71755"/>
                    <a:pt x="4857111" y="69850"/>
                  </a:cubicBezTo>
                  <a:cubicBezTo>
                    <a:pt x="4853936" y="67945"/>
                    <a:pt x="4852031" y="66675"/>
                    <a:pt x="4850126" y="64770"/>
                  </a:cubicBezTo>
                  <a:cubicBezTo>
                    <a:pt x="4848221" y="62865"/>
                    <a:pt x="4846951" y="60960"/>
                    <a:pt x="4846316" y="58420"/>
                  </a:cubicBezTo>
                  <a:cubicBezTo>
                    <a:pt x="4845681" y="55880"/>
                    <a:pt x="4845046" y="53340"/>
                    <a:pt x="4845046" y="50165"/>
                  </a:cubicBezTo>
                  <a:cubicBezTo>
                    <a:pt x="4845046" y="46990"/>
                    <a:pt x="4845681" y="43815"/>
                    <a:pt x="4846951" y="40640"/>
                  </a:cubicBezTo>
                  <a:cubicBezTo>
                    <a:pt x="4848221" y="38100"/>
                    <a:pt x="4850126" y="35560"/>
                    <a:pt x="4852666" y="34290"/>
                  </a:cubicBezTo>
                  <a:cubicBezTo>
                    <a:pt x="4855206" y="32385"/>
                    <a:pt x="4857746" y="31115"/>
                    <a:pt x="4860921" y="30480"/>
                  </a:cubicBezTo>
                  <a:cubicBezTo>
                    <a:pt x="4864096" y="29845"/>
                    <a:pt x="4867906" y="29210"/>
                    <a:pt x="4871716" y="29210"/>
                  </a:cubicBezTo>
                  <a:close/>
                  <a:moveTo>
                    <a:pt x="4749796" y="29210"/>
                  </a:moveTo>
                  <a:cubicBezTo>
                    <a:pt x="4752971" y="29210"/>
                    <a:pt x="4755511" y="29210"/>
                    <a:pt x="4757416" y="29845"/>
                  </a:cubicBezTo>
                  <a:cubicBezTo>
                    <a:pt x="4759321" y="30480"/>
                    <a:pt x="4761226" y="31115"/>
                    <a:pt x="4763131" y="32385"/>
                  </a:cubicBezTo>
                  <a:lnTo>
                    <a:pt x="4759321" y="46990"/>
                  </a:lnTo>
                  <a:lnTo>
                    <a:pt x="4758051" y="46990"/>
                  </a:lnTo>
                  <a:cubicBezTo>
                    <a:pt x="4758051" y="46990"/>
                    <a:pt x="4754876" y="45085"/>
                    <a:pt x="4752971" y="45085"/>
                  </a:cubicBezTo>
                  <a:cubicBezTo>
                    <a:pt x="4751066" y="45085"/>
                    <a:pt x="4749161" y="44450"/>
                    <a:pt x="4746621" y="44450"/>
                  </a:cubicBezTo>
                  <a:cubicBezTo>
                    <a:pt x="4741541" y="44450"/>
                    <a:pt x="4737731" y="46355"/>
                    <a:pt x="4735191" y="49530"/>
                  </a:cubicBezTo>
                  <a:cubicBezTo>
                    <a:pt x="4732651" y="52705"/>
                    <a:pt x="4731381" y="57785"/>
                    <a:pt x="4731381" y="64770"/>
                  </a:cubicBezTo>
                  <a:lnTo>
                    <a:pt x="4731381" y="109220"/>
                  </a:lnTo>
                  <a:lnTo>
                    <a:pt x="4716141" y="109220"/>
                  </a:lnTo>
                  <a:lnTo>
                    <a:pt x="4716141" y="31115"/>
                  </a:lnTo>
                  <a:lnTo>
                    <a:pt x="4731381" y="31115"/>
                  </a:lnTo>
                  <a:lnTo>
                    <a:pt x="4731381" y="38735"/>
                  </a:lnTo>
                  <a:cubicBezTo>
                    <a:pt x="4731381" y="38735"/>
                    <a:pt x="4733286" y="36195"/>
                    <a:pt x="4734556" y="34925"/>
                  </a:cubicBezTo>
                  <a:cubicBezTo>
                    <a:pt x="4735826" y="33655"/>
                    <a:pt x="4737096" y="33020"/>
                    <a:pt x="4739001" y="31750"/>
                  </a:cubicBezTo>
                  <a:cubicBezTo>
                    <a:pt x="4740271" y="31115"/>
                    <a:pt x="4742176" y="30480"/>
                    <a:pt x="4744081" y="29845"/>
                  </a:cubicBezTo>
                  <a:cubicBezTo>
                    <a:pt x="4745986" y="29845"/>
                    <a:pt x="4747891" y="29210"/>
                    <a:pt x="4749796" y="29210"/>
                  </a:cubicBezTo>
                  <a:close/>
                  <a:moveTo>
                    <a:pt x="4349110" y="29210"/>
                  </a:moveTo>
                  <a:cubicBezTo>
                    <a:pt x="4352285" y="29210"/>
                    <a:pt x="4354825" y="29210"/>
                    <a:pt x="4356730" y="29845"/>
                  </a:cubicBezTo>
                  <a:cubicBezTo>
                    <a:pt x="4358635" y="29845"/>
                    <a:pt x="4360540" y="31115"/>
                    <a:pt x="4362445" y="32385"/>
                  </a:cubicBezTo>
                  <a:lnTo>
                    <a:pt x="4358635" y="46990"/>
                  </a:lnTo>
                  <a:lnTo>
                    <a:pt x="4357365" y="46990"/>
                  </a:lnTo>
                  <a:cubicBezTo>
                    <a:pt x="4357365" y="46990"/>
                    <a:pt x="4354190" y="45085"/>
                    <a:pt x="4352285" y="45085"/>
                  </a:cubicBezTo>
                  <a:cubicBezTo>
                    <a:pt x="4350380" y="45085"/>
                    <a:pt x="4348475" y="44450"/>
                    <a:pt x="4345935" y="44450"/>
                  </a:cubicBezTo>
                  <a:cubicBezTo>
                    <a:pt x="4340855" y="44450"/>
                    <a:pt x="4337045" y="46355"/>
                    <a:pt x="4334505" y="49530"/>
                  </a:cubicBezTo>
                  <a:cubicBezTo>
                    <a:pt x="4331965" y="52705"/>
                    <a:pt x="4330695" y="57785"/>
                    <a:pt x="4330695" y="64770"/>
                  </a:cubicBezTo>
                  <a:lnTo>
                    <a:pt x="4330695" y="109220"/>
                  </a:lnTo>
                  <a:lnTo>
                    <a:pt x="4315455" y="109220"/>
                  </a:lnTo>
                  <a:lnTo>
                    <a:pt x="4315455" y="31115"/>
                  </a:lnTo>
                  <a:lnTo>
                    <a:pt x="4330695" y="31115"/>
                  </a:lnTo>
                  <a:lnTo>
                    <a:pt x="4330695" y="38735"/>
                  </a:lnTo>
                  <a:cubicBezTo>
                    <a:pt x="4330695" y="38735"/>
                    <a:pt x="4332600" y="36195"/>
                    <a:pt x="4333870" y="34925"/>
                  </a:cubicBezTo>
                  <a:cubicBezTo>
                    <a:pt x="4335140" y="33655"/>
                    <a:pt x="4336410" y="33020"/>
                    <a:pt x="4338315" y="31750"/>
                  </a:cubicBezTo>
                  <a:cubicBezTo>
                    <a:pt x="4339585" y="31115"/>
                    <a:pt x="4341490" y="30480"/>
                    <a:pt x="4343395" y="29845"/>
                  </a:cubicBezTo>
                  <a:cubicBezTo>
                    <a:pt x="4345300" y="29845"/>
                    <a:pt x="4347205" y="29210"/>
                    <a:pt x="4349110" y="29210"/>
                  </a:cubicBezTo>
                  <a:close/>
                  <a:moveTo>
                    <a:pt x="4044310" y="29210"/>
                  </a:moveTo>
                  <a:cubicBezTo>
                    <a:pt x="4050025" y="29210"/>
                    <a:pt x="4054470" y="30480"/>
                    <a:pt x="4058915" y="32385"/>
                  </a:cubicBezTo>
                  <a:cubicBezTo>
                    <a:pt x="4062725" y="34290"/>
                    <a:pt x="4066535" y="37465"/>
                    <a:pt x="4069075" y="40640"/>
                  </a:cubicBezTo>
                  <a:cubicBezTo>
                    <a:pt x="4071615" y="44450"/>
                    <a:pt x="4073520" y="48260"/>
                    <a:pt x="4075425" y="53340"/>
                  </a:cubicBezTo>
                  <a:cubicBezTo>
                    <a:pt x="4076695" y="57785"/>
                    <a:pt x="4077330" y="62865"/>
                    <a:pt x="4077330" y="68580"/>
                  </a:cubicBezTo>
                  <a:lnTo>
                    <a:pt x="4076060" y="68580"/>
                  </a:lnTo>
                  <a:cubicBezTo>
                    <a:pt x="4076060" y="68580"/>
                    <a:pt x="4076060" y="71120"/>
                    <a:pt x="4076060" y="72390"/>
                  </a:cubicBezTo>
                  <a:cubicBezTo>
                    <a:pt x="4076060" y="73660"/>
                    <a:pt x="4076060" y="74295"/>
                    <a:pt x="4076060" y="75565"/>
                  </a:cubicBezTo>
                  <a:lnTo>
                    <a:pt x="4024625" y="75565"/>
                  </a:lnTo>
                  <a:cubicBezTo>
                    <a:pt x="4024625" y="79375"/>
                    <a:pt x="4025895" y="82550"/>
                    <a:pt x="4027165" y="85090"/>
                  </a:cubicBezTo>
                  <a:cubicBezTo>
                    <a:pt x="4028435" y="87630"/>
                    <a:pt x="4029705" y="90170"/>
                    <a:pt x="4031610" y="91440"/>
                  </a:cubicBezTo>
                  <a:cubicBezTo>
                    <a:pt x="4033515" y="93345"/>
                    <a:pt x="4035420" y="94615"/>
                    <a:pt x="4037325" y="95250"/>
                  </a:cubicBezTo>
                  <a:cubicBezTo>
                    <a:pt x="4039230" y="95885"/>
                    <a:pt x="4041770" y="96520"/>
                    <a:pt x="4044310" y="96520"/>
                  </a:cubicBezTo>
                  <a:cubicBezTo>
                    <a:pt x="4046215" y="96520"/>
                    <a:pt x="4047485" y="96520"/>
                    <a:pt x="4049390" y="96520"/>
                  </a:cubicBezTo>
                  <a:cubicBezTo>
                    <a:pt x="4050660" y="96520"/>
                    <a:pt x="4052565" y="95885"/>
                    <a:pt x="4053835" y="95250"/>
                  </a:cubicBezTo>
                  <a:cubicBezTo>
                    <a:pt x="4055105" y="95250"/>
                    <a:pt x="4056375" y="93980"/>
                    <a:pt x="4057645" y="93345"/>
                  </a:cubicBezTo>
                  <a:cubicBezTo>
                    <a:pt x="4058915" y="93345"/>
                    <a:pt x="4060185" y="92075"/>
                    <a:pt x="4062090" y="90805"/>
                  </a:cubicBezTo>
                  <a:lnTo>
                    <a:pt x="4070980" y="100330"/>
                  </a:lnTo>
                  <a:cubicBezTo>
                    <a:pt x="4070980" y="100330"/>
                    <a:pt x="4067170" y="103505"/>
                    <a:pt x="4065265" y="104775"/>
                  </a:cubicBezTo>
                  <a:cubicBezTo>
                    <a:pt x="4063360" y="106045"/>
                    <a:pt x="4061455" y="106680"/>
                    <a:pt x="4059550" y="107950"/>
                  </a:cubicBezTo>
                  <a:cubicBezTo>
                    <a:pt x="4057645" y="108585"/>
                    <a:pt x="4055105" y="109855"/>
                    <a:pt x="4052565" y="109855"/>
                  </a:cubicBezTo>
                  <a:cubicBezTo>
                    <a:pt x="4050025" y="109855"/>
                    <a:pt x="4046850" y="110490"/>
                    <a:pt x="4043675" y="110490"/>
                  </a:cubicBezTo>
                  <a:cubicBezTo>
                    <a:pt x="4040500" y="110490"/>
                    <a:pt x="4037325" y="110490"/>
                    <a:pt x="4034150" y="109220"/>
                  </a:cubicBezTo>
                  <a:cubicBezTo>
                    <a:pt x="4030975" y="108585"/>
                    <a:pt x="4028435" y="107315"/>
                    <a:pt x="4026530" y="105410"/>
                  </a:cubicBezTo>
                  <a:cubicBezTo>
                    <a:pt x="4023990" y="104140"/>
                    <a:pt x="4022085" y="102235"/>
                    <a:pt x="4020180" y="100330"/>
                  </a:cubicBezTo>
                  <a:cubicBezTo>
                    <a:pt x="4018275" y="98425"/>
                    <a:pt x="4016370" y="95885"/>
                    <a:pt x="4015100" y="92710"/>
                  </a:cubicBezTo>
                  <a:cubicBezTo>
                    <a:pt x="4013195" y="89535"/>
                    <a:pt x="4011925" y="86360"/>
                    <a:pt x="4011290" y="82550"/>
                  </a:cubicBezTo>
                  <a:cubicBezTo>
                    <a:pt x="4010655" y="78740"/>
                    <a:pt x="4010020" y="74295"/>
                    <a:pt x="4010020" y="69850"/>
                  </a:cubicBezTo>
                  <a:cubicBezTo>
                    <a:pt x="4010020" y="63500"/>
                    <a:pt x="4010655" y="57150"/>
                    <a:pt x="4012560" y="52070"/>
                  </a:cubicBezTo>
                  <a:cubicBezTo>
                    <a:pt x="4014465" y="46990"/>
                    <a:pt x="4016370" y="42545"/>
                    <a:pt x="4019545" y="39370"/>
                  </a:cubicBezTo>
                  <a:cubicBezTo>
                    <a:pt x="4022720" y="36195"/>
                    <a:pt x="4025895" y="33020"/>
                    <a:pt x="4030340" y="31750"/>
                  </a:cubicBezTo>
                  <a:cubicBezTo>
                    <a:pt x="4034785" y="29845"/>
                    <a:pt x="4039230" y="29210"/>
                    <a:pt x="4044310" y="29210"/>
                  </a:cubicBezTo>
                  <a:close/>
                  <a:moveTo>
                    <a:pt x="3811900" y="29210"/>
                  </a:moveTo>
                  <a:cubicBezTo>
                    <a:pt x="3815075" y="29210"/>
                    <a:pt x="3817615" y="29210"/>
                    <a:pt x="3819520" y="29845"/>
                  </a:cubicBezTo>
                  <a:cubicBezTo>
                    <a:pt x="3821425" y="29845"/>
                    <a:pt x="3823330" y="31115"/>
                    <a:pt x="3825235" y="32385"/>
                  </a:cubicBezTo>
                  <a:lnTo>
                    <a:pt x="3821425" y="46990"/>
                  </a:lnTo>
                  <a:lnTo>
                    <a:pt x="3820155" y="46990"/>
                  </a:lnTo>
                  <a:cubicBezTo>
                    <a:pt x="3820155" y="46990"/>
                    <a:pt x="3816980" y="45085"/>
                    <a:pt x="3815075" y="45085"/>
                  </a:cubicBezTo>
                  <a:cubicBezTo>
                    <a:pt x="3813170" y="45085"/>
                    <a:pt x="3811265" y="44450"/>
                    <a:pt x="3808725" y="44450"/>
                  </a:cubicBezTo>
                  <a:cubicBezTo>
                    <a:pt x="3803645" y="44450"/>
                    <a:pt x="3799835" y="46355"/>
                    <a:pt x="3797295" y="49530"/>
                  </a:cubicBezTo>
                  <a:cubicBezTo>
                    <a:pt x="3794755" y="52705"/>
                    <a:pt x="3793485" y="57785"/>
                    <a:pt x="3793485" y="64770"/>
                  </a:cubicBezTo>
                  <a:lnTo>
                    <a:pt x="3793485" y="109220"/>
                  </a:lnTo>
                  <a:lnTo>
                    <a:pt x="3778245" y="109220"/>
                  </a:lnTo>
                  <a:lnTo>
                    <a:pt x="3778245" y="31115"/>
                  </a:lnTo>
                  <a:lnTo>
                    <a:pt x="3793485" y="31115"/>
                  </a:lnTo>
                  <a:lnTo>
                    <a:pt x="3793485" y="38735"/>
                  </a:lnTo>
                  <a:cubicBezTo>
                    <a:pt x="3793485" y="38735"/>
                    <a:pt x="3795390" y="36195"/>
                    <a:pt x="3796660" y="34925"/>
                  </a:cubicBezTo>
                  <a:cubicBezTo>
                    <a:pt x="3797930" y="33655"/>
                    <a:pt x="3799200" y="33020"/>
                    <a:pt x="3801105" y="31750"/>
                  </a:cubicBezTo>
                  <a:cubicBezTo>
                    <a:pt x="3802375" y="31115"/>
                    <a:pt x="3804280" y="30480"/>
                    <a:pt x="3806185" y="29845"/>
                  </a:cubicBezTo>
                  <a:cubicBezTo>
                    <a:pt x="3808090" y="29845"/>
                    <a:pt x="3809995" y="29210"/>
                    <a:pt x="3811900" y="29210"/>
                  </a:cubicBezTo>
                  <a:close/>
                  <a:moveTo>
                    <a:pt x="3729986" y="29210"/>
                  </a:moveTo>
                  <a:cubicBezTo>
                    <a:pt x="3735701" y="29210"/>
                    <a:pt x="3740146" y="30480"/>
                    <a:pt x="3744591" y="32385"/>
                  </a:cubicBezTo>
                  <a:cubicBezTo>
                    <a:pt x="3748401" y="34290"/>
                    <a:pt x="3752211" y="37465"/>
                    <a:pt x="3754751" y="40640"/>
                  </a:cubicBezTo>
                  <a:cubicBezTo>
                    <a:pt x="3757291" y="44450"/>
                    <a:pt x="3759196" y="48260"/>
                    <a:pt x="3761101" y="53340"/>
                  </a:cubicBezTo>
                  <a:cubicBezTo>
                    <a:pt x="3762371" y="57785"/>
                    <a:pt x="3763006" y="62865"/>
                    <a:pt x="3763006" y="68580"/>
                  </a:cubicBezTo>
                  <a:lnTo>
                    <a:pt x="3761736" y="68580"/>
                  </a:lnTo>
                  <a:cubicBezTo>
                    <a:pt x="3761736" y="68580"/>
                    <a:pt x="3761736" y="71120"/>
                    <a:pt x="3761736" y="72390"/>
                  </a:cubicBezTo>
                  <a:cubicBezTo>
                    <a:pt x="3761736" y="73660"/>
                    <a:pt x="3761736" y="74295"/>
                    <a:pt x="3761736" y="75565"/>
                  </a:cubicBezTo>
                  <a:lnTo>
                    <a:pt x="3710301" y="75565"/>
                  </a:lnTo>
                  <a:cubicBezTo>
                    <a:pt x="3710301" y="79375"/>
                    <a:pt x="3711571" y="82550"/>
                    <a:pt x="3712841" y="85090"/>
                  </a:cubicBezTo>
                  <a:cubicBezTo>
                    <a:pt x="3714111" y="87630"/>
                    <a:pt x="3715381" y="90170"/>
                    <a:pt x="3717286" y="91440"/>
                  </a:cubicBezTo>
                  <a:cubicBezTo>
                    <a:pt x="3719191" y="93345"/>
                    <a:pt x="3721096" y="94615"/>
                    <a:pt x="3723001" y="95250"/>
                  </a:cubicBezTo>
                  <a:cubicBezTo>
                    <a:pt x="3724906" y="95885"/>
                    <a:pt x="3727446" y="96520"/>
                    <a:pt x="3729986" y="96520"/>
                  </a:cubicBezTo>
                  <a:cubicBezTo>
                    <a:pt x="3731891" y="96520"/>
                    <a:pt x="3733161" y="96520"/>
                    <a:pt x="3735066" y="96520"/>
                  </a:cubicBezTo>
                  <a:cubicBezTo>
                    <a:pt x="3736336" y="96520"/>
                    <a:pt x="3738241" y="95885"/>
                    <a:pt x="3739511" y="95250"/>
                  </a:cubicBezTo>
                  <a:cubicBezTo>
                    <a:pt x="3740781" y="95250"/>
                    <a:pt x="3742051" y="93980"/>
                    <a:pt x="3743321" y="93345"/>
                  </a:cubicBezTo>
                  <a:cubicBezTo>
                    <a:pt x="3744591" y="93345"/>
                    <a:pt x="3745861" y="92075"/>
                    <a:pt x="3747766" y="90805"/>
                  </a:cubicBezTo>
                  <a:lnTo>
                    <a:pt x="3756656" y="100330"/>
                  </a:lnTo>
                  <a:cubicBezTo>
                    <a:pt x="3756656" y="100330"/>
                    <a:pt x="3752846" y="103505"/>
                    <a:pt x="3750941" y="104775"/>
                  </a:cubicBezTo>
                  <a:cubicBezTo>
                    <a:pt x="3749036" y="106045"/>
                    <a:pt x="3747131" y="106680"/>
                    <a:pt x="3745226" y="107950"/>
                  </a:cubicBezTo>
                  <a:cubicBezTo>
                    <a:pt x="3743321" y="108585"/>
                    <a:pt x="3740781" y="109855"/>
                    <a:pt x="3738241" y="109855"/>
                  </a:cubicBezTo>
                  <a:cubicBezTo>
                    <a:pt x="3735701" y="109855"/>
                    <a:pt x="3732526" y="110490"/>
                    <a:pt x="3729351" y="110490"/>
                  </a:cubicBezTo>
                  <a:cubicBezTo>
                    <a:pt x="3726176" y="110490"/>
                    <a:pt x="3723001" y="110490"/>
                    <a:pt x="3719826" y="109220"/>
                  </a:cubicBezTo>
                  <a:cubicBezTo>
                    <a:pt x="3716651" y="108585"/>
                    <a:pt x="3714111" y="107315"/>
                    <a:pt x="3712206" y="105410"/>
                  </a:cubicBezTo>
                  <a:cubicBezTo>
                    <a:pt x="3709666" y="104140"/>
                    <a:pt x="3707761" y="102235"/>
                    <a:pt x="3705856" y="100330"/>
                  </a:cubicBezTo>
                  <a:cubicBezTo>
                    <a:pt x="3703951" y="98425"/>
                    <a:pt x="3702046" y="95885"/>
                    <a:pt x="3700776" y="92710"/>
                  </a:cubicBezTo>
                  <a:cubicBezTo>
                    <a:pt x="3698871" y="89535"/>
                    <a:pt x="3697601" y="86360"/>
                    <a:pt x="3696966" y="82550"/>
                  </a:cubicBezTo>
                  <a:cubicBezTo>
                    <a:pt x="3696331" y="78740"/>
                    <a:pt x="3695696" y="74295"/>
                    <a:pt x="3695696" y="69850"/>
                  </a:cubicBezTo>
                  <a:cubicBezTo>
                    <a:pt x="3695696" y="63500"/>
                    <a:pt x="3696331" y="57150"/>
                    <a:pt x="3698236" y="52070"/>
                  </a:cubicBezTo>
                  <a:cubicBezTo>
                    <a:pt x="3700141" y="46990"/>
                    <a:pt x="3702046" y="42545"/>
                    <a:pt x="3705221" y="39370"/>
                  </a:cubicBezTo>
                  <a:cubicBezTo>
                    <a:pt x="3708396" y="36195"/>
                    <a:pt x="3711571" y="33020"/>
                    <a:pt x="3716016" y="31750"/>
                  </a:cubicBezTo>
                  <a:cubicBezTo>
                    <a:pt x="3720461" y="29845"/>
                    <a:pt x="3724906" y="29210"/>
                    <a:pt x="3729986" y="29210"/>
                  </a:cubicBezTo>
                  <a:close/>
                  <a:moveTo>
                    <a:pt x="3543296" y="29210"/>
                  </a:moveTo>
                  <a:cubicBezTo>
                    <a:pt x="3549011" y="29210"/>
                    <a:pt x="3553456" y="30480"/>
                    <a:pt x="3557901" y="32385"/>
                  </a:cubicBezTo>
                  <a:cubicBezTo>
                    <a:pt x="3561711" y="34290"/>
                    <a:pt x="3565521" y="37465"/>
                    <a:pt x="3568061" y="40640"/>
                  </a:cubicBezTo>
                  <a:cubicBezTo>
                    <a:pt x="3570601" y="44450"/>
                    <a:pt x="3572506" y="48260"/>
                    <a:pt x="3574411" y="53340"/>
                  </a:cubicBezTo>
                  <a:cubicBezTo>
                    <a:pt x="3575681" y="57785"/>
                    <a:pt x="3576316" y="62865"/>
                    <a:pt x="3576316" y="68580"/>
                  </a:cubicBezTo>
                  <a:lnTo>
                    <a:pt x="3575046" y="68580"/>
                  </a:lnTo>
                  <a:cubicBezTo>
                    <a:pt x="3575046" y="68580"/>
                    <a:pt x="3575046" y="71120"/>
                    <a:pt x="3575046" y="72390"/>
                  </a:cubicBezTo>
                  <a:cubicBezTo>
                    <a:pt x="3575046" y="73660"/>
                    <a:pt x="3575046" y="74295"/>
                    <a:pt x="3575046" y="75565"/>
                  </a:cubicBezTo>
                  <a:lnTo>
                    <a:pt x="3523611" y="75565"/>
                  </a:lnTo>
                  <a:cubicBezTo>
                    <a:pt x="3523611" y="79375"/>
                    <a:pt x="3524881" y="82550"/>
                    <a:pt x="3526151" y="85090"/>
                  </a:cubicBezTo>
                  <a:cubicBezTo>
                    <a:pt x="3527421" y="87630"/>
                    <a:pt x="3528691" y="90170"/>
                    <a:pt x="3530596" y="91440"/>
                  </a:cubicBezTo>
                  <a:cubicBezTo>
                    <a:pt x="3532501" y="93345"/>
                    <a:pt x="3534406" y="94615"/>
                    <a:pt x="3536311" y="95250"/>
                  </a:cubicBezTo>
                  <a:cubicBezTo>
                    <a:pt x="3538216" y="95885"/>
                    <a:pt x="3540756" y="96520"/>
                    <a:pt x="3543296" y="96520"/>
                  </a:cubicBezTo>
                  <a:cubicBezTo>
                    <a:pt x="3545201" y="96520"/>
                    <a:pt x="3546471" y="96520"/>
                    <a:pt x="3548376" y="96520"/>
                  </a:cubicBezTo>
                  <a:cubicBezTo>
                    <a:pt x="3549646" y="96520"/>
                    <a:pt x="3551551" y="95885"/>
                    <a:pt x="3552821" y="95250"/>
                  </a:cubicBezTo>
                  <a:cubicBezTo>
                    <a:pt x="3554091" y="95250"/>
                    <a:pt x="3555361" y="93980"/>
                    <a:pt x="3556631" y="93345"/>
                  </a:cubicBezTo>
                  <a:cubicBezTo>
                    <a:pt x="3557901" y="93345"/>
                    <a:pt x="3559171" y="92075"/>
                    <a:pt x="3561076" y="90805"/>
                  </a:cubicBezTo>
                  <a:lnTo>
                    <a:pt x="3569966" y="100330"/>
                  </a:lnTo>
                  <a:cubicBezTo>
                    <a:pt x="3569966" y="100330"/>
                    <a:pt x="3566156" y="103505"/>
                    <a:pt x="3564251" y="104775"/>
                  </a:cubicBezTo>
                  <a:cubicBezTo>
                    <a:pt x="3562346" y="106045"/>
                    <a:pt x="3560441" y="106680"/>
                    <a:pt x="3558536" y="107950"/>
                  </a:cubicBezTo>
                  <a:cubicBezTo>
                    <a:pt x="3556631" y="108585"/>
                    <a:pt x="3554091" y="109855"/>
                    <a:pt x="3551551" y="109855"/>
                  </a:cubicBezTo>
                  <a:cubicBezTo>
                    <a:pt x="3549011" y="109855"/>
                    <a:pt x="3545836" y="110490"/>
                    <a:pt x="3542661" y="110490"/>
                  </a:cubicBezTo>
                  <a:cubicBezTo>
                    <a:pt x="3539486" y="110490"/>
                    <a:pt x="3536311" y="110490"/>
                    <a:pt x="3533136" y="109220"/>
                  </a:cubicBezTo>
                  <a:cubicBezTo>
                    <a:pt x="3529961" y="108585"/>
                    <a:pt x="3527421" y="107315"/>
                    <a:pt x="3525516" y="105410"/>
                  </a:cubicBezTo>
                  <a:cubicBezTo>
                    <a:pt x="3522976" y="104140"/>
                    <a:pt x="3521071" y="102235"/>
                    <a:pt x="3519166" y="100330"/>
                  </a:cubicBezTo>
                  <a:cubicBezTo>
                    <a:pt x="3517261" y="98425"/>
                    <a:pt x="3515356" y="95885"/>
                    <a:pt x="3514086" y="92710"/>
                  </a:cubicBezTo>
                  <a:cubicBezTo>
                    <a:pt x="3512181" y="89535"/>
                    <a:pt x="3510911" y="86360"/>
                    <a:pt x="3510276" y="82550"/>
                  </a:cubicBezTo>
                  <a:cubicBezTo>
                    <a:pt x="3509641" y="78740"/>
                    <a:pt x="3509006" y="74295"/>
                    <a:pt x="3509006" y="69850"/>
                  </a:cubicBezTo>
                  <a:cubicBezTo>
                    <a:pt x="3509006" y="63500"/>
                    <a:pt x="3509641" y="57150"/>
                    <a:pt x="3511546" y="52070"/>
                  </a:cubicBezTo>
                  <a:cubicBezTo>
                    <a:pt x="3513451" y="46990"/>
                    <a:pt x="3515356" y="42545"/>
                    <a:pt x="3518531" y="39370"/>
                  </a:cubicBezTo>
                  <a:cubicBezTo>
                    <a:pt x="3521706" y="36195"/>
                    <a:pt x="3524881" y="33020"/>
                    <a:pt x="3529326" y="31750"/>
                  </a:cubicBezTo>
                  <a:cubicBezTo>
                    <a:pt x="3533771" y="29845"/>
                    <a:pt x="3538216" y="29210"/>
                    <a:pt x="3543296" y="29210"/>
                  </a:cubicBezTo>
                  <a:close/>
                  <a:moveTo>
                    <a:pt x="3345176" y="29210"/>
                  </a:moveTo>
                  <a:cubicBezTo>
                    <a:pt x="3350891" y="29210"/>
                    <a:pt x="3355336" y="30480"/>
                    <a:pt x="3359781" y="32385"/>
                  </a:cubicBezTo>
                  <a:cubicBezTo>
                    <a:pt x="3363591" y="34290"/>
                    <a:pt x="3367401" y="37465"/>
                    <a:pt x="3369941" y="40640"/>
                  </a:cubicBezTo>
                  <a:cubicBezTo>
                    <a:pt x="3372481" y="44450"/>
                    <a:pt x="3374386" y="48260"/>
                    <a:pt x="3376291" y="53340"/>
                  </a:cubicBezTo>
                  <a:cubicBezTo>
                    <a:pt x="3377561" y="57785"/>
                    <a:pt x="3378196" y="62865"/>
                    <a:pt x="3378196" y="68580"/>
                  </a:cubicBezTo>
                  <a:lnTo>
                    <a:pt x="3376926" y="68580"/>
                  </a:lnTo>
                  <a:cubicBezTo>
                    <a:pt x="3376926" y="68580"/>
                    <a:pt x="3376926" y="71120"/>
                    <a:pt x="3376926" y="72390"/>
                  </a:cubicBezTo>
                  <a:cubicBezTo>
                    <a:pt x="3376926" y="73660"/>
                    <a:pt x="3376926" y="74295"/>
                    <a:pt x="3376926" y="75565"/>
                  </a:cubicBezTo>
                  <a:lnTo>
                    <a:pt x="3325491" y="75565"/>
                  </a:lnTo>
                  <a:cubicBezTo>
                    <a:pt x="3325491" y="79375"/>
                    <a:pt x="3326761" y="82550"/>
                    <a:pt x="3328031" y="85090"/>
                  </a:cubicBezTo>
                  <a:cubicBezTo>
                    <a:pt x="3329301" y="87630"/>
                    <a:pt x="3330571" y="90170"/>
                    <a:pt x="3332476" y="91440"/>
                  </a:cubicBezTo>
                  <a:cubicBezTo>
                    <a:pt x="3334381" y="93345"/>
                    <a:pt x="3336286" y="94615"/>
                    <a:pt x="3338191" y="95250"/>
                  </a:cubicBezTo>
                  <a:cubicBezTo>
                    <a:pt x="3340096" y="95885"/>
                    <a:pt x="3342636" y="96520"/>
                    <a:pt x="3345176" y="96520"/>
                  </a:cubicBezTo>
                  <a:cubicBezTo>
                    <a:pt x="3347081" y="96520"/>
                    <a:pt x="3348351" y="96520"/>
                    <a:pt x="3350256" y="96520"/>
                  </a:cubicBezTo>
                  <a:cubicBezTo>
                    <a:pt x="3351526" y="96520"/>
                    <a:pt x="3353431" y="95885"/>
                    <a:pt x="3354701" y="95250"/>
                  </a:cubicBezTo>
                  <a:cubicBezTo>
                    <a:pt x="3355971" y="95250"/>
                    <a:pt x="3357241" y="93980"/>
                    <a:pt x="3358511" y="93345"/>
                  </a:cubicBezTo>
                  <a:cubicBezTo>
                    <a:pt x="3359781" y="93345"/>
                    <a:pt x="3361051" y="92075"/>
                    <a:pt x="3362956" y="90805"/>
                  </a:cubicBezTo>
                  <a:lnTo>
                    <a:pt x="3371846" y="100330"/>
                  </a:lnTo>
                  <a:cubicBezTo>
                    <a:pt x="3371846" y="100330"/>
                    <a:pt x="3368036" y="103505"/>
                    <a:pt x="3366131" y="104775"/>
                  </a:cubicBezTo>
                  <a:cubicBezTo>
                    <a:pt x="3364226" y="106045"/>
                    <a:pt x="3362321" y="106680"/>
                    <a:pt x="3360416" y="107950"/>
                  </a:cubicBezTo>
                  <a:cubicBezTo>
                    <a:pt x="3358511" y="108585"/>
                    <a:pt x="3355971" y="109855"/>
                    <a:pt x="3353431" y="109855"/>
                  </a:cubicBezTo>
                  <a:cubicBezTo>
                    <a:pt x="3350891" y="109855"/>
                    <a:pt x="3347716" y="110490"/>
                    <a:pt x="3344541" y="110490"/>
                  </a:cubicBezTo>
                  <a:cubicBezTo>
                    <a:pt x="3341366" y="110490"/>
                    <a:pt x="3338191" y="110490"/>
                    <a:pt x="3335016" y="109220"/>
                  </a:cubicBezTo>
                  <a:cubicBezTo>
                    <a:pt x="3331841" y="108585"/>
                    <a:pt x="3329301" y="107315"/>
                    <a:pt x="3327396" y="105410"/>
                  </a:cubicBezTo>
                  <a:cubicBezTo>
                    <a:pt x="3324856" y="104140"/>
                    <a:pt x="3322951" y="102235"/>
                    <a:pt x="3321046" y="100330"/>
                  </a:cubicBezTo>
                  <a:cubicBezTo>
                    <a:pt x="3319141" y="98425"/>
                    <a:pt x="3317236" y="95885"/>
                    <a:pt x="3315966" y="92710"/>
                  </a:cubicBezTo>
                  <a:cubicBezTo>
                    <a:pt x="3314061" y="89535"/>
                    <a:pt x="3312791" y="86360"/>
                    <a:pt x="3312156" y="82550"/>
                  </a:cubicBezTo>
                  <a:cubicBezTo>
                    <a:pt x="3311521" y="78740"/>
                    <a:pt x="3310886" y="74295"/>
                    <a:pt x="3310886" y="69850"/>
                  </a:cubicBezTo>
                  <a:cubicBezTo>
                    <a:pt x="3310886" y="63500"/>
                    <a:pt x="3311521" y="57150"/>
                    <a:pt x="3313426" y="52070"/>
                  </a:cubicBezTo>
                  <a:cubicBezTo>
                    <a:pt x="3315331" y="46990"/>
                    <a:pt x="3317236" y="42545"/>
                    <a:pt x="3320411" y="39370"/>
                  </a:cubicBezTo>
                  <a:cubicBezTo>
                    <a:pt x="3323586" y="36195"/>
                    <a:pt x="3326761" y="33020"/>
                    <a:pt x="3331206" y="31750"/>
                  </a:cubicBezTo>
                  <a:cubicBezTo>
                    <a:pt x="3335651" y="29845"/>
                    <a:pt x="3340096" y="29210"/>
                    <a:pt x="3345176" y="29210"/>
                  </a:cubicBezTo>
                  <a:close/>
                  <a:moveTo>
                    <a:pt x="3060696" y="29210"/>
                  </a:moveTo>
                  <a:cubicBezTo>
                    <a:pt x="3063871" y="29210"/>
                    <a:pt x="3066411" y="29210"/>
                    <a:pt x="3068316" y="29845"/>
                  </a:cubicBezTo>
                  <a:cubicBezTo>
                    <a:pt x="3070221" y="29845"/>
                    <a:pt x="3072126" y="31115"/>
                    <a:pt x="3074031" y="32385"/>
                  </a:cubicBezTo>
                  <a:lnTo>
                    <a:pt x="3070221" y="46990"/>
                  </a:lnTo>
                  <a:lnTo>
                    <a:pt x="3068951" y="46990"/>
                  </a:lnTo>
                  <a:cubicBezTo>
                    <a:pt x="3068951" y="46990"/>
                    <a:pt x="3065776" y="45085"/>
                    <a:pt x="3063871" y="45085"/>
                  </a:cubicBezTo>
                  <a:cubicBezTo>
                    <a:pt x="3061966" y="45085"/>
                    <a:pt x="3060061" y="44450"/>
                    <a:pt x="3057521" y="44450"/>
                  </a:cubicBezTo>
                  <a:cubicBezTo>
                    <a:pt x="3052441" y="44450"/>
                    <a:pt x="3048631" y="46355"/>
                    <a:pt x="3046091" y="49530"/>
                  </a:cubicBezTo>
                  <a:cubicBezTo>
                    <a:pt x="3043551" y="52705"/>
                    <a:pt x="3042281" y="57785"/>
                    <a:pt x="3042281" y="64770"/>
                  </a:cubicBezTo>
                  <a:lnTo>
                    <a:pt x="3042281" y="109220"/>
                  </a:lnTo>
                  <a:lnTo>
                    <a:pt x="3027041" y="109220"/>
                  </a:lnTo>
                  <a:lnTo>
                    <a:pt x="3027041" y="31115"/>
                  </a:lnTo>
                  <a:lnTo>
                    <a:pt x="3042281" y="31115"/>
                  </a:lnTo>
                  <a:lnTo>
                    <a:pt x="3042281" y="38735"/>
                  </a:lnTo>
                  <a:cubicBezTo>
                    <a:pt x="3042281" y="38735"/>
                    <a:pt x="3044186" y="36195"/>
                    <a:pt x="3045456" y="34925"/>
                  </a:cubicBezTo>
                  <a:cubicBezTo>
                    <a:pt x="3046726" y="33655"/>
                    <a:pt x="3047996" y="33020"/>
                    <a:pt x="3049901" y="31750"/>
                  </a:cubicBezTo>
                  <a:cubicBezTo>
                    <a:pt x="3051171" y="31115"/>
                    <a:pt x="3053076" y="30480"/>
                    <a:pt x="3054981" y="29845"/>
                  </a:cubicBezTo>
                  <a:cubicBezTo>
                    <a:pt x="3056886" y="29845"/>
                    <a:pt x="3058791" y="29210"/>
                    <a:pt x="3060696" y="29210"/>
                  </a:cubicBezTo>
                  <a:close/>
                  <a:moveTo>
                    <a:pt x="2978781" y="29210"/>
                  </a:moveTo>
                  <a:cubicBezTo>
                    <a:pt x="2984496" y="29210"/>
                    <a:pt x="2988941" y="30480"/>
                    <a:pt x="2993386" y="32385"/>
                  </a:cubicBezTo>
                  <a:cubicBezTo>
                    <a:pt x="2997196" y="34290"/>
                    <a:pt x="3001006" y="37465"/>
                    <a:pt x="3003546" y="40640"/>
                  </a:cubicBezTo>
                  <a:cubicBezTo>
                    <a:pt x="3006086" y="44450"/>
                    <a:pt x="3007991" y="48260"/>
                    <a:pt x="3009896" y="53340"/>
                  </a:cubicBezTo>
                  <a:cubicBezTo>
                    <a:pt x="3011166" y="57785"/>
                    <a:pt x="3011801" y="62865"/>
                    <a:pt x="3011801" y="68580"/>
                  </a:cubicBezTo>
                  <a:lnTo>
                    <a:pt x="3010531" y="68580"/>
                  </a:lnTo>
                  <a:cubicBezTo>
                    <a:pt x="3010531" y="68580"/>
                    <a:pt x="3010531" y="71120"/>
                    <a:pt x="3010531" y="72390"/>
                  </a:cubicBezTo>
                  <a:cubicBezTo>
                    <a:pt x="3010531" y="73660"/>
                    <a:pt x="3010531" y="74295"/>
                    <a:pt x="3010531" y="75565"/>
                  </a:cubicBezTo>
                  <a:lnTo>
                    <a:pt x="2959096" y="75565"/>
                  </a:lnTo>
                  <a:cubicBezTo>
                    <a:pt x="2959096" y="79375"/>
                    <a:pt x="2960366" y="82550"/>
                    <a:pt x="2961636" y="85090"/>
                  </a:cubicBezTo>
                  <a:cubicBezTo>
                    <a:pt x="2962906" y="87630"/>
                    <a:pt x="2964176" y="90170"/>
                    <a:pt x="2966081" y="91440"/>
                  </a:cubicBezTo>
                  <a:cubicBezTo>
                    <a:pt x="2967986" y="93345"/>
                    <a:pt x="2969891" y="94615"/>
                    <a:pt x="2971796" y="95250"/>
                  </a:cubicBezTo>
                  <a:cubicBezTo>
                    <a:pt x="2974336" y="95885"/>
                    <a:pt x="2976241" y="96520"/>
                    <a:pt x="2978781" y="96520"/>
                  </a:cubicBezTo>
                  <a:cubicBezTo>
                    <a:pt x="2980686" y="96520"/>
                    <a:pt x="2981956" y="96520"/>
                    <a:pt x="2983861" y="96520"/>
                  </a:cubicBezTo>
                  <a:cubicBezTo>
                    <a:pt x="2985131" y="96520"/>
                    <a:pt x="2987036" y="95885"/>
                    <a:pt x="2988306" y="95250"/>
                  </a:cubicBezTo>
                  <a:cubicBezTo>
                    <a:pt x="2989576" y="95250"/>
                    <a:pt x="2990846" y="93980"/>
                    <a:pt x="2992116" y="93345"/>
                  </a:cubicBezTo>
                  <a:cubicBezTo>
                    <a:pt x="2993386" y="93345"/>
                    <a:pt x="2994656" y="92075"/>
                    <a:pt x="2996561" y="90805"/>
                  </a:cubicBezTo>
                  <a:lnTo>
                    <a:pt x="3005451" y="100330"/>
                  </a:lnTo>
                  <a:cubicBezTo>
                    <a:pt x="3005451" y="100330"/>
                    <a:pt x="3001641" y="103505"/>
                    <a:pt x="2999736" y="104775"/>
                  </a:cubicBezTo>
                  <a:cubicBezTo>
                    <a:pt x="2997831" y="106045"/>
                    <a:pt x="2995926" y="106680"/>
                    <a:pt x="2994021" y="107950"/>
                  </a:cubicBezTo>
                  <a:cubicBezTo>
                    <a:pt x="2992116" y="108585"/>
                    <a:pt x="2989576" y="109855"/>
                    <a:pt x="2987036" y="109855"/>
                  </a:cubicBezTo>
                  <a:cubicBezTo>
                    <a:pt x="2984496" y="109855"/>
                    <a:pt x="2981321" y="110490"/>
                    <a:pt x="2978146" y="110490"/>
                  </a:cubicBezTo>
                  <a:cubicBezTo>
                    <a:pt x="2974971" y="110490"/>
                    <a:pt x="2971796" y="110490"/>
                    <a:pt x="2968621" y="109220"/>
                  </a:cubicBezTo>
                  <a:cubicBezTo>
                    <a:pt x="2965446" y="108585"/>
                    <a:pt x="2962906" y="107315"/>
                    <a:pt x="2961001" y="105410"/>
                  </a:cubicBezTo>
                  <a:cubicBezTo>
                    <a:pt x="2958461" y="104140"/>
                    <a:pt x="2956556" y="102235"/>
                    <a:pt x="2954651" y="100330"/>
                  </a:cubicBezTo>
                  <a:cubicBezTo>
                    <a:pt x="2952746" y="98425"/>
                    <a:pt x="2950841" y="95885"/>
                    <a:pt x="2949571" y="92710"/>
                  </a:cubicBezTo>
                  <a:cubicBezTo>
                    <a:pt x="2947666" y="89535"/>
                    <a:pt x="2946396" y="86360"/>
                    <a:pt x="2945761" y="82550"/>
                  </a:cubicBezTo>
                  <a:cubicBezTo>
                    <a:pt x="2945126" y="78740"/>
                    <a:pt x="2944491" y="74295"/>
                    <a:pt x="2944491" y="69850"/>
                  </a:cubicBezTo>
                  <a:cubicBezTo>
                    <a:pt x="2944491" y="63500"/>
                    <a:pt x="2945126" y="57150"/>
                    <a:pt x="2947031" y="52070"/>
                  </a:cubicBezTo>
                  <a:cubicBezTo>
                    <a:pt x="2948936" y="46990"/>
                    <a:pt x="2950841" y="42545"/>
                    <a:pt x="2954016" y="39370"/>
                  </a:cubicBezTo>
                  <a:cubicBezTo>
                    <a:pt x="2957191" y="36195"/>
                    <a:pt x="2960366" y="33020"/>
                    <a:pt x="2964811" y="31750"/>
                  </a:cubicBezTo>
                  <a:cubicBezTo>
                    <a:pt x="2969256" y="29845"/>
                    <a:pt x="2973701" y="29210"/>
                    <a:pt x="2978781" y="29210"/>
                  </a:cubicBezTo>
                  <a:close/>
                  <a:moveTo>
                    <a:pt x="2798440" y="29210"/>
                  </a:moveTo>
                  <a:cubicBezTo>
                    <a:pt x="2803520" y="29210"/>
                    <a:pt x="2807965" y="29845"/>
                    <a:pt x="2813045" y="31750"/>
                  </a:cubicBezTo>
                  <a:cubicBezTo>
                    <a:pt x="2817490" y="33655"/>
                    <a:pt x="2821935" y="35560"/>
                    <a:pt x="2825110" y="38100"/>
                  </a:cubicBezTo>
                  <a:lnTo>
                    <a:pt x="2827015" y="38100"/>
                  </a:lnTo>
                  <a:lnTo>
                    <a:pt x="2820030" y="50165"/>
                  </a:lnTo>
                  <a:cubicBezTo>
                    <a:pt x="2816855" y="47625"/>
                    <a:pt x="2813680" y="46355"/>
                    <a:pt x="2810505" y="45085"/>
                  </a:cubicBezTo>
                  <a:cubicBezTo>
                    <a:pt x="2807330" y="43815"/>
                    <a:pt x="2803520" y="43180"/>
                    <a:pt x="2799710" y="43180"/>
                  </a:cubicBezTo>
                  <a:cubicBezTo>
                    <a:pt x="2795900" y="43180"/>
                    <a:pt x="2793360" y="43815"/>
                    <a:pt x="2791455" y="45085"/>
                  </a:cubicBezTo>
                  <a:cubicBezTo>
                    <a:pt x="2789550" y="46355"/>
                    <a:pt x="2788915" y="48260"/>
                    <a:pt x="2788915" y="50165"/>
                  </a:cubicBezTo>
                  <a:cubicBezTo>
                    <a:pt x="2788915" y="51435"/>
                    <a:pt x="2788915" y="52070"/>
                    <a:pt x="2788915" y="52705"/>
                  </a:cubicBezTo>
                  <a:cubicBezTo>
                    <a:pt x="2788915" y="53340"/>
                    <a:pt x="2790185" y="54610"/>
                    <a:pt x="2790820" y="55245"/>
                  </a:cubicBezTo>
                  <a:cubicBezTo>
                    <a:pt x="2792090" y="55880"/>
                    <a:pt x="2793360" y="57150"/>
                    <a:pt x="2795265" y="57785"/>
                  </a:cubicBezTo>
                  <a:cubicBezTo>
                    <a:pt x="2797170" y="59055"/>
                    <a:pt x="2799710" y="59690"/>
                    <a:pt x="2802250" y="60960"/>
                  </a:cubicBezTo>
                  <a:cubicBezTo>
                    <a:pt x="2806695" y="62865"/>
                    <a:pt x="2810505" y="64135"/>
                    <a:pt x="2813680" y="66040"/>
                  </a:cubicBezTo>
                  <a:cubicBezTo>
                    <a:pt x="2816855" y="67310"/>
                    <a:pt x="2819395" y="69215"/>
                    <a:pt x="2821935" y="71120"/>
                  </a:cubicBezTo>
                  <a:cubicBezTo>
                    <a:pt x="2823840" y="73025"/>
                    <a:pt x="2825745" y="75565"/>
                    <a:pt x="2827015" y="78105"/>
                  </a:cubicBezTo>
                  <a:cubicBezTo>
                    <a:pt x="2828285" y="80645"/>
                    <a:pt x="2828920" y="83820"/>
                    <a:pt x="2828920" y="87630"/>
                  </a:cubicBezTo>
                  <a:cubicBezTo>
                    <a:pt x="2828920" y="92075"/>
                    <a:pt x="2828285" y="95250"/>
                    <a:pt x="2826380" y="98425"/>
                  </a:cubicBezTo>
                  <a:cubicBezTo>
                    <a:pt x="2824475" y="101600"/>
                    <a:pt x="2822570" y="103505"/>
                    <a:pt x="2820030" y="105410"/>
                  </a:cubicBezTo>
                  <a:cubicBezTo>
                    <a:pt x="2817490" y="107315"/>
                    <a:pt x="2814315" y="108585"/>
                    <a:pt x="2810505" y="109220"/>
                  </a:cubicBezTo>
                  <a:cubicBezTo>
                    <a:pt x="2806695" y="109855"/>
                    <a:pt x="2803520" y="110490"/>
                    <a:pt x="2799710" y="110490"/>
                  </a:cubicBezTo>
                  <a:cubicBezTo>
                    <a:pt x="2794630" y="110490"/>
                    <a:pt x="2789550" y="109855"/>
                    <a:pt x="2783835" y="107950"/>
                  </a:cubicBezTo>
                  <a:cubicBezTo>
                    <a:pt x="2778120" y="106045"/>
                    <a:pt x="2773675" y="103505"/>
                    <a:pt x="2769230" y="100965"/>
                  </a:cubicBezTo>
                  <a:lnTo>
                    <a:pt x="2776215" y="89535"/>
                  </a:lnTo>
                  <a:cubicBezTo>
                    <a:pt x="2780025" y="92075"/>
                    <a:pt x="2783835" y="93980"/>
                    <a:pt x="2787645" y="95250"/>
                  </a:cubicBezTo>
                  <a:cubicBezTo>
                    <a:pt x="2791455" y="96520"/>
                    <a:pt x="2795265" y="97155"/>
                    <a:pt x="2799075" y="97155"/>
                  </a:cubicBezTo>
                  <a:cubicBezTo>
                    <a:pt x="2804155" y="97155"/>
                    <a:pt x="2807330" y="96520"/>
                    <a:pt x="2809870" y="94615"/>
                  </a:cubicBezTo>
                  <a:cubicBezTo>
                    <a:pt x="2812410" y="93345"/>
                    <a:pt x="2813045" y="90805"/>
                    <a:pt x="2813045" y="88265"/>
                  </a:cubicBezTo>
                  <a:cubicBezTo>
                    <a:pt x="2813045" y="86995"/>
                    <a:pt x="2813045" y="85725"/>
                    <a:pt x="2811775" y="84455"/>
                  </a:cubicBezTo>
                  <a:cubicBezTo>
                    <a:pt x="2811140" y="83185"/>
                    <a:pt x="2809870" y="82550"/>
                    <a:pt x="2807965" y="81280"/>
                  </a:cubicBezTo>
                  <a:cubicBezTo>
                    <a:pt x="2806695" y="80010"/>
                    <a:pt x="2804790" y="79375"/>
                    <a:pt x="2802250" y="78105"/>
                  </a:cubicBezTo>
                  <a:cubicBezTo>
                    <a:pt x="2800345" y="77470"/>
                    <a:pt x="2797805" y="76200"/>
                    <a:pt x="2794630" y="74930"/>
                  </a:cubicBezTo>
                  <a:cubicBezTo>
                    <a:pt x="2790185" y="73025"/>
                    <a:pt x="2787010" y="71755"/>
                    <a:pt x="2783835" y="69850"/>
                  </a:cubicBezTo>
                  <a:cubicBezTo>
                    <a:pt x="2780660" y="67945"/>
                    <a:pt x="2778755" y="66675"/>
                    <a:pt x="2776850" y="64770"/>
                  </a:cubicBezTo>
                  <a:cubicBezTo>
                    <a:pt x="2774945" y="62865"/>
                    <a:pt x="2773675" y="60960"/>
                    <a:pt x="2773040" y="58420"/>
                  </a:cubicBezTo>
                  <a:cubicBezTo>
                    <a:pt x="2772405" y="55880"/>
                    <a:pt x="2771770" y="53340"/>
                    <a:pt x="2771770" y="50165"/>
                  </a:cubicBezTo>
                  <a:cubicBezTo>
                    <a:pt x="2771770" y="46990"/>
                    <a:pt x="2772405" y="43815"/>
                    <a:pt x="2773675" y="40640"/>
                  </a:cubicBezTo>
                  <a:cubicBezTo>
                    <a:pt x="2774945" y="38100"/>
                    <a:pt x="2776850" y="35560"/>
                    <a:pt x="2779390" y="34290"/>
                  </a:cubicBezTo>
                  <a:cubicBezTo>
                    <a:pt x="2781930" y="32385"/>
                    <a:pt x="2784470" y="31115"/>
                    <a:pt x="2787645" y="30480"/>
                  </a:cubicBezTo>
                  <a:cubicBezTo>
                    <a:pt x="2790820" y="29845"/>
                    <a:pt x="2794630" y="29210"/>
                    <a:pt x="2798440" y="29210"/>
                  </a:cubicBezTo>
                  <a:close/>
                  <a:moveTo>
                    <a:pt x="2723510" y="29210"/>
                  </a:moveTo>
                  <a:cubicBezTo>
                    <a:pt x="2725415" y="29210"/>
                    <a:pt x="2727320" y="29210"/>
                    <a:pt x="2729225" y="29210"/>
                  </a:cubicBezTo>
                  <a:cubicBezTo>
                    <a:pt x="2733670" y="29210"/>
                    <a:pt x="2738115" y="29845"/>
                    <a:pt x="2741290" y="31750"/>
                  </a:cubicBezTo>
                  <a:cubicBezTo>
                    <a:pt x="2744465" y="33020"/>
                    <a:pt x="2747640" y="35560"/>
                    <a:pt x="2750180" y="38100"/>
                  </a:cubicBezTo>
                  <a:cubicBezTo>
                    <a:pt x="2752720" y="41275"/>
                    <a:pt x="2753990" y="44450"/>
                    <a:pt x="2755260" y="48895"/>
                  </a:cubicBezTo>
                  <a:cubicBezTo>
                    <a:pt x="2756530" y="53340"/>
                    <a:pt x="2757165" y="58420"/>
                    <a:pt x="2757165" y="64135"/>
                  </a:cubicBezTo>
                  <a:lnTo>
                    <a:pt x="2757165" y="108585"/>
                  </a:lnTo>
                  <a:lnTo>
                    <a:pt x="2741925" y="108585"/>
                  </a:lnTo>
                  <a:lnTo>
                    <a:pt x="2741290" y="108585"/>
                  </a:lnTo>
                  <a:lnTo>
                    <a:pt x="2741290" y="64770"/>
                  </a:lnTo>
                  <a:cubicBezTo>
                    <a:pt x="2741290" y="57785"/>
                    <a:pt x="2740020" y="52070"/>
                    <a:pt x="2737480" y="48895"/>
                  </a:cubicBezTo>
                  <a:cubicBezTo>
                    <a:pt x="2734940" y="45085"/>
                    <a:pt x="2731130" y="43180"/>
                    <a:pt x="2725415" y="43180"/>
                  </a:cubicBezTo>
                  <a:cubicBezTo>
                    <a:pt x="2722875" y="43180"/>
                    <a:pt x="2720970" y="43180"/>
                    <a:pt x="2718430" y="44450"/>
                  </a:cubicBezTo>
                  <a:cubicBezTo>
                    <a:pt x="2716525" y="45085"/>
                    <a:pt x="2714620" y="46990"/>
                    <a:pt x="2713350" y="48260"/>
                  </a:cubicBezTo>
                  <a:cubicBezTo>
                    <a:pt x="2712080" y="50165"/>
                    <a:pt x="2710810" y="52070"/>
                    <a:pt x="2710175" y="54610"/>
                  </a:cubicBezTo>
                  <a:cubicBezTo>
                    <a:pt x="2710175" y="57150"/>
                    <a:pt x="2709540" y="59690"/>
                    <a:pt x="2709540" y="62865"/>
                  </a:cubicBezTo>
                  <a:lnTo>
                    <a:pt x="2709540" y="108585"/>
                  </a:lnTo>
                  <a:lnTo>
                    <a:pt x="2694300" y="108585"/>
                  </a:lnTo>
                  <a:lnTo>
                    <a:pt x="2694300" y="30480"/>
                  </a:lnTo>
                  <a:lnTo>
                    <a:pt x="2709540" y="30480"/>
                  </a:lnTo>
                  <a:lnTo>
                    <a:pt x="2709540" y="38100"/>
                  </a:lnTo>
                  <a:cubicBezTo>
                    <a:pt x="2709540" y="38100"/>
                    <a:pt x="2711445" y="35560"/>
                    <a:pt x="2713350" y="34290"/>
                  </a:cubicBezTo>
                  <a:cubicBezTo>
                    <a:pt x="2714620" y="33020"/>
                    <a:pt x="2716525" y="32385"/>
                    <a:pt x="2717795" y="31115"/>
                  </a:cubicBezTo>
                  <a:cubicBezTo>
                    <a:pt x="2719700" y="30480"/>
                    <a:pt x="2721605" y="29845"/>
                    <a:pt x="2723510" y="29210"/>
                  </a:cubicBezTo>
                  <a:close/>
                  <a:moveTo>
                    <a:pt x="2530470" y="29210"/>
                  </a:moveTo>
                  <a:cubicBezTo>
                    <a:pt x="2536185" y="29210"/>
                    <a:pt x="2540630" y="30480"/>
                    <a:pt x="2545075" y="32385"/>
                  </a:cubicBezTo>
                  <a:cubicBezTo>
                    <a:pt x="2548885" y="34290"/>
                    <a:pt x="2552695" y="37465"/>
                    <a:pt x="2555235" y="40640"/>
                  </a:cubicBezTo>
                  <a:cubicBezTo>
                    <a:pt x="2557775" y="44450"/>
                    <a:pt x="2559680" y="48260"/>
                    <a:pt x="2561585" y="53340"/>
                  </a:cubicBezTo>
                  <a:cubicBezTo>
                    <a:pt x="2562855" y="57785"/>
                    <a:pt x="2563490" y="62865"/>
                    <a:pt x="2563490" y="68580"/>
                  </a:cubicBezTo>
                  <a:lnTo>
                    <a:pt x="2562220" y="68580"/>
                  </a:lnTo>
                  <a:cubicBezTo>
                    <a:pt x="2562220" y="68580"/>
                    <a:pt x="2562220" y="71120"/>
                    <a:pt x="2562220" y="72390"/>
                  </a:cubicBezTo>
                  <a:cubicBezTo>
                    <a:pt x="2562220" y="73660"/>
                    <a:pt x="2562220" y="74295"/>
                    <a:pt x="2562220" y="75565"/>
                  </a:cubicBezTo>
                  <a:lnTo>
                    <a:pt x="2510785" y="75565"/>
                  </a:lnTo>
                  <a:cubicBezTo>
                    <a:pt x="2510785" y="79375"/>
                    <a:pt x="2512055" y="82550"/>
                    <a:pt x="2513325" y="85090"/>
                  </a:cubicBezTo>
                  <a:cubicBezTo>
                    <a:pt x="2514595" y="87630"/>
                    <a:pt x="2515865" y="90170"/>
                    <a:pt x="2517770" y="91440"/>
                  </a:cubicBezTo>
                  <a:cubicBezTo>
                    <a:pt x="2519675" y="93345"/>
                    <a:pt x="2521580" y="94615"/>
                    <a:pt x="2523485" y="95250"/>
                  </a:cubicBezTo>
                  <a:cubicBezTo>
                    <a:pt x="2525390" y="95885"/>
                    <a:pt x="2527930" y="96520"/>
                    <a:pt x="2530470" y="96520"/>
                  </a:cubicBezTo>
                  <a:cubicBezTo>
                    <a:pt x="2532375" y="96520"/>
                    <a:pt x="2533645" y="96520"/>
                    <a:pt x="2535550" y="96520"/>
                  </a:cubicBezTo>
                  <a:cubicBezTo>
                    <a:pt x="2536820" y="96520"/>
                    <a:pt x="2538725" y="95885"/>
                    <a:pt x="2539995" y="95250"/>
                  </a:cubicBezTo>
                  <a:cubicBezTo>
                    <a:pt x="2541265" y="95250"/>
                    <a:pt x="2542535" y="93980"/>
                    <a:pt x="2543805" y="93345"/>
                  </a:cubicBezTo>
                  <a:cubicBezTo>
                    <a:pt x="2545075" y="93345"/>
                    <a:pt x="2546345" y="92075"/>
                    <a:pt x="2548250" y="90805"/>
                  </a:cubicBezTo>
                  <a:lnTo>
                    <a:pt x="2557140" y="100330"/>
                  </a:lnTo>
                  <a:cubicBezTo>
                    <a:pt x="2557140" y="100330"/>
                    <a:pt x="2553330" y="103505"/>
                    <a:pt x="2551425" y="104775"/>
                  </a:cubicBezTo>
                  <a:cubicBezTo>
                    <a:pt x="2549520" y="106045"/>
                    <a:pt x="2547615" y="106680"/>
                    <a:pt x="2545710" y="107950"/>
                  </a:cubicBezTo>
                  <a:cubicBezTo>
                    <a:pt x="2543805" y="108585"/>
                    <a:pt x="2541265" y="109855"/>
                    <a:pt x="2538725" y="109855"/>
                  </a:cubicBezTo>
                  <a:cubicBezTo>
                    <a:pt x="2536185" y="109855"/>
                    <a:pt x="2533010" y="110490"/>
                    <a:pt x="2529835" y="110490"/>
                  </a:cubicBezTo>
                  <a:cubicBezTo>
                    <a:pt x="2526660" y="110490"/>
                    <a:pt x="2523485" y="110490"/>
                    <a:pt x="2520310" y="109220"/>
                  </a:cubicBezTo>
                  <a:cubicBezTo>
                    <a:pt x="2517135" y="108585"/>
                    <a:pt x="2514595" y="107315"/>
                    <a:pt x="2512690" y="105410"/>
                  </a:cubicBezTo>
                  <a:cubicBezTo>
                    <a:pt x="2510785" y="103505"/>
                    <a:pt x="2508245" y="102235"/>
                    <a:pt x="2506340" y="100330"/>
                  </a:cubicBezTo>
                  <a:cubicBezTo>
                    <a:pt x="2504435" y="98425"/>
                    <a:pt x="2502530" y="95885"/>
                    <a:pt x="2501260" y="92710"/>
                  </a:cubicBezTo>
                  <a:cubicBezTo>
                    <a:pt x="2499355" y="89535"/>
                    <a:pt x="2498085" y="86360"/>
                    <a:pt x="2497450" y="82550"/>
                  </a:cubicBezTo>
                  <a:cubicBezTo>
                    <a:pt x="2496815" y="78740"/>
                    <a:pt x="2496180" y="74295"/>
                    <a:pt x="2496180" y="69850"/>
                  </a:cubicBezTo>
                  <a:cubicBezTo>
                    <a:pt x="2496180" y="63500"/>
                    <a:pt x="2496815" y="57150"/>
                    <a:pt x="2498720" y="52070"/>
                  </a:cubicBezTo>
                  <a:cubicBezTo>
                    <a:pt x="2500625" y="46990"/>
                    <a:pt x="2502530" y="42545"/>
                    <a:pt x="2505705" y="39370"/>
                  </a:cubicBezTo>
                  <a:cubicBezTo>
                    <a:pt x="2508880" y="36195"/>
                    <a:pt x="2512055" y="33020"/>
                    <a:pt x="2516500" y="31750"/>
                  </a:cubicBezTo>
                  <a:cubicBezTo>
                    <a:pt x="2520945" y="29845"/>
                    <a:pt x="2525390" y="29210"/>
                    <a:pt x="2530470" y="29210"/>
                  </a:cubicBezTo>
                  <a:close/>
                  <a:moveTo>
                    <a:pt x="2298061" y="29210"/>
                  </a:moveTo>
                  <a:cubicBezTo>
                    <a:pt x="2301236" y="29210"/>
                    <a:pt x="2303776" y="29210"/>
                    <a:pt x="2305681" y="29845"/>
                  </a:cubicBezTo>
                  <a:cubicBezTo>
                    <a:pt x="2307586" y="29845"/>
                    <a:pt x="2309491" y="31115"/>
                    <a:pt x="2311396" y="32385"/>
                  </a:cubicBezTo>
                  <a:lnTo>
                    <a:pt x="2307586" y="46990"/>
                  </a:lnTo>
                  <a:lnTo>
                    <a:pt x="2306316" y="46990"/>
                  </a:lnTo>
                  <a:cubicBezTo>
                    <a:pt x="2306316" y="46990"/>
                    <a:pt x="2303141" y="45085"/>
                    <a:pt x="2301236" y="45085"/>
                  </a:cubicBezTo>
                  <a:cubicBezTo>
                    <a:pt x="2299331" y="45085"/>
                    <a:pt x="2297426" y="44450"/>
                    <a:pt x="2294886" y="44450"/>
                  </a:cubicBezTo>
                  <a:cubicBezTo>
                    <a:pt x="2289806" y="44450"/>
                    <a:pt x="2285996" y="46355"/>
                    <a:pt x="2283456" y="49530"/>
                  </a:cubicBezTo>
                  <a:cubicBezTo>
                    <a:pt x="2280916" y="52705"/>
                    <a:pt x="2279646" y="57785"/>
                    <a:pt x="2279646" y="64770"/>
                  </a:cubicBezTo>
                  <a:lnTo>
                    <a:pt x="2279646" y="109220"/>
                  </a:lnTo>
                  <a:lnTo>
                    <a:pt x="2264406" y="109220"/>
                  </a:lnTo>
                  <a:lnTo>
                    <a:pt x="2264406" y="31115"/>
                  </a:lnTo>
                  <a:lnTo>
                    <a:pt x="2279646" y="31115"/>
                  </a:lnTo>
                  <a:lnTo>
                    <a:pt x="2279646" y="38735"/>
                  </a:lnTo>
                  <a:cubicBezTo>
                    <a:pt x="2279646" y="38735"/>
                    <a:pt x="2281551" y="36195"/>
                    <a:pt x="2282821" y="34925"/>
                  </a:cubicBezTo>
                  <a:cubicBezTo>
                    <a:pt x="2284091" y="33655"/>
                    <a:pt x="2285361" y="33020"/>
                    <a:pt x="2287266" y="31750"/>
                  </a:cubicBezTo>
                  <a:cubicBezTo>
                    <a:pt x="2288536" y="31115"/>
                    <a:pt x="2290441" y="30480"/>
                    <a:pt x="2292346" y="29845"/>
                  </a:cubicBezTo>
                  <a:cubicBezTo>
                    <a:pt x="2294251" y="29845"/>
                    <a:pt x="2296156" y="29210"/>
                    <a:pt x="2298061" y="29210"/>
                  </a:cubicBezTo>
                  <a:close/>
                  <a:moveTo>
                    <a:pt x="2216145" y="29210"/>
                  </a:moveTo>
                  <a:cubicBezTo>
                    <a:pt x="2221860" y="29210"/>
                    <a:pt x="2226305" y="30480"/>
                    <a:pt x="2230750" y="32385"/>
                  </a:cubicBezTo>
                  <a:cubicBezTo>
                    <a:pt x="2234560" y="34290"/>
                    <a:pt x="2238370" y="37465"/>
                    <a:pt x="2240910" y="40640"/>
                  </a:cubicBezTo>
                  <a:cubicBezTo>
                    <a:pt x="2243450" y="44450"/>
                    <a:pt x="2245355" y="48260"/>
                    <a:pt x="2247260" y="53340"/>
                  </a:cubicBezTo>
                  <a:cubicBezTo>
                    <a:pt x="2248530" y="57785"/>
                    <a:pt x="2249165" y="62865"/>
                    <a:pt x="2249165" y="68580"/>
                  </a:cubicBezTo>
                  <a:lnTo>
                    <a:pt x="2247895" y="68580"/>
                  </a:lnTo>
                  <a:cubicBezTo>
                    <a:pt x="2247895" y="68580"/>
                    <a:pt x="2247895" y="71120"/>
                    <a:pt x="2247895" y="72390"/>
                  </a:cubicBezTo>
                  <a:cubicBezTo>
                    <a:pt x="2247895" y="73660"/>
                    <a:pt x="2247895" y="74295"/>
                    <a:pt x="2247895" y="75565"/>
                  </a:cubicBezTo>
                  <a:lnTo>
                    <a:pt x="2196460" y="75565"/>
                  </a:lnTo>
                  <a:cubicBezTo>
                    <a:pt x="2196460" y="79375"/>
                    <a:pt x="2197730" y="82550"/>
                    <a:pt x="2199000" y="85090"/>
                  </a:cubicBezTo>
                  <a:cubicBezTo>
                    <a:pt x="2200270" y="87630"/>
                    <a:pt x="2201540" y="90170"/>
                    <a:pt x="2203445" y="91440"/>
                  </a:cubicBezTo>
                  <a:cubicBezTo>
                    <a:pt x="2205350" y="93345"/>
                    <a:pt x="2207255" y="94615"/>
                    <a:pt x="2209160" y="95250"/>
                  </a:cubicBezTo>
                  <a:cubicBezTo>
                    <a:pt x="2211065" y="95885"/>
                    <a:pt x="2213605" y="96520"/>
                    <a:pt x="2216145" y="96520"/>
                  </a:cubicBezTo>
                  <a:cubicBezTo>
                    <a:pt x="2218050" y="96520"/>
                    <a:pt x="2219320" y="96520"/>
                    <a:pt x="2221225" y="96520"/>
                  </a:cubicBezTo>
                  <a:cubicBezTo>
                    <a:pt x="2222495" y="96520"/>
                    <a:pt x="2224400" y="95885"/>
                    <a:pt x="2225670" y="95250"/>
                  </a:cubicBezTo>
                  <a:cubicBezTo>
                    <a:pt x="2226940" y="95250"/>
                    <a:pt x="2228210" y="93980"/>
                    <a:pt x="2229480" y="93345"/>
                  </a:cubicBezTo>
                  <a:cubicBezTo>
                    <a:pt x="2230750" y="93345"/>
                    <a:pt x="2232020" y="92075"/>
                    <a:pt x="2233925" y="90805"/>
                  </a:cubicBezTo>
                  <a:lnTo>
                    <a:pt x="2242815" y="100330"/>
                  </a:lnTo>
                  <a:cubicBezTo>
                    <a:pt x="2242815" y="100330"/>
                    <a:pt x="2239005" y="103505"/>
                    <a:pt x="2237100" y="104775"/>
                  </a:cubicBezTo>
                  <a:cubicBezTo>
                    <a:pt x="2235195" y="106045"/>
                    <a:pt x="2233290" y="106680"/>
                    <a:pt x="2231385" y="107950"/>
                  </a:cubicBezTo>
                  <a:cubicBezTo>
                    <a:pt x="2229480" y="108585"/>
                    <a:pt x="2226940" y="109855"/>
                    <a:pt x="2224400" y="109855"/>
                  </a:cubicBezTo>
                  <a:cubicBezTo>
                    <a:pt x="2221860" y="109855"/>
                    <a:pt x="2218685" y="110490"/>
                    <a:pt x="2215510" y="110490"/>
                  </a:cubicBezTo>
                  <a:cubicBezTo>
                    <a:pt x="2212335" y="110490"/>
                    <a:pt x="2209160" y="110490"/>
                    <a:pt x="2205985" y="109220"/>
                  </a:cubicBezTo>
                  <a:cubicBezTo>
                    <a:pt x="2202810" y="108585"/>
                    <a:pt x="2200270" y="107315"/>
                    <a:pt x="2198365" y="105410"/>
                  </a:cubicBezTo>
                  <a:cubicBezTo>
                    <a:pt x="2195825" y="104140"/>
                    <a:pt x="2193920" y="102235"/>
                    <a:pt x="2192015" y="100330"/>
                  </a:cubicBezTo>
                  <a:cubicBezTo>
                    <a:pt x="2190110" y="98425"/>
                    <a:pt x="2188205" y="95885"/>
                    <a:pt x="2186935" y="92710"/>
                  </a:cubicBezTo>
                  <a:cubicBezTo>
                    <a:pt x="2185030" y="89535"/>
                    <a:pt x="2183760" y="86360"/>
                    <a:pt x="2183125" y="82550"/>
                  </a:cubicBezTo>
                  <a:cubicBezTo>
                    <a:pt x="2182490" y="78740"/>
                    <a:pt x="2181855" y="74295"/>
                    <a:pt x="2181855" y="69850"/>
                  </a:cubicBezTo>
                  <a:cubicBezTo>
                    <a:pt x="2181855" y="63500"/>
                    <a:pt x="2182490" y="57150"/>
                    <a:pt x="2184395" y="52070"/>
                  </a:cubicBezTo>
                  <a:cubicBezTo>
                    <a:pt x="2186300" y="46990"/>
                    <a:pt x="2188205" y="42545"/>
                    <a:pt x="2191380" y="39370"/>
                  </a:cubicBezTo>
                  <a:cubicBezTo>
                    <a:pt x="2194555" y="36195"/>
                    <a:pt x="2197730" y="33020"/>
                    <a:pt x="2202175" y="31750"/>
                  </a:cubicBezTo>
                  <a:cubicBezTo>
                    <a:pt x="2206620" y="29845"/>
                    <a:pt x="2211065" y="29210"/>
                    <a:pt x="2216145" y="29210"/>
                  </a:cubicBezTo>
                  <a:close/>
                  <a:moveTo>
                    <a:pt x="2029456" y="29210"/>
                  </a:moveTo>
                  <a:cubicBezTo>
                    <a:pt x="2035171" y="29210"/>
                    <a:pt x="2039616" y="30480"/>
                    <a:pt x="2044061" y="32385"/>
                  </a:cubicBezTo>
                  <a:cubicBezTo>
                    <a:pt x="2047871" y="34290"/>
                    <a:pt x="2051681" y="37465"/>
                    <a:pt x="2054221" y="40640"/>
                  </a:cubicBezTo>
                  <a:cubicBezTo>
                    <a:pt x="2056761" y="44450"/>
                    <a:pt x="2058666" y="48260"/>
                    <a:pt x="2060571" y="53340"/>
                  </a:cubicBezTo>
                  <a:cubicBezTo>
                    <a:pt x="2061841" y="57785"/>
                    <a:pt x="2062476" y="62865"/>
                    <a:pt x="2062476" y="68580"/>
                  </a:cubicBezTo>
                  <a:lnTo>
                    <a:pt x="2061206" y="68580"/>
                  </a:lnTo>
                  <a:cubicBezTo>
                    <a:pt x="2061206" y="68580"/>
                    <a:pt x="2061206" y="71120"/>
                    <a:pt x="2061206" y="72390"/>
                  </a:cubicBezTo>
                  <a:cubicBezTo>
                    <a:pt x="2061206" y="73660"/>
                    <a:pt x="2061206" y="74295"/>
                    <a:pt x="2061206" y="75565"/>
                  </a:cubicBezTo>
                  <a:lnTo>
                    <a:pt x="2009771" y="75565"/>
                  </a:lnTo>
                  <a:cubicBezTo>
                    <a:pt x="2009771" y="79375"/>
                    <a:pt x="2011041" y="82550"/>
                    <a:pt x="2012311" y="85090"/>
                  </a:cubicBezTo>
                  <a:cubicBezTo>
                    <a:pt x="2013581" y="87630"/>
                    <a:pt x="2014851" y="90170"/>
                    <a:pt x="2016756" y="91440"/>
                  </a:cubicBezTo>
                  <a:cubicBezTo>
                    <a:pt x="2018661" y="93345"/>
                    <a:pt x="2020566" y="94615"/>
                    <a:pt x="2022471" y="95250"/>
                  </a:cubicBezTo>
                  <a:cubicBezTo>
                    <a:pt x="2024376" y="95885"/>
                    <a:pt x="2026916" y="96520"/>
                    <a:pt x="2029456" y="96520"/>
                  </a:cubicBezTo>
                  <a:cubicBezTo>
                    <a:pt x="2031361" y="96520"/>
                    <a:pt x="2032631" y="96520"/>
                    <a:pt x="2034536" y="96520"/>
                  </a:cubicBezTo>
                  <a:cubicBezTo>
                    <a:pt x="2035806" y="96520"/>
                    <a:pt x="2037711" y="95885"/>
                    <a:pt x="2038981" y="95250"/>
                  </a:cubicBezTo>
                  <a:cubicBezTo>
                    <a:pt x="2040251" y="95250"/>
                    <a:pt x="2041521" y="93980"/>
                    <a:pt x="2042791" y="93345"/>
                  </a:cubicBezTo>
                  <a:cubicBezTo>
                    <a:pt x="2044061" y="93345"/>
                    <a:pt x="2045331" y="92075"/>
                    <a:pt x="2047236" y="90805"/>
                  </a:cubicBezTo>
                  <a:lnTo>
                    <a:pt x="2056126" y="100330"/>
                  </a:lnTo>
                  <a:cubicBezTo>
                    <a:pt x="2056126" y="100330"/>
                    <a:pt x="2052316" y="103505"/>
                    <a:pt x="2050411" y="104775"/>
                  </a:cubicBezTo>
                  <a:cubicBezTo>
                    <a:pt x="2048506" y="106045"/>
                    <a:pt x="2046601" y="106680"/>
                    <a:pt x="2044696" y="107950"/>
                  </a:cubicBezTo>
                  <a:cubicBezTo>
                    <a:pt x="2042791" y="108585"/>
                    <a:pt x="2040251" y="109855"/>
                    <a:pt x="2037711" y="109855"/>
                  </a:cubicBezTo>
                  <a:cubicBezTo>
                    <a:pt x="2035171" y="109855"/>
                    <a:pt x="2031996" y="110490"/>
                    <a:pt x="2028821" y="110490"/>
                  </a:cubicBezTo>
                  <a:cubicBezTo>
                    <a:pt x="2025646" y="110490"/>
                    <a:pt x="2022471" y="110490"/>
                    <a:pt x="2019296" y="109220"/>
                  </a:cubicBezTo>
                  <a:cubicBezTo>
                    <a:pt x="2016121" y="108585"/>
                    <a:pt x="2013581" y="107315"/>
                    <a:pt x="2011676" y="105410"/>
                  </a:cubicBezTo>
                  <a:cubicBezTo>
                    <a:pt x="2009136" y="104140"/>
                    <a:pt x="2007231" y="102235"/>
                    <a:pt x="2005326" y="100330"/>
                  </a:cubicBezTo>
                  <a:cubicBezTo>
                    <a:pt x="2003421" y="98425"/>
                    <a:pt x="2001516" y="95885"/>
                    <a:pt x="2000246" y="92710"/>
                  </a:cubicBezTo>
                  <a:cubicBezTo>
                    <a:pt x="1998341" y="89535"/>
                    <a:pt x="1997071" y="86360"/>
                    <a:pt x="1996436" y="82550"/>
                  </a:cubicBezTo>
                  <a:cubicBezTo>
                    <a:pt x="1995801" y="78740"/>
                    <a:pt x="1995166" y="74295"/>
                    <a:pt x="1995166" y="69850"/>
                  </a:cubicBezTo>
                  <a:cubicBezTo>
                    <a:pt x="1995166" y="63500"/>
                    <a:pt x="1995801" y="57150"/>
                    <a:pt x="1997706" y="52070"/>
                  </a:cubicBezTo>
                  <a:cubicBezTo>
                    <a:pt x="1999611" y="46990"/>
                    <a:pt x="2001516" y="42545"/>
                    <a:pt x="2004691" y="39370"/>
                  </a:cubicBezTo>
                  <a:cubicBezTo>
                    <a:pt x="2007866" y="36195"/>
                    <a:pt x="2011041" y="33020"/>
                    <a:pt x="2015486" y="31750"/>
                  </a:cubicBezTo>
                  <a:cubicBezTo>
                    <a:pt x="2019931" y="29845"/>
                    <a:pt x="2024376" y="29210"/>
                    <a:pt x="2029456" y="29210"/>
                  </a:cubicBezTo>
                  <a:close/>
                  <a:moveTo>
                    <a:pt x="1831336" y="29210"/>
                  </a:moveTo>
                  <a:cubicBezTo>
                    <a:pt x="1837051" y="29210"/>
                    <a:pt x="1841496" y="30480"/>
                    <a:pt x="1845941" y="32385"/>
                  </a:cubicBezTo>
                  <a:cubicBezTo>
                    <a:pt x="1849751" y="34290"/>
                    <a:pt x="1853561" y="37465"/>
                    <a:pt x="1856101" y="40640"/>
                  </a:cubicBezTo>
                  <a:cubicBezTo>
                    <a:pt x="1858641" y="44450"/>
                    <a:pt x="1860546" y="48260"/>
                    <a:pt x="1862451" y="53340"/>
                  </a:cubicBezTo>
                  <a:cubicBezTo>
                    <a:pt x="1863721" y="57785"/>
                    <a:pt x="1864356" y="62865"/>
                    <a:pt x="1864356" y="68580"/>
                  </a:cubicBezTo>
                  <a:lnTo>
                    <a:pt x="1863086" y="68580"/>
                  </a:lnTo>
                  <a:cubicBezTo>
                    <a:pt x="1863086" y="68580"/>
                    <a:pt x="1863086" y="71120"/>
                    <a:pt x="1863086" y="72390"/>
                  </a:cubicBezTo>
                  <a:cubicBezTo>
                    <a:pt x="1863086" y="73660"/>
                    <a:pt x="1863086" y="74295"/>
                    <a:pt x="1863086" y="75565"/>
                  </a:cubicBezTo>
                  <a:lnTo>
                    <a:pt x="1811651" y="75565"/>
                  </a:lnTo>
                  <a:cubicBezTo>
                    <a:pt x="1811651" y="79375"/>
                    <a:pt x="1812921" y="82550"/>
                    <a:pt x="1814191" y="85090"/>
                  </a:cubicBezTo>
                  <a:cubicBezTo>
                    <a:pt x="1815461" y="87630"/>
                    <a:pt x="1816731" y="90170"/>
                    <a:pt x="1818636" y="91440"/>
                  </a:cubicBezTo>
                  <a:cubicBezTo>
                    <a:pt x="1820541" y="93345"/>
                    <a:pt x="1822446" y="94615"/>
                    <a:pt x="1824351" y="95250"/>
                  </a:cubicBezTo>
                  <a:cubicBezTo>
                    <a:pt x="1826256" y="95885"/>
                    <a:pt x="1828796" y="96520"/>
                    <a:pt x="1831336" y="96520"/>
                  </a:cubicBezTo>
                  <a:cubicBezTo>
                    <a:pt x="1833241" y="96520"/>
                    <a:pt x="1834511" y="96520"/>
                    <a:pt x="1836416" y="96520"/>
                  </a:cubicBezTo>
                  <a:cubicBezTo>
                    <a:pt x="1837686" y="96520"/>
                    <a:pt x="1839591" y="95885"/>
                    <a:pt x="1840861" y="95250"/>
                  </a:cubicBezTo>
                  <a:cubicBezTo>
                    <a:pt x="1842131" y="95250"/>
                    <a:pt x="1843401" y="93980"/>
                    <a:pt x="1844671" y="93345"/>
                  </a:cubicBezTo>
                  <a:cubicBezTo>
                    <a:pt x="1845941" y="93345"/>
                    <a:pt x="1847211" y="92075"/>
                    <a:pt x="1849116" y="90805"/>
                  </a:cubicBezTo>
                  <a:lnTo>
                    <a:pt x="1858006" y="100330"/>
                  </a:lnTo>
                  <a:cubicBezTo>
                    <a:pt x="1858006" y="100330"/>
                    <a:pt x="1854196" y="103505"/>
                    <a:pt x="1852291" y="104775"/>
                  </a:cubicBezTo>
                  <a:cubicBezTo>
                    <a:pt x="1850386" y="106045"/>
                    <a:pt x="1848481" y="106680"/>
                    <a:pt x="1846576" y="107950"/>
                  </a:cubicBezTo>
                  <a:cubicBezTo>
                    <a:pt x="1844671" y="108585"/>
                    <a:pt x="1842131" y="109855"/>
                    <a:pt x="1839591" y="109855"/>
                  </a:cubicBezTo>
                  <a:cubicBezTo>
                    <a:pt x="1837051" y="109855"/>
                    <a:pt x="1833876" y="110490"/>
                    <a:pt x="1830701" y="110490"/>
                  </a:cubicBezTo>
                  <a:cubicBezTo>
                    <a:pt x="1827526" y="110490"/>
                    <a:pt x="1824351" y="110490"/>
                    <a:pt x="1821176" y="109220"/>
                  </a:cubicBezTo>
                  <a:cubicBezTo>
                    <a:pt x="1818001" y="108585"/>
                    <a:pt x="1815461" y="107315"/>
                    <a:pt x="1813556" y="105410"/>
                  </a:cubicBezTo>
                  <a:cubicBezTo>
                    <a:pt x="1811016" y="104140"/>
                    <a:pt x="1809111" y="102235"/>
                    <a:pt x="1807206" y="100330"/>
                  </a:cubicBezTo>
                  <a:cubicBezTo>
                    <a:pt x="1805301" y="98425"/>
                    <a:pt x="1803396" y="95885"/>
                    <a:pt x="1802126" y="92710"/>
                  </a:cubicBezTo>
                  <a:cubicBezTo>
                    <a:pt x="1800221" y="89535"/>
                    <a:pt x="1798951" y="86360"/>
                    <a:pt x="1798316" y="82550"/>
                  </a:cubicBezTo>
                  <a:cubicBezTo>
                    <a:pt x="1797681" y="78740"/>
                    <a:pt x="1797046" y="74295"/>
                    <a:pt x="1797046" y="69850"/>
                  </a:cubicBezTo>
                  <a:cubicBezTo>
                    <a:pt x="1797046" y="63500"/>
                    <a:pt x="1797681" y="57150"/>
                    <a:pt x="1799586" y="52070"/>
                  </a:cubicBezTo>
                  <a:cubicBezTo>
                    <a:pt x="1801491" y="46990"/>
                    <a:pt x="1803396" y="42545"/>
                    <a:pt x="1806571" y="39370"/>
                  </a:cubicBezTo>
                  <a:cubicBezTo>
                    <a:pt x="1809746" y="36195"/>
                    <a:pt x="1812921" y="33020"/>
                    <a:pt x="1817366" y="31750"/>
                  </a:cubicBezTo>
                  <a:cubicBezTo>
                    <a:pt x="1821811" y="29845"/>
                    <a:pt x="1826256" y="29210"/>
                    <a:pt x="1831336" y="29210"/>
                  </a:cubicBezTo>
                  <a:close/>
                  <a:moveTo>
                    <a:pt x="1501140" y="29210"/>
                  </a:moveTo>
                  <a:cubicBezTo>
                    <a:pt x="1503046" y="29210"/>
                    <a:pt x="1504951" y="29210"/>
                    <a:pt x="1506856" y="29210"/>
                  </a:cubicBezTo>
                  <a:cubicBezTo>
                    <a:pt x="1511301" y="29210"/>
                    <a:pt x="1515746" y="29845"/>
                    <a:pt x="1518920" y="31750"/>
                  </a:cubicBezTo>
                  <a:cubicBezTo>
                    <a:pt x="1522096" y="33020"/>
                    <a:pt x="1525271" y="35560"/>
                    <a:pt x="1527811" y="38100"/>
                  </a:cubicBezTo>
                  <a:cubicBezTo>
                    <a:pt x="1530351" y="41275"/>
                    <a:pt x="1531621" y="44450"/>
                    <a:pt x="1532891" y="48895"/>
                  </a:cubicBezTo>
                  <a:cubicBezTo>
                    <a:pt x="1534161" y="53340"/>
                    <a:pt x="1534796" y="58420"/>
                    <a:pt x="1534796" y="64135"/>
                  </a:cubicBezTo>
                  <a:lnTo>
                    <a:pt x="1534796" y="108585"/>
                  </a:lnTo>
                  <a:lnTo>
                    <a:pt x="1519556" y="108585"/>
                  </a:lnTo>
                  <a:lnTo>
                    <a:pt x="1518920" y="108585"/>
                  </a:lnTo>
                  <a:lnTo>
                    <a:pt x="1518920" y="64770"/>
                  </a:lnTo>
                  <a:cubicBezTo>
                    <a:pt x="1518920" y="57785"/>
                    <a:pt x="1517651" y="52070"/>
                    <a:pt x="1515111" y="48895"/>
                  </a:cubicBezTo>
                  <a:cubicBezTo>
                    <a:pt x="1512571" y="45085"/>
                    <a:pt x="1508761" y="43180"/>
                    <a:pt x="1503046" y="43180"/>
                  </a:cubicBezTo>
                  <a:cubicBezTo>
                    <a:pt x="1500506" y="43180"/>
                    <a:pt x="1498601" y="43180"/>
                    <a:pt x="1496061" y="44450"/>
                  </a:cubicBezTo>
                  <a:cubicBezTo>
                    <a:pt x="1494156" y="45085"/>
                    <a:pt x="1492250" y="46990"/>
                    <a:pt x="1490981" y="48260"/>
                  </a:cubicBezTo>
                  <a:cubicBezTo>
                    <a:pt x="1489711" y="50165"/>
                    <a:pt x="1488441" y="52070"/>
                    <a:pt x="1487806" y="54610"/>
                  </a:cubicBezTo>
                  <a:cubicBezTo>
                    <a:pt x="1487806" y="57150"/>
                    <a:pt x="1487170" y="59690"/>
                    <a:pt x="1487170" y="62865"/>
                  </a:cubicBezTo>
                  <a:lnTo>
                    <a:pt x="1487170" y="108585"/>
                  </a:lnTo>
                  <a:lnTo>
                    <a:pt x="1471931" y="108585"/>
                  </a:lnTo>
                  <a:lnTo>
                    <a:pt x="1471931" y="30480"/>
                  </a:lnTo>
                  <a:lnTo>
                    <a:pt x="1487170" y="30480"/>
                  </a:lnTo>
                  <a:lnTo>
                    <a:pt x="1487170" y="38100"/>
                  </a:lnTo>
                  <a:cubicBezTo>
                    <a:pt x="1487170" y="38100"/>
                    <a:pt x="1489076" y="35560"/>
                    <a:pt x="1490981" y="34290"/>
                  </a:cubicBezTo>
                  <a:cubicBezTo>
                    <a:pt x="1492250" y="33020"/>
                    <a:pt x="1494156" y="32385"/>
                    <a:pt x="1495426" y="31115"/>
                  </a:cubicBezTo>
                  <a:cubicBezTo>
                    <a:pt x="1497331" y="30480"/>
                    <a:pt x="1499236" y="29845"/>
                    <a:pt x="1501140" y="29210"/>
                  </a:cubicBezTo>
                  <a:close/>
                  <a:moveTo>
                    <a:pt x="1250316" y="29210"/>
                  </a:moveTo>
                  <a:cubicBezTo>
                    <a:pt x="1255396" y="29210"/>
                    <a:pt x="1259841" y="29845"/>
                    <a:pt x="1264286" y="31750"/>
                  </a:cubicBezTo>
                  <a:cubicBezTo>
                    <a:pt x="1268731" y="33655"/>
                    <a:pt x="1273176" y="35560"/>
                    <a:pt x="1276350" y="38100"/>
                  </a:cubicBezTo>
                  <a:lnTo>
                    <a:pt x="1278256" y="38100"/>
                  </a:lnTo>
                  <a:lnTo>
                    <a:pt x="1271271" y="50165"/>
                  </a:lnTo>
                  <a:cubicBezTo>
                    <a:pt x="1268095" y="47625"/>
                    <a:pt x="1264921" y="46355"/>
                    <a:pt x="1261746" y="45085"/>
                  </a:cubicBezTo>
                  <a:cubicBezTo>
                    <a:pt x="1258570" y="43815"/>
                    <a:pt x="1254761" y="43180"/>
                    <a:pt x="1250951" y="43180"/>
                  </a:cubicBezTo>
                  <a:cubicBezTo>
                    <a:pt x="1247141" y="43180"/>
                    <a:pt x="1244601" y="43815"/>
                    <a:pt x="1242696" y="45085"/>
                  </a:cubicBezTo>
                  <a:cubicBezTo>
                    <a:pt x="1240791" y="46355"/>
                    <a:pt x="1240156" y="48260"/>
                    <a:pt x="1240156" y="50165"/>
                  </a:cubicBezTo>
                  <a:cubicBezTo>
                    <a:pt x="1240156" y="51435"/>
                    <a:pt x="1240156" y="52070"/>
                    <a:pt x="1240156" y="52705"/>
                  </a:cubicBezTo>
                  <a:cubicBezTo>
                    <a:pt x="1240156" y="53340"/>
                    <a:pt x="1241426" y="54610"/>
                    <a:pt x="1242061" y="55245"/>
                  </a:cubicBezTo>
                  <a:cubicBezTo>
                    <a:pt x="1243331" y="55880"/>
                    <a:pt x="1244601" y="57150"/>
                    <a:pt x="1246506" y="57785"/>
                  </a:cubicBezTo>
                  <a:cubicBezTo>
                    <a:pt x="1248411" y="59055"/>
                    <a:pt x="1250951" y="59690"/>
                    <a:pt x="1253491" y="60960"/>
                  </a:cubicBezTo>
                  <a:cubicBezTo>
                    <a:pt x="1257936" y="62865"/>
                    <a:pt x="1261746" y="64135"/>
                    <a:pt x="1264921" y="66040"/>
                  </a:cubicBezTo>
                  <a:cubicBezTo>
                    <a:pt x="1268095" y="67310"/>
                    <a:pt x="1270635" y="69215"/>
                    <a:pt x="1273176" y="71120"/>
                  </a:cubicBezTo>
                  <a:cubicBezTo>
                    <a:pt x="1275080" y="73025"/>
                    <a:pt x="1276985" y="75565"/>
                    <a:pt x="1278256" y="78105"/>
                  </a:cubicBezTo>
                  <a:cubicBezTo>
                    <a:pt x="1279525" y="80645"/>
                    <a:pt x="1280161" y="83820"/>
                    <a:pt x="1280161" y="87630"/>
                  </a:cubicBezTo>
                  <a:cubicBezTo>
                    <a:pt x="1280161" y="92075"/>
                    <a:pt x="1279525" y="95250"/>
                    <a:pt x="1277621" y="98425"/>
                  </a:cubicBezTo>
                  <a:cubicBezTo>
                    <a:pt x="1275716" y="101600"/>
                    <a:pt x="1273811" y="103505"/>
                    <a:pt x="1271271" y="105410"/>
                  </a:cubicBezTo>
                  <a:cubicBezTo>
                    <a:pt x="1268731" y="107315"/>
                    <a:pt x="1265556" y="108585"/>
                    <a:pt x="1261746" y="109220"/>
                  </a:cubicBezTo>
                  <a:cubicBezTo>
                    <a:pt x="1257936" y="109855"/>
                    <a:pt x="1254761" y="110490"/>
                    <a:pt x="1250951" y="110490"/>
                  </a:cubicBezTo>
                  <a:cubicBezTo>
                    <a:pt x="1245871" y="110490"/>
                    <a:pt x="1240791" y="109855"/>
                    <a:pt x="1235711" y="107950"/>
                  </a:cubicBezTo>
                  <a:cubicBezTo>
                    <a:pt x="1229996" y="106045"/>
                    <a:pt x="1225551" y="103505"/>
                    <a:pt x="1221106" y="100965"/>
                  </a:cubicBezTo>
                  <a:lnTo>
                    <a:pt x="1228091" y="89535"/>
                  </a:lnTo>
                  <a:cubicBezTo>
                    <a:pt x="1231901" y="92075"/>
                    <a:pt x="1235711" y="93980"/>
                    <a:pt x="1239521" y="95250"/>
                  </a:cubicBezTo>
                  <a:cubicBezTo>
                    <a:pt x="1243331" y="96520"/>
                    <a:pt x="1247141" y="97155"/>
                    <a:pt x="1250951" y="97155"/>
                  </a:cubicBezTo>
                  <a:cubicBezTo>
                    <a:pt x="1256031" y="97155"/>
                    <a:pt x="1259205" y="96520"/>
                    <a:pt x="1261746" y="94615"/>
                  </a:cubicBezTo>
                  <a:cubicBezTo>
                    <a:pt x="1264286" y="93345"/>
                    <a:pt x="1264921" y="90805"/>
                    <a:pt x="1264921" y="88265"/>
                  </a:cubicBezTo>
                  <a:cubicBezTo>
                    <a:pt x="1264921" y="86995"/>
                    <a:pt x="1264921" y="85725"/>
                    <a:pt x="1263650" y="84455"/>
                  </a:cubicBezTo>
                  <a:cubicBezTo>
                    <a:pt x="1263015" y="83185"/>
                    <a:pt x="1261746" y="82550"/>
                    <a:pt x="1259841" y="81280"/>
                  </a:cubicBezTo>
                  <a:cubicBezTo>
                    <a:pt x="1258570" y="80010"/>
                    <a:pt x="1256666" y="79375"/>
                    <a:pt x="1254125" y="78105"/>
                  </a:cubicBezTo>
                  <a:cubicBezTo>
                    <a:pt x="1252221" y="77470"/>
                    <a:pt x="1249681" y="76200"/>
                    <a:pt x="1246506" y="74930"/>
                  </a:cubicBezTo>
                  <a:cubicBezTo>
                    <a:pt x="1242061" y="73025"/>
                    <a:pt x="1238886" y="71755"/>
                    <a:pt x="1235711" y="69850"/>
                  </a:cubicBezTo>
                  <a:cubicBezTo>
                    <a:pt x="1232536" y="67945"/>
                    <a:pt x="1230631" y="66675"/>
                    <a:pt x="1228726" y="64770"/>
                  </a:cubicBezTo>
                  <a:cubicBezTo>
                    <a:pt x="1226821" y="62865"/>
                    <a:pt x="1225551" y="60960"/>
                    <a:pt x="1224916" y="58420"/>
                  </a:cubicBezTo>
                  <a:cubicBezTo>
                    <a:pt x="1224281" y="55880"/>
                    <a:pt x="1223646" y="53340"/>
                    <a:pt x="1223646" y="50165"/>
                  </a:cubicBezTo>
                  <a:cubicBezTo>
                    <a:pt x="1223646" y="46990"/>
                    <a:pt x="1224281" y="43815"/>
                    <a:pt x="1225551" y="40640"/>
                  </a:cubicBezTo>
                  <a:cubicBezTo>
                    <a:pt x="1226821" y="38100"/>
                    <a:pt x="1228726" y="35560"/>
                    <a:pt x="1231266" y="34290"/>
                  </a:cubicBezTo>
                  <a:cubicBezTo>
                    <a:pt x="1233806" y="32385"/>
                    <a:pt x="1236346" y="31115"/>
                    <a:pt x="1239521" y="30480"/>
                  </a:cubicBezTo>
                  <a:cubicBezTo>
                    <a:pt x="1242696" y="29845"/>
                    <a:pt x="1246506" y="29210"/>
                    <a:pt x="1250316" y="29210"/>
                  </a:cubicBezTo>
                  <a:close/>
                  <a:moveTo>
                    <a:pt x="1180466" y="29210"/>
                  </a:moveTo>
                  <a:cubicBezTo>
                    <a:pt x="1186181" y="29210"/>
                    <a:pt x="1190626" y="30480"/>
                    <a:pt x="1195071" y="32385"/>
                  </a:cubicBezTo>
                  <a:cubicBezTo>
                    <a:pt x="1198881" y="34290"/>
                    <a:pt x="1202691" y="37465"/>
                    <a:pt x="1205231" y="40640"/>
                  </a:cubicBezTo>
                  <a:cubicBezTo>
                    <a:pt x="1207771" y="44450"/>
                    <a:pt x="1209676" y="48260"/>
                    <a:pt x="1211581" y="53340"/>
                  </a:cubicBezTo>
                  <a:cubicBezTo>
                    <a:pt x="1212851" y="57785"/>
                    <a:pt x="1213486" y="62865"/>
                    <a:pt x="1213486" y="68580"/>
                  </a:cubicBezTo>
                  <a:lnTo>
                    <a:pt x="1212216" y="68580"/>
                  </a:lnTo>
                  <a:cubicBezTo>
                    <a:pt x="1212216" y="68580"/>
                    <a:pt x="1212216" y="71120"/>
                    <a:pt x="1212216" y="72390"/>
                  </a:cubicBezTo>
                  <a:cubicBezTo>
                    <a:pt x="1212216" y="73660"/>
                    <a:pt x="1212216" y="74295"/>
                    <a:pt x="1212216" y="75565"/>
                  </a:cubicBezTo>
                  <a:lnTo>
                    <a:pt x="1160781" y="75565"/>
                  </a:lnTo>
                  <a:cubicBezTo>
                    <a:pt x="1160781" y="79375"/>
                    <a:pt x="1162051" y="82550"/>
                    <a:pt x="1163321" y="85090"/>
                  </a:cubicBezTo>
                  <a:cubicBezTo>
                    <a:pt x="1164591" y="87630"/>
                    <a:pt x="1165861" y="90170"/>
                    <a:pt x="1167766" y="91440"/>
                  </a:cubicBezTo>
                  <a:cubicBezTo>
                    <a:pt x="1169671" y="93345"/>
                    <a:pt x="1171576" y="94615"/>
                    <a:pt x="1173481" y="95250"/>
                  </a:cubicBezTo>
                  <a:cubicBezTo>
                    <a:pt x="1175386" y="95885"/>
                    <a:pt x="1177926" y="96520"/>
                    <a:pt x="1180466" y="96520"/>
                  </a:cubicBezTo>
                  <a:cubicBezTo>
                    <a:pt x="1182371" y="96520"/>
                    <a:pt x="1183641" y="96520"/>
                    <a:pt x="1185546" y="96520"/>
                  </a:cubicBezTo>
                  <a:cubicBezTo>
                    <a:pt x="1186816" y="96520"/>
                    <a:pt x="1188721" y="95885"/>
                    <a:pt x="1189991" y="95250"/>
                  </a:cubicBezTo>
                  <a:cubicBezTo>
                    <a:pt x="1191261" y="95250"/>
                    <a:pt x="1192531" y="93980"/>
                    <a:pt x="1193801" y="93345"/>
                  </a:cubicBezTo>
                  <a:cubicBezTo>
                    <a:pt x="1195071" y="93345"/>
                    <a:pt x="1196341" y="92075"/>
                    <a:pt x="1198246" y="90805"/>
                  </a:cubicBezTo>
                  <a:lnTo>
                    <a:pt x="1207136" y="100330"/>
                  </a:lnTo>
                  <a:cubicBezTo>
                    <a:pt x="1207136" y="100330"/>
                    <a:pt x="1203326" y="103505"/>
                    <a:pt x="1201421" y="104775"/>
                  </a:cubicBezTo>
                  <a:cubicBezTo>
                    <a:pt x="1199516" y="106045"/>
                    <a:pt x="1197611" y="106680"/>
                    <a:pt x="1195706" y="107950"/>
                  </a:cubicBezTo>
                  <a:cubicBezTo>
                    <a:pt x="1193801" y="108585"/>
                    <a:pt x="1191261" y="109855"/>
                    <a:pt x="1188721" y="109855"/>
                  </a:cubicBezTo>
                  <a:cubicBezTo>
                    <a:pt x="1186181" y="109855"/>
                    <a:pt x="1183006" y="110490"/>
                    <a:pt x="1179831" y="110490"/>
                  </a:cubicBezTo>
                  <a:cubicBezTo>
                    <a:pt x="1176656" y="110490"/>
                    <a:pt x="1173481" y="110490"/>
                    <a:pt x="1170306" y="109220"/>
                  </a:cubicBezTo>
                  <a:cubicBezTo>
                    <a:pt x="1167131" y="108585"/>
                    <a:pt x="1164591" y="107315"/>
                    <a:pt x="1162686" y="105410"/>
                  </a:cubicBezTo>
                  <a:cubicBezTo>
                    <a:pt x="1160781" y="103505"/>
                    <a:pt x="1158241" y="102235"/>
                    <a:pt x="1156336" y="100330"/>
                  </a:cubicBezTo>
                  <a:cubicBezTo>
                    <a:pt x="1154431" y="98425"/>
                    <a:pt x="1152526" y="95885"/>
                    <a:pt x="1151256" y="92710"/>
                  </a:cubicBezTo>
                  <a:cubicBezTo>
                    <a:pt x="1149351" y="89535"/>
                    <a:pt x="1148081" y="86360"/>
                    <a:pt x="1147446" y="82550"/>
                  </a:cubicBezTo>
                  <a:cubicBezTo>
                    <a:pt x="1146811" y="78740"/>
                    <a:pt x="1146176" y="74295"/>
                    <a:pt x="1146176" y="69850"/>
                  </a:cubicBezTo>
                  <a:cubicBezTo>
                    <a:pt x="1146176" y="63500"/>
                    <a:pt x="1146811" y="57150"/>
                    <a:pt x="1148716" y="52070"/>
                  </a:cubicBezTo>
                  <a:cubicBezTo>
                    <a:pt x="1150621" y="46990"/>
                    <a:pt x="1152526" y="42545"/>
                    <a:pt x="1155701" y="39370"/>
                  </a:cubicBezTo>
                  <a:cubicBezTo>
                    <a:pt x="1158876" y="36195"/>
                    <a:pt x="1162051" y="33020"/>
                    <a:pt x="1166496" y="31750"/>
                  </a:cubicBezTo>
                  <a:cubicBezTo>
                    <a:pt x="1170941" y="29845"/>
                    <a:pt x="1175386" y="29210"/>
                    <a:pt x="1180466" y="29210"/>
                  </a:cubicBezTo>
                  <a:close/>
                  <a:moveTo>
                    <a:pt x="901065" y="29210"/>
                  </a:moveTo>
                  <a:cubicBezTo>
                    <a:pt x="906780" y="29210"/>
                    <a:pt x="911225" y="30480"/>
                    <a:pt x="915670" y="32385"/>
                  </a:cubicBezTo>
                  <a:cubicBezTo>
                    <a:pt x="919480" y="34290"/>
                    <a:pt x="923290" y="37465"/>
                    <a:pt x="925830" y="40640"/>
                  </a:cubicBezTo>
                  <a:cubicBezTo>
                    <a:pt x="928370" y="44450"/>
                    <a:pt x="930275" y="48260"/>
                    <a:pt x="932180" y="53340"/>
                  </a:cubicBezTo>
                  <a:cubicBezTo>
                    <a:pt x="933450" y="57785"/>
                    <a:pt x="934085" y="62865"/>
                    <a:pt x="934085" y="68580"/>
                  </a:cubicBezTo>
                  <a:lnTo>
                    <a:pt x="932815" y="68580"/>
                  </a:lnTo>
                  <a:cubicBezTo>
                    <a:pt x="932815" y="68580"/>
                    <a:pt x="932815" y="71120"/>
                    <a:pt x="932815" y="72390"/>
                  </a:cubicBezTo>
                  <a:cubicBezTo>
                    <a:pt x="932815" y="73660"/>
                    <a:pt x="932815" y="74295"/>
                    <a:pt x="932815" y="75565"/>
                  </a:cubicBezTo>
                  <a:lnTo>
                    <a:pt x="881380" y="75565"/>
                  </a:lnTo>
                  <a:cubicBezTo>
                    <a:pt x="881380" y="79375"/>
                    <a:pt x="882650" y="82550"/>
                    <a:pt x="883920" y="85090"/>
                  </a:cubicBezTo>
                  <a:cubicBezTo>
                    <a:pt x="885190" y="87630"/>
                    <a:pt x="886460" y="90170"/>
                    <a:pt x="888365" y="91440"/>
                  </a:cubicBezTo>
                  <a:cubicBezTo>
                    <a:pt x="890270" y="93345"/>
                    <a:pt x="892175" y="94615"/>
                    <a:pt x="894080" y="95250"/>
                  </a:cubicBezTo>
                  <a:cubicBezTo>
                    <a:pt x="895985" y="95885"/>
                    <a:pt x="898525" y="96520"/>
                    <a:pt x="901065" y="96520"/>
                  </a:cubicBezTo>
                  <a:cubicBezTo>
                    <a:pt x="902970" y="96520"/>
                    <a:pt x="904240" y="96520"/>
                    <a:pt x="906145" y="96520"/>
                  </a:cubicBezTo>
                  <a:cubicBezTo>
                    <a:pt x="907415" y="96520"/>
                    <a:pt x="909320" y="95885"/>
                    <a:pt x="910590" y="95250"/>
                  </a:cubicBezTo>
                  <a:cubicBezTo>
                    <a:pt x="911860" y="95250"/>
                    <a:pt x="913130" y="93980"/>
                    <a:pt x="914400" y="93345"/>
                  </a:cubicBezTo>
                  <a:cubicBezTo>
                    <a:pt x="915670" y="93345"/>
                    <a:pt x="916940" y="92075"/>
                    <a:pt x="918845" y="90805"/>
                  </a:cubicBezTo>
                  <a:lnTo>
                    <a:pt x="927735" y="100330"/>
                  </a:lnTo>
                  <a:cubicBezTo>
                    <a:pt x="927735" y="100330"/>
                    <a:pt x="923925" y="103505"/>
                    <a:pt x="922020" y="104775"/>
                  </a:cubicBezTo>
                  <a:cubicBezTo>
                    <a:pt x="920115" y="106045"/>
                    <a:pt x="918210" y="106680"/>
                    <a:pt x="916305" y="107950"/>
                  </a:cubicBezTo>
                  <a:cubicBezTo>
                    <a:pt x="914400" y="108585"/>
                    <a:pt x="911860" y="109855"/>
                    <a:pt x="909320" y="109855"/>
                  </a:cubicBezTo>
                  <a:cubicBezTo>
                    <a:pt x="906780" y="109855"/>
                    <a:pt x="903605" y="110490"/>
                    <a:pt x="900430" y="110490"/>
                  </a:cubicBezTo>
                  <a:cubicBezTo>
                    <a:pt x="897255" y="110490"/>
                    <a:pt x="894080" y="110490"/>
                    <a:pt x="890905" y="109220"/>
                  </a:cubicBezTo>
                  <a:cubicBezTo>
                    <a:pt x="887730" y="108585"/>
                    <a:pt x="885190" y="107315"/>
                    <a:pt x="883285" y="105410"/>
                  </a:cubicBezTo>
                  <a:cubicBezTo>
                    <a:pt x="881380" y="103505"/>
                    <a:pt x="878840" y="102235"/>
                    <a:pt x="876935" y="100330"/>
                  </a:cubicBezTo>
                  <a:cubicBezTo>
                    <a:pt x="875030" y="98425"/>
                    <a:pt x="873125" y="95885"/>
                    <a:pt x="871855" y="92710"/>
                  </a:cubicBezTo>
                  <a:cubicBezTo>
                    <a:pt x="869950" y="89535"/>
                    <a:pt x="868680" y="86360"/>
                    <a:pt x="868045" y="82550"/>
                  </a:cubicBezTo>
                  <a:cubicBezTo>
                    <a:pt x="867410" y="78740"/>
                    <a:pt x="866775" y="74295"/>
                    <a:pt x="866775" y="69850"/>
                  </a:cubicBezTo>
                  <a:cubicBezTo>
                    <a:pt x="866775" y="63500"/>
                    <a:pt x="867410" y="57150"/>
                    <a:pt x="869315" y="52070"/>
                  </a:cubicBezTo>
                  <a:cubicBezTo>
                    <a:pt x="871220" y="46990"/>
                    <a:pt x="873125" y="42545"/>
                    <a:pt x="876300" y="39370"/>
                  </a:cubicBezTo>
                  <a:cubicBezTo>
                    <a:pt x="879475" y="36195"/>
                    <a:pt x="882650" y="33020"/>
                    <a:pt x="887095" y="31750"/>
                  </a:cubicBezTo>
                  <a:cubicBezTo>
                    <a:pt x="891540" y="29845"/>
                    <a:pt x="895985" y="29210"/>
                    <a:pt x="901065" y="29210"/>
                  </a:cubicBezTo>
                  <a:close/>
                  <a:moveTo>
                    <a:pt x="668656" y="29210"/>
                  </a:moveTo>
                  <a:cubicBezTo>
                    <a:pt x="671830" y="29210"/>
                    <a:pt x="674370" y="29210"/>
                    <a:pt x="676275" y="29845"/>
                  </a:cubicBezTo>
                  <a:cubicBezTo>
                    <a:pt x="678181" y="29845"/>
                    <a:pt x="680086" y="31115"/>
                    <a:pt x="681991" y="32385"/>
                  </a:cubicBezTo>
                  <a:lnTo>
                    <a:pt x="678181" y="46990"/>
                  </a:lnTo>
                  <a:lnTo>
                    <a:pt x="676910" y="46990"/>
                  </a:lnTo>
                  <a:cubicBezTo>
                    <a:pt x="676910" y="46990"/>
                    <a:pt x="673736" y="45085"/>
                    <a:pt x="671830" y="45085"/>
                  </a:cubicBezTo>
                  <a:cubicBezTo>
                    <a:pt x="669925" y="45085"/>
                    <a:pt x="668020" y="44450"/>
                    <a:pt x="665480" y="44450"/>
                  </a:cubicBezTo>
                  <a:cubicBezTo>
                    <a:pt x="660400" y="44450"/>
                    <a:pt x="656590" y="46355"/>
                    <a:pt x="654050" y="49530"/>
                  </a:cubicBezTo>
                  <a:cubicBezTo>
                    <a:pt x="651510" y="52705"/>
                    <a:pt x="650240" y="57785"/>
                    <a:pt x="650240" y="64770"/>
                  </a:cubicBezTo>
                  <a:lnTo>
                    <a:pt x="650240" y="109220"/>
                  </a:lnTo>
                  <a:lnTo>
                    <a:pt x="635000" y="109220"/>
                  </a:lnTo>
                  <a:lnTo>
                    <a:pt x="635000" y="31115"/>
                  </a:lnTo>
                  <a:lnTo>
                    <a:pt x="650240" y="31115"/>
                  </a:lnTo>
                  <a:lnTo>
                    <a:pt x="650240" y="38735"/>
                  </a:lnTo>
                  <a:cubicBezTo>
                    <a:pt x="650240" y="38735"/>
                    <a:pt x="652145" y="36195"/>
                    <a:pt x="653416" y="34925"/>
                  </a:cubicBezTo>
                  <a:cubicBezTo>
                    <a:pt x="654685" y="33655"/>
                    <a:pt x="655955" y="33020"/>
                    <a:pt x="657861" y="31750"/>
                  </a:cubicBezTo>
                  <a:cubicBezTo>
                    <a:pt x="659130" y="31115"/>
                    <a:pt x="661035" y="30480"/>
                    <a:pt x="662940" y="29845"/>
                  </a:cubicBezTo>
                  <a:cubicBezTo>
                    <a:pt x="664845" y="29845"/>
                    <a:pt x="666751" y="29210"/>
                    <a:pt x="668656" y="29210"/>
                  </a:cubicBezTo>
                  <a:close/>
                  <a:moveTo>
                    <a:pt x="586739" y="29210"/>
                  </a:moveTo>
                  <a:cubicBezTo>
                    <a:pt x="592454" y="29210"/>
                    <a:pt x="596899" y="30480"/>
                    <a:pt x="601344" y="32385"/>
                  </a:cubicBezTo>
                  <a:cubicBezTo>
                    <a:pt x="605154" y="34290"/>
                    <a:pt x="608964" y="37465"/>
                    <a:pt x="611504" y="40640"/>
                  </a:cubicBezTo>
                  <a:cubicBezTo>
                    <a:pt x="614044" y="44450"/>
                    <a:pt x="615949" y="48260"/>
                    <a:pt x="617854" y="53340"/>
                  </a:cubicBezTo>
                  <a:cubicBezTo>
                    <a:pt x="619124" y="57785"/>
                    <a:pt x="619759" y="62865"/>
                    <a:pt x="619759" y="68580"/>
                  </a:cubicBezTo>
                  <a:lnTo>
                    <a:pt x="618489" y="68580"/>
                  </a:lnTo>
                  <a:cubicBezTo>
                    <a:pt x="618489" y="68580"/>
                    <a:pt x="618489" y="71120"/>
                    <a:pt x="618489" y="72390"/>
                  </a:cubicBezTo>
                  <a:cubicBezTo>
                    <a:pt x="618489" y="73660"/>
                    <a:pt x="618489" y="74295"/>
                    <a:pt x="618489" y="75565"/>
                  </a:cubicBezTo>
                  <a:lnTo>
                    <a:pt x="567054" y="75565"/>
                  </a:lnTo>
                  <a:cubicBezTo>
                    <a:pt x="567054" y="79375"/>
                    <a:pt x="568324" y="82550"/>
                    <a:pt x="569594" y="85090"/>
                  </a:cubicBezTo>
                  <a:cubicBezTo>
                    <a:pt x="570864" y="87630"/>
                    <a:pt x="572134" y="90170"/>
                    <a:pt x="574039" y="91440"/>
                  </a:cubicBezTo>
                  <a:cubicBezTo>
                    <a:pt x="575944" y="93345"/>
                    <a:pt x="577849" y="94615"/>
                    <a:pt x="579754" y="95250"/>
                  </a:cubicBezTo>
                  <a:cubicBezTo>
                    <a:pt x="581659" y="95885"/>
                    <a:pt x="584199" y="96520"/>
                    <a:pt x="586739" y="96520"/>
                  </a:cubicBezTo>
                  <a:cubicBezTo>
                    <a:pt x="588644" y="96520"/>
                    <a:pt x="589914" y="96520"/>
                    <a:pt x="591819" y="96520"/>
                  </a:cubicBezTo>
                  <a:cubicBezTo>
                    <a:pt x="593089" y="96520"/>
                    <a:pt x="594994" y="95885"/>
                    <a:pt x="596264" y="95250"/>
                  </a:cubicBezTo>
                  <a:cubicBezTo>
                    <a:pt x="597534" y="95250"/>
                    <a:pt x="598804" y="93980"/>
                    <a:pt x="600074" y="93345"/>
                  </a:cubicBezTo>
                  <a:cubicBezTo>
                    <a:pt x="601344" y="93345"/>
                    <a:pt x="602614" y="92075"/>
                    <a:pt x="604519" y="90805"/>
                  </a:cubicBezTo>
                  <a:lnTo>
                    <a:pt x="613409" y="100330"/>
                  </a:lnTo>
                  <a:cubicBezTo>
                    <a:pt x="613409" y="100330"/>
                    <a:pt x="609599" y="103505"/>
                    <a:pt x="607694" y="104775"/>
                  </a:cubicBezTo>
                  <a:cubicBezTo>
                    <a:pt x="605789" y="106045"/>
                    <a:pt x="603884" y="106680"/>
                    <a:pt x="601979" y="107950"/>
                  </a:cubicBezTo>
                  <a:cubicBezTo>
                    <a:pt x="600074" y="108585"/>
                    <a:pt x="597534" y="109855"/>
                    <a:pt x="594994" y="109855"/>
                  </a:cubicBezTo>
                  <a:cubicBezTo>
                    <a:pt x="592454" y="109855"/>
                    <a:pt x="589279" y="110490"/>
                    <a:pt x="586104" y="110490"/>
                  </a:cubicBezTo>
                  <a:cubicBezTo>
                    <a:pt x="582929" y="110490"/>
                    <a:pt x="579754" y="110490"/>
                    <a:pt x="576579" y="109220"/>
                  </a:cubicBezTo>
                  <a:cubicBezTo>
                    <a:pt x="573404" y="108585"/>
                    <a:pt x="570864" y="107315"/>
                    <a:pt x="568959" y="105410"/>
                  </a:cubicBezTo>
                  <a:cubicBezTo>
                    <a:pt x="566419" y="104140"/>
                    <a:pt x="564514" y="102235"/>
                    <a:pt x="562609" y="100330"/>
                  </a:cubicBezTo>
                  <a:cubicBezTo>
                    <a:pt x="560704" y="98425"/>
                    <a:pt x="558799" y="95885"/>
                    <a:pt x="557529" y="92710"/>
                  </a:cubicBezTo>
                  <a:cubicBezTo>
                    <a:pt x="555624" y="89535"/>
                    <a:pt x="554354" y="86360"/>
                    <a:pt x="553719" y="82550"/>
                  </a:cubicBezTo>
                  <a:cubicBezTo>
                    <a:pt x="553084" y="78740"/>
                    <a:pt x="552449" y="74295"/>
                    <a:pt x="552449" y="69850"/>
                  </a:cubicBezTo>
                  <a:cubicBezTo>
                    <a:pt x="552449" y="63500"/>
                    <a:pt x="553084" y="57150"/>
                    <a:pt x="554989" y="52070"/>
                  </a:cubicBezTo>
                  <a:cubicBezTo>
                    <a:pt x="556894" y="46990"/>
                    <a:pt x="558799" y="42545"/>
                    <a:pt x="561974" y="39370"/>
                  </a:cubicBezTo>
                  <a:cubicBezTo>
                    <a:pt x="565149" y="36195"/>
                    <a:pt x="568324" y="33020"/>
                    <a:pt x="572769" y="31750"/>
                  </a:cubicBezTo>
                  <a:cubicBezTo>
                    <a:pt x="577214" y="29845"/>
                    <a:pt x="581659" y="29210"/>
                    <a:pt x="586739" y="29210"/>
                  </a:cubicBezTo>
                  <a:close/>
                  <a:moveTo>
                    <a:pt x="400050" y="29210"/>
                  </a:moveTo>
                  <a:cubicBezTo>
                    <a:pt x="405765" y="29210"/>
                    <a:pt x="410210" y="30480"/>
                    <a:pt x="414655" y="32385"/>
                  </a:cubicBezTo>
                  <a:cubicBezTo>
                    <a:pt x="418465" y="34290"/>
                    <a:pt x="422275" y="37465"/>
                    <a:pt x="424815" y="40640"/>
                  </a:cubicBezTo>
                  <a:cubicBezTo>
                    <a:pt x="427355" y="44450"/>
                    <a:pt x="429260" y="48260"/>
                    <a:pt x="431165" y="53340"/>
                  </a:cubicBezTo>
                  <a:cubicBezTo>
                    <a:pt x="432435" y="57785"/>
                    <a:pt x="433070" y="62865"/>
                    <a:pt x="433070" y="68580"/>
                  </a:cubicBezTo>
                  <a:lnTo>
                    <a:pt x="431800" y="68580"/>
                  </a:lnTo>
                  <a:cubicBezTo>
                    <a:pt x="431800" y="68580"/>
                    <a:pt x="431800" y="71120"/>
                    <a:pt x="431800" y="72390"/>
                  </a:cubicBezTo>
                  <a:cubicBezTo>
                    <a:pt x="431800" y="73660"/>
                    <a:pt x="431800" y="74295"/>
                    <a:pt x="431800" y="75565"/>
                  </a:cubicBezTo>
                  <a:lnTo>
                    <a:pt x="380365" y="75565"/>
                  </a:lnTo>
                  <a:cubicBezTo>
                    <a:pt x="380365" y="79375"/>
                    <a:pt x="381635" y="82550"/>
                    <a:pt x="382905" y="85090"/>
                  </a:cubicBezTo>
                  <a:cubicBezTo>
                    <a:pt x="384175" y="87630"/>
                    <a:pt x="385445" y="90170"/>
                    <a:pt x="387350" y="91440"/>
                  </a:cubicBezTo>
                  <a:cubicBezTo>
                    <a:pt x="389255" y="93345"/>
                    <a:pt x="391160" y="94615"/>
                    <a:pt x="393065" y="95250"/>
                  </a:cubicBezTo>
                  <a:cubicBezTo>
                    <a:pt x="394970" y="95885"/>
                    <a:pt x="397510" y="96520"/>
                    <a:pt x="400050" y="96520"/>
                  </a:cubicBezTo>
                  <a:cubicBezTo>
                    <a:pt x="401955" y="96520"/>
                    <a:pt x="403225" y="96520"/>
                    <a:pt x="405130" y="96520"/>
                  </a:cubicBezTo>
                  <a:cubicBezTo>
                    <a:pt x="406400" y="96520"/>
                    <a:pt x="408305" y="95885"/>
                    <a:pt x="409575" y="95250"/>
                  </a:cubicBezTo>
                  <a:cubicBezTo>
                    <a:pt x="410845" y="95250"/>
                    <a:pt x="412115" y="93980"/>
                    <a:pt x="413385" y="93345"/>
                  </a:cubicBezTo>
                  <a:cubicBezTo>
                    <a:pt x="414655" y="93345"/>
                    <a:pt x="415925" y="92075"/>
                    <a:pt x="417830" y="90805"/>
                  </a:cubicBezTo>
                  <a:lnTo>
                    <a:pt x="426720" y="100330"/>
                  </a:lnTo>
                  <a:cubicBezTo>
                    <a:pt x="426720" y="100330"/>
                    <a:pt x="422910" y="103505"/>
                    <a:pt x="421005" y="104775"/>
                  </a:cubicBezTo>
                  <a:cubicBezTo>
                    <a:pt x="419100" y="106045"/>
                    <a:pt x="417195" y="106680"/>
                    <a:pt x="415290" y="107950"/>
                  </a:cubicBezTo>
                  <a:cubicBezTo>
                    <a:pt x="413385" y="108585"/>
                    <a:pt x="410845" y="109855"/>
                    <a:pt x="408305" y="109855"/>
                  </a:cubicBezTo>
                  <a:cubicBezTo>
                    <a:pt x="405765" y="109855"/>
                    <a:pt x="402590" y="110490"/>
                    <a:pt x="399415" y="110490"/>
                  </a:cubicBezTo>
                  <a:cubicBezTo>
                    <a:pt x="396240" y="110490"/>
                    <a:pt x="393065" y="110490"/>
                    <a:pt x="389890" y="109220"/>
                  </a:cubicBezTo>
                  <a:cubicBezTo>
                    <a:pt x="386715" y="108585"/>
                    <a:pt x="384175" y="107315"/>
                    <a:pt x="382270" y="105410"/>
                  </a:cubicBezTo>
                  <a:cubicBezTo>
                    <a:pt x="380365" y="103505"/>
                    <a:pt x="377825" y="102235"/>
                    <a:pt x="375920" y="100330"/>
                  </a:cubicBezTo>
                  <a:cubicBezTo>
                    <a:pt x="374015" y="98425"/>
                    <a:pt x="372110" y="95885"/>
                    <a:pt x="370840" y="92710"/>
                  </a:cubicBezTo>
                  <a:cubicBezTo>
                    <a:pt x="368935" y="89535"/>
                    <a:pt x="367665" y="86360"/>
                    <a:pt x="367030" y="82550"/>
                  </a:cubicBezTo>
                  <a:cubicBezTo>
                    <a:pt x="366395" y="78740"/>
                    <a:pt x="365760" y="74295"/>
                    <a:pt x="365760" y="69850"/>
                  </a:cubicBezTo>
                  <a:cubicBezTo>
                    <a:pt x="365760" y="63500"/>
                    <a:pt x="366395" y="57150"/>
                    <a:pt x="368300" y="52070"/>
                  </a:cubicBezTo>
                  <a:cubicBezTo>
                    <a:pt x="370205" y="46990"/>
                    <a:pt x="372110" y="42545"/>
                    <a:pt x="375285" y="39370"/>
                  </a:cubicBezTo>
                  <a:cubicBezTo>
                    <a:pt x="378460" y="36195"/>
                    <a:pt x="381635" y="33020"/>
                    <a:pt x="386080" y="31750"/>
                  </a:cubicBezTo>
                  <a:cubicBezTo>
                    <a:pt x="390525" y="29845"/>
                    <a:pt x="394970" y="29210"/>
                    <a:pt x="400050" y="29210"/>
                  </a:cubicBezTo>
                  <a:close/>
                  <a:moveTo>
                    <a:pt x="201930" y="29210"/>
                  </a:moveTo>
                  <a:cubicBezTo>
                    <a:pt x="207645" y="29210"/>
                    <a:pt x="212090" y="30480"/>
                    <a:pt x="216535" y="32385"/>
                  </a:cubicBezTo>
                  <a:cubicBezTo>
                    <a:pt x="220345" y="34290"/>
                    <a:pt x="224155" y="37465"/>
                    <a:pt x="226695" y="40640"/>
                  </a:cubicBezTo>
                  <a:cubicBezTo>
                    <a:pt x="229235" y="44450"/>
                    <a:pt x="231140" y="48260"/>
                    <a:pt x="233045" y="53340"/>
                  </a:cubicBezTo>
                  <a:cubicBezTo>
                    <a:pt x="234315" y="57785"/>
                    <a:pt x="234950" y="62865"/>
                    <a:pt x="234950" y="68580"/>
                  </a:cubicBezTo>
                  <a:lnTo>
                    <a:pt x="233680" y="68580"/>
                  </a:lnTo>
                  <a:cubicBezTo>
                    <a:pt x="233680" y="68580"/>
                    <a:pt x="233680" y="71120"/>
                    <a:pt x="233680" y="72390"/>
                  </a:cubicBezTo>
                  <a:cubicBezTo>
                    <a:pt x="233680" y="73660"/>
                    <a:pt x="233680" y="74295"/>
                    <a:pt x="233680" y="75565"/>
                  </a:cubicBezTo>
                  <a:lnTo>
                    <a:pt x="182245" y="75565"/>
                  </a:lnTo>
                  <a:cubicBezTo>
                    <a:pt x="182245" y="79375"/>
                    <a:pt x="183515" y="82550"/>
                    <a:pt x="184785" y="85090"/>
                  </a:cubicBezTo>
                  <a:cubicBezTo>
                    <a:pt x="186055" y="87630"/>
                    <a:pt x="187325" y="90170"/>
                    <a:pt x="189230" y="91440"/>
                  </a:cubicBezTo>
                  <a:cubicBezTo>
                    <a:pt x="191135" y="93345"/>
                    <a:pt x="193040" y="94615"/>
                    <a:pt x="194945" y="95250"/>
                  </a:cubicBezTo>
                  <a:cubicBezTo>
                    <a:pt x="196850" y="95885"/>
                    <a:pt x="199390" y="96520"/>
                    <a:pt x="201930" y="96520"/>
                  </a:cubicBezTo>
                  <a:cubicBezTo>
                    <a:pt x="203835" y="96520"/>
                    <a:pt x="205105" y="96520"/>
                    <a:pt x="207010" y="96520"/>
                  </a:cubicBezTo>
                  <a:cubicBezTo>
                    <a:pt x="208280" y="96520"/>
                    <a:pt x="210185" y="95885"/>
                    <a:pt x="211455" y="95250"/>
                  </a:cubicBezTo>
                  <a:cubicBezTo>
                    <a:pt x="212725" y="95250"/>
                    <a:pt x="213995" y="93980"/>
                    <a:pt x="215265" y="93345"/>
                  </a:cubicBezTo>
                  <a:cubicBezTo>
                    <a:pt x="216535" y="93345"/>
                    <a:pt x="217805" y="92075"/>
                    <a:pt x="219710" y="90805"/>
                  </a:cubicBezTo>
                  <a:lnTo>
                    <a:pt x="228600" y="100330"/>
                  </a:lnTo>
                  <a:cubicBezTo>
                    <a:pt x="228600" y="100330"/>
                    <a:pt x="224790" y="103505"/>
                    <a:pt x="222885" y="104775"/>
                  </a:cubicBezTo>
                  <a:cubicBezTo>
                    <a:pt x="220980" y="106045"/>
                    <a:pt x="219075" y="106680"/>
                    <a:pt x="217170" y="107950"/>
                  </a:cubicBezTo>
                  <a:cubicBezTo>
                    <a:pt x="215265" y="108585"/>
                    <a:pt x="212725" y="109855"/>
                    <a:pt x="210185" y="109855"/>
                  </a:cubicBezTo>
                  <a:cubicBezTo>
                    <a:pt x="207645" y="109855"/>
                    <a:pt x="204470" y="110490"/>
                    <a:pt x="201295" y="110490"/>
                  </a:cubicBezTo>
                  <a:cubicBezTo>
                    <a:pt x="198120" y="110490"/>
                    <a:pt x="194945" y="110490"/>
                    <a:pt x="191770" y="109220"/>
                  </a:cubicBezTo>
                  <a:cubicBezTo>
                    <a:pt x="188595" y="108585"/>
                    <a:pt x="186055" y="107315"/>
                    <a:pt x="184150" y="105410"/>
                  </a:cubicBezTo>
                  <a:cubicBezTo>
                    <a:pt x="181610" y="104140"/>
                    <a:pt x="179705" y="102235"/>
                    <a:pt x="177800" y="100330"/>
                  </a:cubicBezTo>
                  <a:cubicBezTo>
                    <a:pt x="175895" y="98425"/>
                    <a:pt x="173990" y="95885"/>
                    <a:pt x="172720" y="92710"/>
                  </a:cubicBezTo>
                  <a:cubicBezTo>
                    <a:pt x="170815" y="89535"/>
                    <a:pt x="169545" y="86360"/>
                    <a:pt x="168910" y="82550"/>
                  </a:cubicBezTo>
                  <a:cubicBezTo>
                    <a:pt x="168275" y="78740"/>
                    <a:pt x="167640" y="74295"/>
                    <a:pt x="167640" y="69850"/>
                  </a:cubicBezTo>
                  <a:cubicBezTo>
                    <a:pt x="167640" y="63500"/>
                    <a:pt x="168275" y="57150"/>
                    <a:pt x="170180" y="52070"/>
                  </a:cubicBezTo>
                  <a:cubicBezTo>
                    <a:pt x="172085" y="46990"/>
                    <a:pt x="173990" y="42545"/>
                    <a:pt x="177165" y="39370"/>
                  </a:cubicBezTo>
                  <a:cubicBezTo>
                    <a:pt x="180340" y="36195"/>
                    <a:pt x="183515" y="33020"/>
                    <a:pt x="187960" y="31750"/>
                  </a:cubicBezTo>
                  <a:cubicBezTo>
                    <a:pt x="192405" y="29845"/>
                    <a:pt x="196850" y="29210"/>
                    <a:pt x="201930" y="29210"/>
                  </a:cubicBezTo>
                  <a:close/>
                  <a:moveTo>
                    <a:pt x="4664706" y="28574"/>
                  </a:moveTo>
                  <a:cubicBezTo>
                    <a:pt x="4669786" y="28574"/>
                    <a:pt x="4674231" y="29209"/>
                    <a:pt x="4678676" y="31749"/>
                  </a:cubicBezTo>
                  <a:cubicBezTo>
                    <a:pt x="4683121" y="33654"/>
                    <a:pt x="4686296" y="36194"/>
                    <a:pt x="4689471" y="40004"/>
                  </a:cubicBezTo>
                  <a:cubicBezTo>
                    <a:pt x="4692646" y="43814"/>
                    <a:pt x="4695186" y="47624"/>
                    <a:pt x="4696456" y="52704"/>
                  </a:cubicBezTo>
                  <a:cubicBezTo>
                    <a:pt x="4698361" y="57784"/>
                    <a:pt x="4698996" y="63499"/>
                    <a:pt x="4698996" y="69214"/>
                  </a:cubicBezTo>
                  <a:lnTo>
                    <a:pt x="4699631" y="69214"/>
                  </a:lnTo>
                  <a:cubicBezTo>
                    <a:pt x="4699631" y="75564"/>
                    <a:pt x="4698996" y="81279"/>
                    <a:pt x="4697091" y="86359"/>
                  </a:cubicBezTo>
                  <a:cubicBezTo>
                    <a:pt x="4695186" y="91439"/>
                    <a:pt x="4692646" y="95884"/>
                    <a:pt x="4689471" y="99059"/>
                  </a:cubicBezTo>
                  <a:cubicBezTo>
                    <a:pt x="4686296" y="102869"/>
                    <a:pt x="4682486" y="105409"/>
                    <a:pt x="4678041" y="107314"/>
                  </a:cubicBezTo>
                  <a:cubicBezTo>
                    <a:pt x="4673596" y="109219"/>
                    <a:pt x="4669151" y="109854"/>
                    <a:pt x="4664071" y="109854"/>
                  </a:cubicBezTo>
                  <a:cubicBezTo>
                    <a:pt x="4658991" y="109854"/>
                    <a:pt x="4654546" y="108584"/>
                    <a:pt x="4650101" y="106679"/>
                  </a:cubicBezTo>
                  <a:cubicBezTo>
                    <a:pt x="4645656" y="104774"/>
                    <a:pt x="4642481" y="102234"/>
                    <a:pt x="4639306" y="98424"/>
                  </a:cubicBezTo>
                  <a:cubicBezTo>
                    <a:pt x="4636131" y="94614"/>
                    <a:pt x="4633591" y="90804"/>
                    <a:pt x="4632321" y="85724"/>
                  </a:cubicBezTo>
                  <a:cubicBezTo>
                    <a:pt x="4630416" y="80644"/>
                    <a:pt x="4629781" y="74929"/>
                    <a:pt x="4629781" y="69214"/>
                  </a:cubicBezTo>
                  <a:cubicBezTo>
                    <a:pt x="4629781" y="63499"/>
                    <a:pt x="4630416" y="57149"/>
                    <a:pt x="4632321" y="52069"/>
                  </a:cubicBezTo>
                  <a:cubicBezTo>
                    <a:pt x="4634226" y="46989"/>
                    <a:pt x="4636766" y="42544"/>
                    <a:pt x="4639941" y="39369"/>
                  </a:cubicBezTo>
                  <a:cubicBezTo>
                    <a:pt x="4643116" y="35559"/>
                    <a:pt x="4646926" y="33019"/>
                    <a:pt x="4650736" y="31114"/>
                  </a:cubicBezTo>
                  <a:cubicBezTo>
                    <a:pt x="4655181" y="29209"/>
                    <a:pt x="4659626" y="28574"/>
                    <a:pt x="4664706" y="28574"/>
                  </a:cubicBezTo>
                  <a:close/>
                  <a:moveTo>
                    <a:pt x="4264655" y="28574"/>
                  </a:moveTo>
                  <a:cubicBezTo>
                    <a:pt x="4269735" y="28574"/>
                    <a:pt x="4274180" y="29209"/>
                    <a:pt x="4278625" y="31749"/>
                  </a:cubicBezTo>
                  <a:cubicBezTo>
                    <a:pt x="4283070" y="33654"/>
                    <a:pt x="4286245" y="36194"/>
                    <a:pt x="4289420" y="40004"/>
                  </a:cubicBezTo>
                  <a:cubicBezTo>
                    <a:pt x="4292595" y="43814"/>
                    <a:pt x="4295135" y="47624"/>
                    <a:pt x="4296405" y="52704"/>
                  </a:cubicBezTo>
                  <a:cubicBezTo>
                    <a:pt x="4298310" y="57784"/>
                    <a:pt x="4298945" y="63499"/>
                    <a:pt x="4298945" y="69214"/>
                  </a:cubicBezTo>
                  <a:lnTo>
                    <a:pt x="4299580" y="69214"/>
                  </a:lnTo>
                  <a:cubicBezTo>
                    <a:pt x="4299580" y="75564"/>
                    <a:pt x="4298945" y="81279"/>
                    <a:pt x="4297040" y="86359"/>
                  </a:cubicBezTo>
                  <a:cubicBezTo>
                    <a:pt x="4295135" y="91439"/>
                    <a:pt x="4292595" y="95884"/>
                    <a:pt x="4289420" y="99059"/>
                  </a:cubicBezTo>
                  <a:cubicBezTo>
                    <a:pt x="4286245" y="102869"/>
                    <a:pt x="4282435" y="105409"/>
                    <a:pt x="4277990" y="107314"/>
                  </a:cubicBezTo>
                  <a:cubicBezTo>
                    <a:pt x="4273545" y="109219"/>
                    <a:pt x="4269100" y="109854"/>
                    <a:pt x="4264020" y="109854"/>
                  </a:cubicBezTo>
                  <a:cubicBezTo>
                    <a:pt x="4258940" y="109854"/>
                    <a:pt x="4254495" y="108584"/>
                    <a:pt x="4250050" y="106679"/>
                  </a:cubicBezTo>
                  <a:cubicBezTo>
                    <a:pt x="4245605" y="104774"/>
                    <a:pt x="4242430" y="102234"/>
                    <a:pt x="4239255" y="98424"/>
                  </a:cubicBezTo>
                  <a:cubicBezTo>
                    <a:pt x="4236080" y="94614"/>
                    <a:pt x="4233540" y="90804"/>
                    <a:pt x="4232270" y="85724"/>
                  </a:cubicBezTo>
                  <a:cubicBezTo>
                    <a:pt x="4230365" y="80644"/>
                    <a:pt x="4229730" y="74929"/>
                    <a:pt x="4229730" y="69214"/>
                  </a:cubicBezTo>
                  <a:cubicBezTo>
                    <a:pt x="4229730" y="63499"/>
                    <a:pt x="4230365" y="57149"/>
                    <a:pt x="4232270" y="52069"/>
                  </a:cubicBezTo>
                  <a:cubicBezTo>
                    <a:pt x="4234175" y="46989"/>
                    <a:pt x="4236715" y="42544"/>
                    <a:pt x="4239890" y="39369"/>
                  </a:cubicBezTo>
                  <a:cubicBezTo>
                    <a:pt x="4243065" y="35559"/>
                    <a:pt x="4246875" y="33019"/>
                    <a:pt x="4250685" y="31114"/>
                  </a:cubicBezTo>
                  <a:cubicBezTo>
                    <a:pt x="4255130" y="29209"/>
                    <a:pt x="4259575" y="28574"/>
                    <a:pt x="4264655" y="28574"/>
                  </a:cubicBezTo>
                  <a:close/>
                  <a:moveTo>
                    <a:pt x="1420495" y="28574"/>
                  </a:moveTo>
                  <a:cubicBezTo>
                    <a:pt x="1425575" y="28574"/>
                    <a:pt x="1430020" y="29209"/>
                    <a:pt x="1434465" y="31749"/>
                  </a:cubicBezTo>
                  <a:cubicBezTo>
                    <a:pt x="1438910" y="33654"/>
                    <a:pt x="1442085" y="36194"/>
                    <a:pt x="1445260" y="40004"/>
                  </a:cubicBezTo>
                  <a:cubicBezTo>
                    <a:pt x="1448435" y="43814"/>
                    <a:pt x="1450975" y="47624"/>
                    <a:pt x="1452245" y="52704"/>
                  </a:cubicBezTo>
                  <a:cubicBezTo>
                    <a:pt x="1454150" y="57784"/>
                    <a:pt x="1454785" y="63499"/>
                    <a:pt x="1454785" y="69214"/>
                  </a:cubicBezTo>
                  <a:lnTo>
                    <a:pt x="1455420" y="69214"/>
                  </a:lnTo>
                  <a:cubicBezTo>
                    <a:pt x="1455420" y="75564"/>
                    <a:pt x="1454785" y="81279"/>
                    <a:pt x="1452880" y="86359"/>
                  </a:cubicBezTo>
                  <a:cubicBezTo>
                    <a:pt x="1450975" y="91439"/>
                    <a:pt x="1448435" y="95884"/>
                    <a:pt x="1445260" y="99059"/>
                  </a:cubicBezTo>
                  <a:cubicBezTo>
                    <a:pt x="1442085" y="102869"/>
                    <a:pt x="1438275" y="105409"/>
                    <a:pt x="1433830" y="107314"/>
                  </a:cubicBezTo>
                  <a:cubicBezTo>
                    <a:pt x="1429385" y="109219"/>
                    <a:pt x="1424940" y="109854"/>
                    <a:pt x="1419860" y="109854"/>
                  </a:cubicBezTo>
                  <a:cubicBezTo>
                    <a:pt x="1414780" y="109854"/>
                    <a:pt x="1410335" y="108584"/>
                    <a:pt x="1405890" y="106679"/>
                  </a:cubicBezTo>
                  <a:cubicBezTo>
                    <a:pt x="1401444" y="104774"/>
                    <a:pt x="1398270" y="102234"/>
                    <a:pt x="1395095" y="98424"/>
                  </a:cubicBezTo>
                  <a:cubicBezTo>
                    <a:pt x="1391920" y="94614"/>
                    <a:pt x="1389380" y="90804"/>
                    <a:pt x="1388110" y="85724"/>
                  </a:cubicBezTo>
                  <a:cubicBezTo>
                    <a:pt x="1386205" y="80644"/>
                    <a:pt x="1385570" y="74929"/>
                    <a:pt x="1385570" y="69214"/>
                  </a:cubicBezTo>
                  <a:cubicBezTo>
                    <a:pt x="1385570" y="63499"/>
                    <a:pt x="1386205" y="57149"/>
                    <a:pt x="1388110" y="52069"/>
                  </a:cubicBezTo>
                  <a:cubicBezTo>
                    <a:pt x="1390015" y="46989"/>
                    <a:pt x="1392555" y="42544"/>
                    <a:pt x="1395730" y="39369"/>
                  </a:cubicBezTo>
                  <a:cubicBezTo>
                    <a:pt x="1398905" y="35559"/>
                    <a:pt x="1402715" y="33019"/>
                    <a:pt x="1406525" y="31114"/>
                  </a:cubicBezTo>
                  <a:cubicBezTo>
                    <a:pt x="1410970" y="29209"/>
                    <a:pt x="1415415" y="28574"/>
                    <a:pt x="1420495" y="28574"/>
                  </a:cubicBezTo>
                  <a:close/>
                  <a:moveTo>
                    <a:pt x="3143245" y="5079"/>
                  </a:moveTo>
                  <a:lnTo>
                    <a:pt x="3219445" y="5079"/>
                  </a:lnTo>
                  <a:lnTo>
                    <a:pt x="3219445" y="20319"/>
                  </a:lnTo>
                  <a:lnTo>
                    <a:pt x="3188965" y="20319"/>
                  </a:lnTo>
                  <a:lnTo>
                    <a:pt x="3188965" y="108584"/>
                  </a:lnTo>
                  <a:lnTo>
                    <a:pt x="3173090" y="108584"/>
                  </a:lnTo>
                  <a:lnTo>
                    <a:pt x="3173090" y="20319"/>
                  </a:lnTo>
                  <a:lnTo>
                    <a:pt x="3143245" y="20319"/>
                  </a:lnTo>
                  <a:close/>
                  <a:moveTo>
                    <a:pt x="1628774" y="5079"/>
                  </a:moveTo>
                  <a:lnTo>
                    <a:pt x="1704970" y="5079"/>
                  </a:lnTo>
                  <a:lnTo>
                    <a:pt x="1704970" y="20319"/>
                  </a:lnTo>
                  <a:lnTo>
                    <a:pt x="1675129" y="20319"/>
                  </a:lnTo>
                  <a:lnTo>
                    <a:pt x="1675129" y="108584"/>
                  </a:lnTo>
                  <a:lnTo>
                    <a:pt x="1659255" y="108584"/>
                  </a:lnTo>
                  <a:lnTo>
                    <a:pt x="1659255" y="20319"/>
                  </a:lnTo>
                  <a:lnTo>
                    <a:pt x="1628774" y="20319"/>
                  </a:lnTo>
                  <a:close/>
                  <a:moveTo>
                    <a:pt x="0" y="5079"/>
                  </a:moveTo>
                  <a:lnTo>
                    <a:pt x="76200" y="5079"/>
                  </a:lnTo>
                  <a:lnTo>
                    <a:pt x="76200" y="20319"/>
                  </a:lnTo>
                  <a:lnTo>
                    <a:pt x="45720" y="20319"/>
                  </a:lnTo>
                  <a:lnTo>
                    <a:pt x="45720" y="108584"/>
                  </a:lnTo>
                  <a:lnTo>
                    <a:pt x="29845" y="108584"/>
                  </a:lnTo>
                  <a:lnTo>
                    <a:pt x="29845" y="20319"/>
                  </a:lnTo>
                  <a:lnTo>
                    <a:pt x="0" y="20319"/>
                  </a:lnTo>
                  <a:close/>
                  <a:moveTo>
                    <a:pt x="1362075" y="1269"/>
                  </a:moveTo>
                  <a:cubicBezTo>
                    <a:pt x="1363345" y="1269"/>
                    <a:pt x="1364615" y="1269"/>
                    <a:pt x="1365885" y="1904"/>
                  </a:cubicBezTo>
                  <a:cubicBezTo>
                    <a:pt x="1367155" y="1904"/>
                    <a:pt x="1367790" y="3174"/>
                    <a:pt x="1369060" y="3809"/>
                  </a:cubicBezTo>
                  <a:cubicBezTo>
                    <a:pt x="1369695" y="4444"/>
                    <a:pt x="1370965" y="5714"/>
                    <a:pt x="1370965" y="6984"/>
                  </a:cubicBezTo>
                  <a:cubicBezTo>
                    <a:pt x="1370965" y="8254"/>
                    <a:pt x="1371600" y="9524"/>
                    <a:pt x="1371600" y="10794"/>
                  </a:cubicBezTo>
                  <a:cubicBezTo>
                    <a:pt x="1371600" y="10794"/>
                    <a:pt x="1371600" y="13334"/>
                    <a:pt x="1370965" y="14604"/>
                  </a:cubicBezTo>
                  <a:cubicBezTo>
                    <a:pt x="1370965" y="15874"/>
                    <a:pt x="1369695" y="17144"/>
                    <a:pt x="1369060" y="17779"/>
                  </a:cubicBezTo>
                  <a:cubicBezTo>
                    <a:pt x="1368425" y="18414"/>
                    <a:pt x="1367155" y="19684"/>
                    <a:pt x="1365885" y="19684"/>
                  </a:cubicBezTo>
                  <a:cubicBezTo>
                    <a:pt x="1364615" y="19684"/>
                    <a:pt x="1363345" y="20319"/>
                    <a:pt x="1362075" y="20319"/>
                  </a:cubicBezTo>
                  <a:cubicBezTo>
                    <a:pt x="1360805" y="20319"/>
                    <a:pt x="1359535" y="20319"/>
                    <a:pt x="1358265" y="19684"/>
                  </a:cubicBezTo>
                  <a:cubicBezTo>
                    <a:pt x="1356995" y="19684"/>
                    <a:pt x="1355725" y="18414"/>
                    <a:pt x="1355090" y="17779"/>
                  </a:cubicBezTo>
                  <a:cubicBezTo>
                    <a:pt x="1354455" y="17144"/>
                    <a:pt x="1353185" y="15874"/>
                    <a:pt x="1353185" y="14604"/>
                  </a:cubicBezTo>
                  <a:cubicBezTo>
                    <a:pt x="1353185" y="13334"/>
                    <a:pt x="1352550" y="12064"/>
                    <a:pt x="1352550" y="10794"/>
                  </a:cubicBezTo>
                  <a:cubicBezTo>
                    <a:pt x="1352550" y="9524"/>
                    <a:pt x="1352550" y="8254"/>
                    <a:pt x="1353185" y="6984"/>
                  </a:cubicBezTo>
                  <a:cubicBezTo>
                    <a:pt x="1353185" y="5714"/>
                    <a:pt x="1354455" y="4444"/>
                    <a:pt x="1355090" y="3809"/>
                  </a:cubicBezTo>
                  <a:cubicBezTo>
                    <a:pt x="1355725" y="3174"/>
                    <a:pt x="1356995" y="1904"/>
                    <a:pt x="1358265" y="1904"/>
                  </a:cubicBezTo>
                  <a:cubicBezTo>
                    <a:pt x="1359535" y="1904"/>
                    <a:pt x="1360805" y="1269"/>
                    <a:pt x="1362075" y="1269"/>
                  </a:cubicBezTo>
                  <a:close/>
                  <a:moveTo>
                    <a:pt x="4789801" y="634"/>
                  </a:moveTo>
                  <a:lnTo>
                    <a:pt x="4789801" y="65404"/>
                  </a:lnTo>
                  <a:lnTo>
                    <a:pt x="4814566" y="31114"/>
                  </a:lnTo>
                  <a:lnTo>
                    <a:pt x="4831711" y="31114"/>
                  </a:lnTo>
                  <a:lnTo>
                    <a:pt x="4812026" y="57149"/>
                  </a:lnTo>
                  <a:lnTo>
                    <a:pt x="4835521" y="108584"/>
                  </a:lnTo>
                  <a:lnTo>
                    <a:pt x="4819011" y="108584"/>
                  </a:lnTo>
                  <a:lnTo>
                    <a:pt x="4801866" y="69849"/>
                  </a:lnTo>
                  <a:lnTo>
                    <a:pt x="4789801" y="85724"/>
                  </a:lnTo>
                  <a:lnTo>
                    <a:pt x="4789801" y="108584"/>
                  </a:lnTo>
                  <a:lnTo>
                    <a:pt x="4774561" y="108584"/>
                  </a:lnTo>
                  <a:lnTo>
                    <a:pt x="4774561" y="8889"/>
                  </a:lnTo>
                  <a:close/>
                  <a:moveTo>
                    <a:pt x="4472301" y="634"/>
                  </a:moveTo>
                  <a:lnTo>
                    <a:pt x="4472301" y="109219"/>
                  </a:lnTo>
                  <a:lnTo>
                    <a:pt x="4457061" y="109219"/>
                  </a:lnTo>
                  <a:lnTo>
                    <a:pt x="4457696" y="108584"/>
                  </a:lnTo>
                  <a:lnTo>
                    <a:pt x="4457696" y="100964"/>
                  </a:lnTo>
                  <a:cubicBezTo>
                    <a:pt x="4457696" y="100964"/>
                    <a:pt x="4454521" y="103504"/>
                    <a:pt x="4453251" y="104774"/>
                  </a:cubicBezTo>
                  <a:cubicBezTo>
                    <a:pt x="4451981" y="106044"/>
                    <a:pt x="4450076" y="106679"/>
                    <a:pt x="4448171" y="107949"/>
                  </a:cubicBezTo>
                  <a:cubicBezTo>
                    <a:pt x="4446266" y="108584"/>
                    <a:pt x="4444361" y="109219"/>
                    <a:pt x="4443091" y="109854"/>
                  </a:cubicBezTo>
                  <a:cubicBezTo>
                    <a:pt x="4441186" y="109854"/>
                    <a:pt x="4439281" y="109854"/>
                    <a:pt x="4437376" y="109854"/>
                  </a:cubicBezTo>
                  <a:cubicBezTo>
                    <a:pt x="4432931" y="109854"/>
                    <a:pt x="4429121" y="109219"/>
                    <a:pt x="4425946" y="107314"/>
                  </a:cubicBezTo>
                  <a:cubicBezTo>
                    <a:pt x="4422136" y="106044"/>
                    <a:pt x="4418961" y="103504"/>
                    <a:pt x="4416421" y="99694"/>
                  </a:cubicBezTo>
                  <a:cubicBezTo>
                    <a:pt x="4413881" y="96519"/>
                    <a:pt x="4411341" y="92074"/>
                    <a:pt x="4410071" y="86994"/>
                  </a:cubicBezTo>
                  <a:cubicBezTo>
                    <a:pt x="4408801" y="81914"/>
                    <a:pt x="4407531" y="75564"/>
                    <a:pt x="4407531" y="67944"/>
                  </a:cubicBezTo>
                  <a:cubicBezTo>
                    <a:pt x="4407531" y="61594"/>
                    <a:pt x="4408166" y="55244"/>
                    <a:pt x="4410071" y="50799"/>
                  </a:cubicBezTo>
                  <a:cubicBezTo>
                    <a:pt x="4411976" y="45719"/>
                    <a:pt x="4413881" y="41909"/>
                    <a:pt x="4417056" y="38734"/>
                  </a:cubicBezTo>
                  <a:cubicBezTo>
                    <a:pt x="4419596" y="35559"/>
                    <a:pt x="4423406" y="33019"/>
                    <a:pt x="4426581" y="31749"/>
                  </a:cubicBezTo>
                  <a:cubicBezTo>
                    <a:pt x="4430391" y="29844"/>
                    <a:pt x="4434201" y="29209"/>
                    <a:pt x="4438011" y="29209"/>
                  </a:cubicBezTo>
                  <a:cubicBezTo>
                    <a:pt x="4439916" y="29209"/>
                    <a:pt x="4441821" y="29209"/>
                    <a:pt x="4443726" y="29844"/>
                  </a:cubicBezTo>
                  <a:cubicBezTo>
                    <a:pt x="4445631" y="29844"/>
                    <a:pt x="4447536" y="31114"/>
                    <a:pt x="4448806" y="31749"/>
                  </a:cubicBezTo>
                  <a:cubicBezTo>
                    <a:pt x="4450711" y="32384"/>
                    <a:pt x="4451981" y="33654"/>
                    <a:pt x="4453251" y="34924"/>
                  </a:cubicBezTo>
                  <a:cubicBezTo>
                    <a:pt x="4454521" y="36194"/>
                    <a:pt x="4455791" y="36829"/>
                    <a:pt x="4457061" y="38099"/>
                  </a:cubicBezTo>
                  <a:lnTo>
                    <a:pt x="4457061" y="8254"/>
                  </a:lnTo>
                  <a:close/>
                  <a:moveTo>
                    <a:pt x="4390385" y="634"/>
                  </a:moveTo>
                  <a:lnTo>
                    <a:pt x="4390385" y="108584"/>
                  </a:lnTo>
                  <a:lnTo>
                    <a:pt x="4375145" y="108584"/>
                  </a:lnTo>
                  <a:lnTo>
                    <a:pt x="4375145" y="8889"/>
                  </a:lnTo>
                  <a:close/>
                  <a:moveTo>
                    <a:pt x="3946521" y="634"/>
                  </a:moveTo>
                  <a:lnTo>
                    <a:pt x="3946521" y="38099"/>
                  </a:lnTo>
                  <a:cubicBezTo>
                    <a:pt x="3946521" y="38099"/>
                    <a:pt x="3948426" y="35559"/>
                    <a:pt x="3950331" y="34289"/>
                  </a:cubicBezTo>
                  <a:cubicBezTo>
                    <a:pt x="3951601" y="33019"/>
                    <a:pt x="3953506" y="32384"/>
                    <a:pt x="3954776" y="31114"/>
                  </a:cubicBezTo>
                  <a:cubicBezTo>
                    <a:pt x="3956681" y="30479"/>
                    <a:pt x="3958586" y="29844"/>
                    <a:pt x="3960491" y="29209"/>
                  </a:cubicBezTo>
                  <a:cubicBezTo>
                    <a:pt x="3962396" y="29209"/>
                    <a:pt x="3964301" y="29209"/>
                    <a:pt x="3966206" y="29209"/>
                  </a:cubicBezTo>
                  <a:cubicBezTo>
                    <a:pt x="3970651" y="29209"/>
                    <a:pt x="3975096" y="29844"/>
                    <a:pt x="3978271" y="31749"/>
                  </a:cubicBezTo>
                  <a:cubicBezTo>
                    <a:pt x="3981446" y="33019"/>
                    <a:pt x="3984621" y="35559"/>
                    <a:pt x="3987161" y="38099"/>
                  </a:cubicBezTo>
                  <a:cubicBezTo>
                    <a:pt x="3989701" y="41274"/>
                    <a:pt x="3990971" y="44449"/>
                    <a:pt x="3992241" y="49529"/>
                  </a:cubicBezTo>
                  <a:cubicBezTo>
                    <a:pt x="3993511" y="53974"/>
                    <a:pt x="3994146" y="59054"/>
                    <a:pt x="3994146" y="64134"/>
                  </a:cubicBezTo>
                  <a:lnTo>
                    <a:pt x="3994146" y="108584"/>
                  </a:lnTo>
                  <a:lnTo>
                    <a:pt x="3978906" y="108584"/>
                  </a:lnTo>
                  <a:lnTo>
                    <a:pt x="3978271" y="108584"/>
                  </a:lnTo>
                  <a:lnTo>
                    <a:pt x="3978271" y="64769"/>
                  </a:lnTo>
                  <a:cubicBezTo>
                    <a:pt x="3978271" y="57784"/>
                    <a:pt x="3977001" y="52069"/>
                    <a:pt x="3974461" y="48894"/>
                  </a:cubicBezTo>
                  <a:cubicBezTo>
                    <a:pt x="3971921" y="45084"/>
                    <a:pt x="3968111" y="43814"/>
                    <a:pt x="3962396" y="43814"/>
                  </a:cubicBezTo>
                  <a:cubicBezTo>
                    <a:pt x="3959856" y="43814"/>
                    <a:pt x="3957951" y="43814"/>
                    <a:pt x="3956046" y="45084"/>
                  </a:cubicBezTo>
                  <a:cubicBezTo>
                    <a:pt x="3954141" y="45719"/>
                    <a:pt x="3952236" y="46989"/>
                    <a:pt x="3950966" y="48894"/>
                  </a:cubicBezTo>
                  <a:cubicBezTo>
                    <a:pt x="3949696" y="50799"/>
                    <a:pt x="3948426" y="52704"/>
                    <a:pt x="3947791" y="55244"/>
                  </a:cubicBezTo>
                  <a:cubicBezTo>
                    <a:pt x="3947156" y="57784"/>
                    <a:pt x="3946521" y="60324"/>
                    <a:pt x="3946521" y="63499"/>
                  </a:cubicBezTo>
                  <a:lnTo>
                    <a:pt x="3946521" y="109219"/>
                  </a:lnTo>
                  <a:lnTo>
                    <a:pt x="3931281" y="109219"/>
                  </a:lnTo>
                  <a:lnTo>
                    <a:pt x="3931281" y="8889"/>
                  </a:lnTo>
                  <a:close/>
                  <a:moveTo>
                    <a:pt x="3248021" y="634"/>
                  </a:moveTo>
                  <a:lnTo>
                    <a:pt x="3248021" y="38099"/>
                  </a:lnTo>
                  <a:cubicBezTo>
                    <a:pt x="3248021" y="38099"/>
                    <a:pt x="3249926" y="35559"/>
                    <a:pt x="3251831" y="34289"/>
                  </a:cubicBezTo>
                  <a:cubicBezTo>
                    <a:pt x="3253101" y="33019"/>
                    <a:pt x="3255006" y="32384"/>
                    <a:pt x="3256276" y="31114"/>
                  </a:cubicBezTo>
                  <a:cubicBezTo>
                    <a:pt x="3258181" y="30479"/>
                    <a:pt x="3260086" y="29844"/>
                    <a:pt x="3261991" y="29209"/>
                  </a:cubicBezTo>
                  <a:cubicBezTo>
                    <a:pt x="3263896" y="29209"/>
                    <a:pt x="3265801" y="29209"/>
                    <a:pt x="3267706" y="29209"/>
                  </a:cubicBezTo>
                  <a:cubicBezTo>
                    <a:pt x="3272151" y="29209"/>
                    <a:pt x="3276596" y="29844"/>
                    <a:pt x="3279771" y="31749"/>
                  </a:cubicBezTo>
                  <a:cubicBezTo>
                    <a:pt x="3282946" y="33019"/>
                    <a:pt x="3286121" y="35559"/>
                    <a:pt x="3288661" y="38099"/>
                  </a:cubicBezTo>
                  <a:cubicBezTo>
                    <a:pt x="3291201" y="41274"/>
                    <a:pt x="3292471" y="44449"/>
                    <a:pt x="3293741" y="49529"/>
                  </a:cubicBezTo>
                  <a:cubicBezTo>
                    <a:pt x="3295011" y="53974"/>
                    <a:pt x="3295646" y="59054"/>
                    <a:pt x="3295646" y="64134"/>
                  </a:cubicBezTo>
                  <a:lnTo>
                    <a:pt x="3295646" y="108584"/>
                  </a:lnTo>
                  <a:lnTo>
                    <a:pt x="3280406" y="108584"/>
                  </a:lnTo>
                  <a:lnTo>
                    <a:pt x="3279771" y="108584"/>
                  </a:lnTo>
                  <a:lnTo>
                    <a:pt x="3279771" y="64769"/>
                  </a:lnTo>
                  <a:cubicBezTo>
                    <a:pt x="3279771" y="57784"/>
                    <a:pt x="3278501" y="52069"/>
                    <a:pt x="3275961" y="48894"/>
                  </a:cubicBezTo>
                  <a:cubicBezTo>
                    <a:pt x="3273421" y="45084"/>
                    <a:pt x="3269611" y="43814"/>
                    <a:pt x="3263896" y="43814"/>
                  </a:cubicBezTo>
                  <a:cubicBezTo>
                    <a:pt x="3261356" y="43814"/>
                    <a:pt x="3259451" y="43814"/>
                    <a:pt x="3257546" y="45084"/>
                  </a:cubicBezTo>
                  <a:cubicBezTo>
                    <a:pt x="3255641" y="45719"/>
                    <a:pt x="3253736" y="46989"/>
                    <a:pt x="3252466" y="48894"/>
                  </a:cubicBezTo>
                  <a:cubicBezTo>
                    <a:pt x="3251196" y="50799"/>
                    <a:pt x="3249926" y="52704"/>
                    <a:pt x="3249291" y="55244"/>
                  </a:cubicBezTo>
                  <a:cubicBezTo>
                    <a:pt x="3248656" y="57784"/>
                    <a:pt x="3248021" y="60324"/>
                    <a:pt x="3248021" y="63499"/>
                  </a:cubicBezTo>
                  <a:lnTo>
                    <a:pt x="3248021" y="109219"/>
                  </a:lnTo>
                  <a:lnTo>
                    <a:pt x="3232781" y="109219"/>
                  </a:lnTo>
                  <a:lnTo>
                    <a:pt x="3232781" y="8889"/>
                  </a:lnTo>
                  <a:close/>
                  <a:moveTo>
                    <a:pt x="2432681" y="634"/>
                  </a:moveTo>
                  <a:lnTo>
                    <a:pt x="2432681" y="38099"/>
                  </a:lnTo>
                  <a:cubicBezTo>
                    <a:pt x="2432681" y="38099"/>
                    <a:pt x="2434586" y="35559"/>
                    <a:pt x="2436491" y="34289"/>
                  </a:cubicBezTo>
                  <a:cubicBezTo>
                    <a:pt x="2437761" y="33019"/>
                    <a:pt x="2439666" y="32384"/>
                    <a:pt x="2440936" y="31114"/>
                  </a:cubicBezTo>
                  <a:cubicBezTo>
                    <a:pt x="2442841" y="30479"/>
                    <a:pt x="2444746" y="29844"/>
                    <a:pt x="2446651" y="29209"/>
                  </a:cubicBezTo>
                  <a:cubicBezTo>
                    <a:pt x="2448556" y="29209"/>
                    <a:pt x="2450461" y="29209"/>
                    <a:pt x="2452366" y="29209"/>
                  </a:cubicBezTo>
                  <a:cubicBezTo>
                    <a:pt x="2456811" y="29209"/>
                    <a:pt x="2461256" y="29844"/>
                    <a:pt x="2464431" y="31749"/>
                  </a:cubicBezTo>
                  <a:cubicBezTo>
                    <a:pt x="2467606" y="33019"/>
                    <a:pt x="2470781" y="35559"/>
                    <a:pt x="2473321" y="38099"/>
                  </a:cubicBezTo>
                  <a:cubicBezTo>
                    <a:pt x="2475861" y="41274"/>
                    <a:pt x="2477131" y="44449"/>
                    <a:pt x="2478401" y="49529"/>
                  </a:cubicBezTo>
                  <a:cubicBezTo>
                    <a:pt x="2479671" y="53974"/>
                    <a:pt x="2480306" y="59054"/>
                    <a:pt x="2480306" y="64134"/>
                  </a:cubicBezTo>
                  <a:lnTo>
                    <a:pt x="2480306" y="108584"/>
                  </a:lnTo>
                  <a:lnTo>
                    <a:pt x="2465066" y="108584"/>
                  </a:lnTo>
                  <a:lnTo>
                    <a:pt x="2464431" y="108584"/>
                  </a:lnTo>
                  <a:lnTo>
                    <a:pt x="2464431" y="64769"/>
                  </a:lnTo>
                  <a:cubicBezTo>
                    <a:pt x="2464431" y="57784"/>
                    <a:pt x="2463161" y="52069"/>
                    <a:pt x="2460621" y="48894"/>
                  </a:cubicBezTo>
                  <a:cubicBezTo>
                    <a:pt x="2458081" y="45084"/>
                    <a:pt x="2454271" y="43814"/>
                    <a:pt x="2448556" y="43814"/>
                  </a:cubicBezTo>
                  <a:cubicBezTo>
                    <a:pt x="2446016" y="43814"/>
                    <a:pt x="2444111" y="43814"/>
                    <a:pt x="2442206" y="45084"/>
                  </a:cubicBezTo>
                  <a:cubicBezTo>
                    <a:pt x="2440301" y="45719"/>
                    <a:pt x="2438396" y="46989"/>
                    <a:pt x="2437126" y="48894"/>
                  </a:cubicBezTo>
                  <a:cubicBezTo>
                    <a:pt x="2435856" y="50799"/>
                    <a:pt x="2434586" y="52704"/>
                    <a:pt x="2433951" y="55244"/>
                  </a:cubicBezTo>
                  <a:cubicBezTo>
                    <a:pt x="2433316" y="57784"/>
                    <a:pt x="2432681" y="60324"/>
                    <a:pt x="2432681" y="63499"/>
                  </a:cubicBezTo>
                  <a:lnTo>
                    <a:pt x="2432681" y="109219"/>
                  </a:lnTo>
                  <a:lnTo>
                    <a:pt x="2417441" y="109219"/>
                  </a:lnTo>
                  <a:lnTo>
                    <a:pt x="2417441" y="8889"/>
                  </a:lnTo>
                  <a:close/>
                  <a:moveTo>
                    <a:pt x="1734181" y="634"/>
                  </a:moveTo>
                  <a:lnTo>
                    <a:pt x="1734181" y="38099"/>
                  </a:lnTo>
                  <a:cubicBezTo>
                    <a:pt x="1734181" y="38099"/>
                    <a:pt x="1736086" y="35559"/>
                    <a:pt x="1737991" y="34289"/>
                  </a:cubicBezTo>
                  <a:cubicBezTo>
                    <a:pt x="1739261" y="33019"/>
                    <a:pt x="1741166" y="32384"/>
                    <a:pt x="1742436" y="31114"/>
                  </a:cubicBezTo>
                  <a:cubicBezTo>
                    <a:pt x="1744341" y="30479"/>
                    <a:pt x="1746246" y="29844"/>
                    <a:pt x="1748151" y="29209"/>
                  </a:cubicBezTo>
                  <a:cubicBezTo>
                    <a:pt x="1750056" y="29209"/>
                    <a:pt x="1751961" y="29209"/>
                    <a:pt x="1753866" y="29209"/>
                  </a:cubicBezTo>
                  <a:cubicBezTo>
                    <a:pt x="1758311" y="29209"/>
                    <a:pt x="1762756" y="29844"/>
                    <a:pt x="1765931" y="31749"/>
                  </a:cubicBezTo>
                  <a:cubicBezTo>
                    <a:pt x="1769106" y="33019"/>
                    <a:pt x="1772281" y="35559"/>
                    <a:pt x="1774821" y="38099"/>
                  </a:cubicBezTo>
                  <a:cubicBezTo>
                    <a:pt x="1777361" y="41274"/>
                    <a:pt x="1778631" y="44449"/>
                    <a:pt x="1779901" y="49529"/>
                  </a:cubicBezTo>
                  <a:cubicBezTo>
                    <a:pt x="1781171" y="53974"/>
                    <a:pt x="1781806" y="59054"/>
                    <a:pt x="1781806" y="64134"/>
                  </a:cubicBezTo>
                  <a:lnTo>
                    <a:pt x="1781806" y="108584"/>
                  </a:lnTo>
                  <a:lnTo>
                    <a:pt x="1766566" y="108584"/>
                  </a:lnTo>
                  <a:lnTo>
                    <a:pt x="1765931" y="108584"/>
                  </a:lnTo>
                  <a:lnTo>
                    <a:pt x="1765931" y="64769"/>
                  </a:lnTo>
                  <a:cubicBezTo>
                    <a:pt x="1765931" y="57784"/>
                    <a:pt x="1764661" y="52069"/>
                    <a:pt x="1762121" y="48894"/>
                  </a:cubicBezTo>
                  <a:cubicBezTo>
                    <a:pt x="1759581" y="45084"/>
                    <a:pt x="1755771" y="43814"/>
                    <a:pt x="1750056" y="43814"/>
                  </a:cubicBezTo>
                  <a:cubicBezTo>
                    <a:pt x="1747516" y="43814"/>
                    <a:pt x="1745611" y="43814"/>
                    <a:pt x="1743706" y="45084"/>
                  </a:cubicBezTo>
                  <a:cubicBezTo>
                    <a:pt x="1741801" y="45719"/>
                    <a:pt x="1739896" y="46989"/>
                    <a:pt x="1738626" y="48894"/>
                  </a:cubicBezTo>
                  <a:cubicBezTo>
                    <a:pt x="1737356" y="50799"/>
                    <a:pt x="1736086" y="52704"/>
                    <a:pt x="1735451" y="55244"/>
                  </a:cubicBezTo>
                  <a:cubicBezTo>
                    <a:pt x="1734816" y="57784"/>
                    <a:pt x="1734181" y="60324"/>
                    <a:pt x="1734181" y="63499"/>
                  </a:cubicBezTo>
                  <a:lnTo>
                    <a:pt x="1734181" y="109219"/>
                  </a:lnTo>
                  <a:lnTo>
                    <a:pt x="1718941" y="109219"/>
                  </a:lnTo>
                  <a:lnTo>
                    <a:pt x="1718941" y="8889"/>
                  </a:lnTo>
                  <a:close/>
                  <a:moveTo>
                    <a:pt x="803275" y="634"/>
                  </a:moveTo>
                  <a:lnTo>
                    <a:pt x="803275" y="38099"/>
                  </a:lnTo>
                  <a:cubicBezTo>
                    <a:pt x="803275" y="38099"/>
                    <a:pt x="805180" y="35559"/>
                    <a:pt x="807085" y="34289"/>
                  </a:cubicBezTo>
                  <a:cubicBezTo>
                    <a:pt x="808355" y="33019"/>
                    <a:pt x="810260" y="32384"/>
                    <a:pt x="811530" y="31114"/>
                  </a:cubicBezTo>
                  <a:cubicBezTo>
                    <a:pt x="813435" y="30479"/>
                    <a:pt x="815340" y="29844"/>
                    <a:pt x="817245" y="29209"/>
                  </a:cubicBezTo>
                  <a:cubicBezTo>
                    <a:pt x="819150" y="29209"/>
                    <a:pt x="821055" y="29209"/>
                    <a:pt x="822960" y="29209"/>
                  </a:cubicBezTo>
                  <a:cubicBezTo>
                    <a:pt x="827405" y="29209"/>
                    <a:pt x="831850" y="29844"/>
                    <a:pt x="835025" y="31749"/>
                  </a:cubicBezTo>
                  <a:cubicBezTo>
                    <a:pt x="838200" y="33019"/>
                    <a:pt x="841375" y="35559"/>
                    <a:pt x="843915" y="38099"/>
                  </a:cubicBezTo>
                  <a:cubicBezTo>
                    <a:pt x="846455" y="41274"/>
                    <a:pt x="847725" y="44449"/>
                    <a:pt x="848995" y="49529"/>
                  </a:cubicBezTo>
                  <a:cubicBezTo>
                    <a:pt x="850265" y="53974"/>
                    <a:pt x="850900" y="59054"/>
                    <a:pt x="850900" y="64134"/>
                  </a:cubicBezTo>
                  <a:lnTo>
                    <a:pt x="850900" y="108584"/>
                  </a:lnTo>
                  <a:lnTo>
                    <a:pt x="835660" y="108584"/>
                  </a:lnTo>
                  <a:lnTo>
                    <a:pt x="835025" y="108584"/>
                  </a:lnTo>
                  <a:lnTo>
                    <a:pt x="835025" y="64769"/>
                  </a:lnTo>
                  <a:cubicBezTo>
                    <a:pt x="835025" y="57784"/>
                    <a:pt x="833755" y="52069"/>
                    <a:pt x="831215" y="48894"/>
                  </a:cubicBezTo>
                  <a:cubicBezTo>
                    <a:pt x="828675" y="45084"/>
                    <a:pt x="824865" y="43814"/>
                    <a:pt x="819150" y="43814"/>
                  </a:cubicBezTo>
                  <a:cubicBezTo>
                    <a:pt x="816610" y="43814"/>
                    <a:pt x="814705" y="43814"/>
                    <a:pt x="812800" y="45084"/>
                  </a:cubicBezTo>
                  <a:cubicBezTo>
                    <a:pt x="810895" y="45719"/>
                    <a:pt x="808990" y="46989"/>
                    <a:pt x="807720" y="48894"/>
                  </a:cubicBezTo>
                  <a:cubicBezTo>
                    <a:pt x="806450" y="50799"/>
                    <a:pt x="805180" y="52704"/>
                    <a:pt x="804545" y="55244"/>
                  </a:cubicBezTo>
                  <a:cubicBezTo>
                    <a:pt x="803910" y="57784"/>
                    <a:pt x="803275" y="60324"/>
                    <a:pt x="803275" y="63499"/>
                  </a:cubicBezTo>
                  <a:lnTo>
                    <a:pt x="803275" y="109219"/>
                  </a:lnTo>
                  <a:lnTo>
                    <a:pt x="788035" y="109219"/>
                  </a:lnTo>
                  <a:lnTo>
                    <a:pt x="788035" y="8889"/>
                  </a:lnTo>
                  <a:close/>
                  <a:moveTo>
                    <a:pt x="104774" y="634"/>
                  </a:moveTo>
                  <a:lnTo>
                    <a:pt x="104774" y="38099"/>
                  </a:lnTo>
                  <a:cubicBezTo>
                    <a:pt x="104774" y="38099"/>
                    <a:pt x="106679" y="35559"/>
                    <a:pt x="108584" y="34289"/>
                  </a:cubicBezTo>
                  <a:cubicBezTo>
                    <a:pt x="109854" y="33019"/>
                    <a:pt x="111759" y="32384"/>
                    <a:pt x="113029" y="31114"/>
                  </a:cubicBezTo>
                  <a:cubicBezTo>
                    <a:pt x="114934" y="30479"/>
                    <a:pt x="116839" y="29844"/>
                    <a:pt x="118744" y="29209"/>
                  </a:cubicBezTo>
                  <a:cubicBezTo>
                    <a:pt x="120649" y="29209"/>
                    <a:pt x="122554" y="29209"/>
                    <a:pt x="124459" y="29209"/>
                  </a:cubicBezTo>
                  <a:cubicBezTo>
                    <a:pt x="128904" y="29209"/>
                    <a:pt x="133349" y="29844"/>
                    <a:pt x="136524" y="31749"/>
                  </a:cubicBezTo>
                  <a:cubicBezTo>
                    <a:pt x="139699" y="33019"/>
                    <a:pt x="142874" y="35559"/>
                    <a:pt x="145414" y="38099"/>
                  </a:cubicBezTo>
                  <a:cubicBezTo>
                    <a:pt x="147954" y="41274"/>
                    <a:pt x="149224" y="44449"/>
                    <a:pt x="150494" y="49529"/>
                  </a:cubicBezTo>
                  <a:cubicBezTo>
                    <a:pt x="151764" y="53974"/>
                    <a:pt x="152399" y="59054"/>
                    <a:pt x="152399" y="64134"/>
                  </a:cubicBezTo>
                  <a:lnTo>
                    <a:pt x="152399" y="108584"/>
                  </a:lnTo>
                  <a:lnTo>
                    <a:pt x="137159" y="108584"/>
                  </a:lnTo>
                  <a:lnTo>
                    <a:pt x="136524" y="108584"/>
                  </a:lnTo>
                  <a:lnTo>
                    <a:pt x="136524" y="64769"/>
                  </a:lnTo>
                  <a:cubicBezTo>
                    <a:pt x="136524" y="57784"/>
                    <a:pt x="135254" y="52069"/>
                    <a:pt x="132714" y="48894"/>
                  </a:cubicBezTo>
                  <a:cubicBezTo>
                    <a:pt x="130174" y="45084"/>
                    <a:pt x="126364" y="43814"/>
                    <a:pt x="120649" y="43814"/>
                  </a:cubicBezTo>
                  <a:cubicBezTo>
                    <a:pt x="118109" y="43814"/>
                    <a:pt x="116204" y="43814"/>
                    <a:pt x="114299" y="45084"/>
                  </a:cubicBezTo>
                  <a:cubicBezTo>
                    <a:pt x="112394" y="45719"/>
                    <a:pt x="110489" y="46989"/>
                    <a:pt x="109219" y="48894"/>
                  </a:cubicBezTo>
                  <a:cubicBezTo>
                    <a:pt x="107949" y="50799"/>
                    <a:pt x="106679" y="52704"/>
                    <a:pt x="106044" y="55244"/>
                  </a:cubicBezTo>
                  <a:cubicBezTo>
                    <a:pt x="105409" y="57784"/>
                    <a:pt x="104774" y="60324"/>
                    <a:pt x="104774" y="63499"/>
                  </a:cubicBezTo>
                  <a:lnTo>
                    <a:pt x="104774" y="109219"/>
                  </a:lnTo>
                  <a:lnTo>
                    <a:pt x="89534" y="109219"/>
                  </a:lnTo>
                  <a:lnTo>
                    <a:pt x="89534" y="8889"/>
                  </a:lnTo>
                  <a:close/>
                  <a:moveTo>
                    <a:pt x="3894450" y="0"/>
                  </a:moveTo>
                  <a:lnTo>
                    <a:pt x="3894450" y="30480"/>
                  </a:lnTo>
                  <a:lnTo>
                    <a:pt x="3913500" y="30480"/>
                  </a:lnTo>
                  <a:lnTo>
                    <a:pt x="3913500" y="44450"/>
                  </a:lnTo>
                  <a:lnTo>
                    <a:pt x="3894450" y="44450"/>
                  </a:lnTo>
                  <a:lnTo>
                    <a:pt x="3894450" y="86995"/>
                  </a:lnTo>
                  <a:cubicBezTo>
                    <a:pt x="3894450" y="86995"/>
                    <a:pt x="3894450" y="90170"/>
                    <a:pt x="3894450" y="91440"/>
                  </a:cubicBezTo>
                  <a:cubicBezTo>
                    <a:pt x="3894450" y="92710"/>
                    <a:pt x="3895085" y="93345"/>
                    <a:pt x="3895720" y="94615"/>
                  </a:cubicBezTo>
                  <a:cubicBezTo>
                    <a:pt x="3896355" y="95250"/>
                    <a:pt x="3896990" y="95885"/>
                    <a:pt x="3898260" y="95885"/>
                  </a:cubicBezTo>
                  <a:cubicBezTo>
                    <a:pt x="3899530" y="95885"/>
                    <a:pt x="3900800" y="95885"/>
                    <a:pt x="3902070" y="95885"/>
                  </a:cubicBezTo>
                  <a:cubicBezTo>
                    <a:pt x="3903975" y="95885"/>
                    <a:pt x="3905880" y="95885"/>
                    <a:pt x="3908420" y="95250"/>
                  </a:cubicBezTo>
                  <a:cubicBezTo>
                    <a:pt x="3910325" y="94615"/>
                    <a:pt x="3912230" y="93980"/>
                    <a:pt x="3913500" y="93345"/>
                  </a:cubicBezTo>
                  <a:lnTo>
                    <a:pt x="3911595" y="106680"/>
                  </a:lnTo>
                  <a:cubicBezTo>
                    <a:pt x="3911595" y="106680"/>
                    <a:pt x="3907785" y="108585"/>
                    <a:pt x="3905245" y="109220"/>
                  </a:cubicBezTo>
                  <a:cubicBezTo>
                    <a:pt x="3902705" y="109855"/>
                    <a:pt x="3900165" y="110490"/>
                    <a:pt x="3896990" y="110490"/>
                  </a:cubicBezTo>
                  <a:cubicBezTo>
                    <a:pt x="3894450" y="110490"/>
                    <a:pt x="3891910" y="110490"/>
                    <a:pt x="3890005" y="109220"/>
                  </a:cubicBezTo>
                  <a:cubicBezTo>
                    <a:pt x="3888100" y="108585"/>
                    <a:pt x="3886195" y="107315"/>
                    <a:pt x="3884290" y="105410"/>
                  </a:cubicBezTo>
                  <a:cubicBezTo>
                    <a:pt x="3882385" y="103505"/>
                    <a:pt x="3881115" y="101600"/>
                    <a:pt x="3880480" y="99060"/>
                  </a:cubicBezTo>
                  <a:cubicBezTo>
                    <a:pt x="3879845" y="96520"/>
                    <a:pt x="3879210" y="93345"/>
                    <a:pt x="3879210" y="89535"/>
                  </a:cubicBezTo>
                  <a:lnTo>
                    <a:pt x="3879210" y="44450"/>
                  </a:lnTo>
                  <a:lnTo>
                    <a:pt x="3868415" y="44450"/>
                  </a:lnTo>
                  <a:lnTo>
                    <a:pt x="3868415" y="30480"/>
                  </a:lnTo>
                  <a:lnTo>
                    <a:pt x="3879210" y="30480"/>
                  </a:lnTo>
                  <a:lnTo>
                    <a:pt x="3879210" y="8255"/>
                  </a:lnTo>
                  <a:close/>
                  <a:moveTo>
                    <a:pt x="3664581" y="0"/>
                  </a:moveTo>
                  <a:lnTo>
                    <a:pt x="3664581" y="30480"/>
                  </a:lnTo>
                  <a:lnTo>
                    <a:pt x="3683631" y="30480"/>
                  </a:lnTo>
                  <a:lnTo>
                    <a:pt x="3683631" y="44450"/>
                  </a:lnTo>
                  <a:lnTo>
                    <a:pt x="3664581" y="44450"/>
                  </a:lnTo>
                  <a:lnTo>
                    <a:pt x="3664581" y="86995"/>
                  </a:lnTo>
                  <a:cubicBezTo>
                    <a:pt x="3664581" y="86995"/>
                    <a:pt x="3664581" y="90170"/>
                    <a:pt x="3664581" y="91440"/>
                  </a:cubicBezTo>
                  <a:cubicBezTo>
                    <a:pt x="3664581" y="92710"/>
                    <a:pt x="3665216" y="93345"/>
                    <a:pt x="3665851" y="94615"/>
                  </a:cubicBezTo>
                  <a:cubicBezTo>
                    <a:pt x="3666486" y="95250"/>
                    <a:pt x="3667121" y="95885"/>
                    <a:pt x="3668391" y="95885"/>
                  </a:cubicBezTo>
                  <a:cubicBezTo>
                    <a:pt x="3669661" y="95885"/>
                    <a:pt x="3670931" y="95885"/>
                    <a:pt x="3672201" y="95885"/>
                  </a:cubicBezTo>
                  <a:cubicBezTo>
                    <a:pt x="3674106" y="95885"/>
                    <a:pt x="3676011" y="95885"/>
                    <a:pt x="3678551" y="95250"/>
                  </a:cubicBezTo>
                  <a:cubicBezTo>
                    <a:pt x="3680456" y="94615"/>
                    <a:pt x="3682361" y="93980"/>
                    <a:pt x="3683631" y="93345"/>
                  </a:cubicBezTo>
                  <a:lnTo>
                    <a:pt x="3681726" y="106680"/>
                  </a:lnTo>
                  <a:cubicBezTo>
                    <a:pt x="3681726" y="106680"/>
                    <a:pt x="3677916" y="108585"/>
                    <a:pt x="3675376" y="109220"/>
                  </a:cubicBezTo>
                  <a:cubicBezTo>
                    <a:pt x="3672836" y="109855"/>
                    <a:pt x="3670296" y="110490"/>
                    <a:pt x="3667121" y="110490"/>
                  </a:cubicBezTo>
                  <a:cubicBezTo>
                    <a:pt x="3664581" y="110490"/>
                    <a:pt x="3662041" y="110490"/>
                    <a:pt x="3660136" y="109220"/>
                  </a:cubicBezTo>
                  <a:cubicBezTo>
                    <a:pt x="3658231" y="108585"/>
                    <a:pt x="3656326" y="107315"/>
                    <a:pt x="3654421" y="105410"/>
                  </a:cubicBezTo>
                  <a:cubicBezTo>
                    <a:pt x="3652516" y="103505"/>
                    <a:pt x="3651246" y="101600"/>
                    <a:pt x="3650611" y="99060"/>
                  </a:cubicBezTo>
                  <a:cubicBezTo>
                    <a:pt x="3649976" y="96520"/>
                    <a:pt x="3649341" y="93345"/>
                    <a:pt x="3649341" y="89535"/>
                  </a:cubicBezTo>
                  <a:lnTo>
                    <a:pt x="3649341" y="44450"/>
                  </a:lnTo>
                  <a:lnTo>
                    <a:pt x="3638546" y="44450"/>
                  </a:lnTo>
                  <a:lnTo>
                    <a:pt x="3638546" y="30480"/>
                  </a:lnTo>
                  <a:lnTo>
                    <a:pt x="3649341" y="30480"/>
                  </a:lnTo>
                  <a:lnTo>
                    <a:pt x="3649341" y="8255"/>
                  </a:lnTo>
                  <a:close/>
                  <a:moveTo>
                    <a:pt x="3610605" y="0"/>
                  </a:moveTo>
                  <a:lnTo>
                    <a:pt x="3610605" y="30480"/>
                  </a:lnTo>
                  <a:lnTo>
                    <a:pt x="3629655" y="30480"/>
                  </a:lnTo>
                  <a:lnTo>
                    <a:pt x="3629655" y="44450"/>
                  </a:lnTo>
                  <a:lnTo>
                    <a:pt x="3610605" y="44450"/>
                  </a:lnTo>
                  <a:lnTo>
                    <a:pt x="3610605" y="86995"/>
                  </a:lnTo>
                  <a:cubicBezTo>
                    <a:pt x="3610605" y="86995"/>
                    <a:pt x="3610605" y="90170"/>
                    <a:pt x="3610605" y="91440"/>
                  </a:cubicBezTo>
                  <a:cubicBezTo>
                    <a:pt x="3610605" y="92710"/>
                    <a:pt x="3611240" y="93345"/>
                    <a:pt x="3611875" y="94615"/>
                  </a:cubicBezTo>
                  <a:cubicBezTo>
                    <a:pt x="3612510" y="95250"/>
                    <a:pt x="3613145" y="95885"/>
                    <a:pt x="3614415" y="95885"/>
                  </a:cubicBezTo>
                  <a:cubicBezTo>
                    <a:pt x="3615685" y="95885"/>
                    <a:pt x="3616955" y="95885"/>
                    <a:pt x="3618225" y="95885"/>
                  </a:cubicBezTo>
                  <a:cubicBezTo>
                    <a:pt x="3620130" y="95885"/>
                    <a:pt x="3622035" y="95885"/>
                    <a:pt x="3624575" y="95250"/>
                  </a:cubicBezTo>
                  <a:cubicBezTo>
                    <a:pt x="3626480" y="94615"/>
                    <a:pt x="3628385" y="93980"/>
                    <a:pt x="3629655" y="93345"/>
                  </a:cubicBezTo>
                  <a:lnTo>
                    <a:pt x="3627750" y="106680"/>
                  </a:lnTo>
                  <a:cubicBezTo>
                    <a:pt x="3627750" y="106680"/>
                    <a:pt x="3623940" y="108585"/>
                    <a:pt x="3621400" y="109220"/>
                  </a:cubicBezTo>
                  <a:cubicBezTo>
                    <a:pt x="3618860" y="109855"/>
                    <a:pt x="3616320" y="110490"/>
                    <a:pt x="3613145" y="110490"/>
                  </a:cubicBezTo>
                  <a:cubicBezTo>
                    <a:pt x="3610605" y="110490"/>
                    <a:pt x="3608065" y="110490"/>
                    <a:pt x="3606160" y="109220"/>
                  </a:cubicBezTo>
                  <a:cubicBezTo>
                    <a:pt x="3604255" y="108585"/>
                    <a:pt x="3602350" y="107315"/>
                    <a:pt x="3600445" y="105410"/>
                  </a:cubicBezTo>
                  <a:cubicBezTo>
                    <a:pt x="3598540" y="103505"/>
                    <a:pt x="3597270" y="101600"/>
                    <a:pt x="3596635" y="99060"/>
                  </a:cubicBezTo>
                  <a:cubicBezTo>
                    <a:pt x="3596000" y="96520"/>
                    <a:pt x="3595365" y="93345"/>
                    <a:pt x="3595365" y="89535"/>
                  </a:cubicBezTo>
                  <a:lnTo>
                    <a:pt x="3595365" y="44450"/>
                  </a:lnTo>
                  <a:lnTo>
                    <a:pt x="3584570" y="44450"/>
                  </a:lnTo>
                  <a:lnTo>
                    <a:pt x="3584570" y="30480"/>
                  </a:lnTo>
                  <a:lnTo>
                    <a:pt x="3595365" y="30480"/>
                  </a:lnTo>
                  <a:lnTo>
                    <a:pt x="3595365" y="8255"/>
                  </a:lnTo>
                  <a:close/>
                  <a:moveTo>
                    <a:pt x="3445505" y="0"/>
                  </a:moveTo>
                  <a:lnTo>
                    <a:pt x="3445505" y="37465"/>
                  </a:lnTo>
                  <a:cubicBezTo>
                    <a:pt x="3445505" y="37465"/>
                    <a:pt x="3448680" y="34925"/>
                    <a:pt x="3449950" y="33655"/>
                  </a:cubicBezTo>
                  <a:cubicBezTo>
                    <a:pt x="3451220" y="33020"/>
                    <a:pt x="3452490" y="31750"/>
                    <a:pt x="3453760" y="31115"/>
                  </a:cubicBezTo>
                  <a:cubicBezTo>
                    <a:pt x="3455030" y="30480"/>
                    <a:pt x="3456935" y="29845"/>
                    <a:pt x="3458840" y="29210"/>
                  </a:cubicBezTo>
                  <a:cubicBezTo>
                    <a:pt x="3460745" y="29210"/>
                    <a:pt x="3463285" y="28575"/>
                    <a:pt x="3465825" y="28575"/>
                  </a:cubicBezTo>
                  <a:cubicBezTo>
                    <a:pt x="3470270" y="28575"/>
                    <a:pt x="3474080" y="29210"/>
                    <a:pt x="3477890" y="31115"/>
                  </a:cubicBezTo>
                  <a:cubicBezTo>
                    <a:pt x="3481700" y="32385"/>
                    <a:pt x="3484875" y="34925"/>
                    <a:pt x="3487415" y="38735"/>
                  </a:cubicBezTo>
                  <a:cubicBezTo>
                    <a:pt x="3489955" y="41910"/>
                    <a:pt x="3492495" y="46355"/>
                    <a:pt x="3493765" y="51435"/>
                  </a:cubicBezTo>
                  <a:cubicBezTo>
                    <a:pt x="3495035" y="56515"/>
                    <a:pt x="3496305" y="62865"/>
                    <a:pt x="3496305" y="70485"/>
                  </a:cubicBezTo>
                  <a:lnTo>
                    <a:pt x="3495670" y="71120"/>
                  </a:lnTo>
                  <a:cubicBezTo>
                    <a:pt x="3495670" y="77470"/>
                    <a:pt x="3495035" y="83820"/>
                    <a:pt x="3493130" y="88265"/>
                  </a:cubicBezTo>
                  <a:cubicBezTo>
                    <a:pt x="3491225" y="93345"/>
                    <a:pt x="3489320" y="97155"/>
                    <a:pt x="3486145" y="100330"/>
                  </a:cubicBezTo>
                  <a:cubicBezTo>
                    <a:pt x="3483605" y="103505"/>
                    <a:pt x="3479795" y="106045"/>
                    <a:pt x="3476620" y="107315"/>
                  </a:cubicBezTo>
                  <a:cubicBezTo>
                    <a:pt x="3472810" y="109220"/>
                    <a:pt x="3469000" y="109855"/>
                    <a:pt x="3465190" y="109855"/>
                  </a:cubicBezTo>
                  <a:cubicBezTo>
                    <a:pt x="3461380" y="109855"/>
                    <a:pt x="3457570" y="109220"/>
                    <a:pt x="3454395" y="107315"/>
                  </a:cubicBezTo>
                  <a:cubicBezTo>
                    <a:pt x="3450585" y="105410"/>
                    <a:pt x="3448045" y="103505"/>
                    <a:pt x="3445505" y="100965"/>
                  </a:cubicBezTo>
                  <a:lnTo>
                    <a:pt x="3445505" y="107950"/>
                  </a:lnTo>
                  <a:lnTo>
                    <a:pt x="3430265" y="107950"/>
                  </a:lnTo>
                  <a:lnTo>
                    <a:pt x="3430265" y="7620"/>
                  </a:lnTo>
                  <a:close/>
                  <a:moveTo>
                    <a:pt x="2380611" y="0"/>
                  </a:moveTo>
                  <a:lnTo>
                    <a:pt x="2380611" y="30480"/>
                  </a:lnTo>
                  <a:lnTo>
                    <a:pt x="2399661" y="30480"/>
                  </a:lnTo>
                  <a:lnTo>
                    <a:pt x="2399661" y="44450"/>
                  </a:lnTo>
                  <a:lnTo>
                    <a:pt x="2380611" y="44450"/>
                  </a:lnTo>
                  <a:lnTo>
                    <a:pt x="2380611" y="86995"/>
                  </a:lnTo>
                  <a:cubicBezTo>
                    <a:pt x="2380611" y="86995"/>
                    <a:pt x="2380611" y="90170"/>
                    <a:pt x="2380611" y="91440"/>
                  </a:cubicBezTo>
                  <a:cubicBezTo>
                    <a:pt x="2380611" y="92710"/>
                    <a:pt x="2381246" y="93345"/>
                    <a:pt x="2381881" y="94615"/>
                  </a:cubicBezTo>
                  <a:cubicBezTo>
                    <a:pt x="2382516" y="95250"/>
                    <a:pt x="2383151" y="95885"/>
                    <a:pt x="2384421" y="95885"/>
                  </a:cubicBezTo>
                  <a:cubicBezTo>
                    <a:pt x="2385691" y="95885"/>
                    <a:pt x="2386961" y="95885"/>
                    <a:pt x="2388231" y="95885"/>
                  </a:cubicBezTo>
                  <a:cubicBezTo>
                    <a:pt x="2390136" y="95885"/>
                    <a:pt x="2392041" y="95885"/>
                    <a:pt x="2394581" y="95250"/>
                  </a:cubicBezTo>
                  <a:cubicBezTo>
                    <a:pt x="2396486" y="94615"/>
                    <a:pt x="2398391" y="93980"/>
                    <a:pt x="2399661" y="93345"/>
                  </a:cubicBezTo>
                  <a:lnTo>
                    <a:pt x="2397756" y="106680"/>
                  </a:lnTo>
                  <a:cubicBezTo>
                    <a:pt x="2397756" y="106680"/>
                    <a:pt x="2393946" y="108585"/>
                    <a:pt x="2391406" y="109220"/>
                  </a:cubicBezTo>
                  <a:cubicBezTo>
                    <a:pt x="2388866" y="109855"/>
                    <a:pt x="2386326" y="110490"/>
                    <a:pt x="2383151" y="110490"/>
                  </a:cubicBezTo>
                  <a:cubicBezTo>
                    <a:pt x="2380611" y="110490"/>
                    <a:pt x="2378071" y="110490"/>
                    <a:pt x="2376166" y="109220"/>
                  </a:cubicBezTo>
                  <a:cubicBezTo>
                    <a:pt x="2374261" y="108585"/>
                    <a:pt x="2372356" y="107315"/>
                    <a:pt x="2370451" y="105410"/>
                  </a:cubicBezTo>
                  <a:cubicBezTo>
                    <a:pt x="2368546" y="103505"/>
                    <a:pt x="2367276" y="101600"/>
                    <a:pt x="2366641" y="99060"/>
                  </a:cubicBezTo>
                  <a:cubicBezTo>
                    <a:pt x="2366006" y="96520"/>
                    <a:pt x="2365371" y="93345"/>
                    <a:pt x="2365371" y="89535"/>
                  </a:cubicBezTo>
                  <a:lnTo>
                    <a:pt x="2365371" y="44450"/>
                  </a:lnTo>
                  <a:lnTo>
                    <a:pt x="2354576" y="44450"/>
                  </a:lnTo>
                  <a:lnTo>
                    <a:pt x="2354576" y="30480"/>
                  </a:lnTo>
                  <a:lnTo>
                    <a:pt x="2365371" y="30480"/>
                  </a:lnTo>
                  <a:lnTo>
                    <a:pt x="2365371" y="8255"/>
                  </a:lnTo>
                  <a:close/>
                  <a:moveTo>
                    <a:pt x="2150741" y="0"/>
                  </a:moveTo>
                  <a:lnTo>
                    <a:pt x="2150741" y="30480"/>
                  </a:lnTo>
                  <a:lnTo>
                    <a:pt x="2169791" y="30480"/>
                  </a:lnTo>
                  <a:lnTo>
                    <a:pt x="2169791" y="44450"/>
                  </a:lnTo>
                  <a:lnTo>
                    <a:pt x="2150741" y="44450"/>
                  </a:lnTo>
                  <a:lnTo>
                    <a:pt x="2150741" y="86995"/>
                  </a:lnTo>
                  <a:cubicBezTo>
                    <a:pt x="2150741" y="86995"/>
                    <a:pt x="2150741" y="90170"/>
                    <a:pt x="2150741" y="91440"/>
                  </a:cubicBezTo>
                  <a:cubicBezTo>
                    <a:pt x="2150741" y="92710"/>
                    <a:pt x="2151376" y="93345"/>
                    <a:pt x="2152011" y="94615"/>
                  </a:cubicBezTo>
                  <a:cubicBezTo>
                    <a:pt x="2152646" y="95250"/>
                    <a:pt x="2153281" y="95885"/>
                    <a:pt x="2154551" y="95885"/>
                  </a:cubicBezTo>
                  <a:cubicBezTo>
                    <a:pt x="2155821" y="95885"/>
                    <a:pt x="2157091" y="95885"/>
                    <a:pt x="2158361" y="95885"/>
                  </a:cubicBezTo>
                  <a:cubicBezTo>
                    <a:pt x="2160266" y="95885"/>
                    <a:pt x="2162171" y="95885"/>
                    <a:pt x="2164711" y="95250"/>
                  </a:cubicBezTo>
                  <a:cubicBezTo>
                    <a:pt x="2166616" y="94615"/>
                    <a:pt x="2168521" y="93980"/>
                    <a:pt x="2169791" y="93345"/>
                  </a:cubicBezTo>
                  <a:lnTo>
                    <a:pt x="2167886" y="106680"/>
                  </a:lnTo>
                  <a:cubicBezTo>
                    <a:pt x="2167886" y="106680"/>
                    <a:pt x="2164076" y="108585"/>
                    <a:pt x="2161536" y="109220"/>
                  </a:cubicBezTo>
                  <a:cubicBezTo>
                    <a:pt x="2158996" y="109855"/>
                    <a:pt x="2156456" y="110490"/>
                    <a:pt x="2153281" y="110490"/>
                  </a:cubicBezTo>
                  <a:cubicBezTo>
                    <a:pt x="2150741" y="110490"/>
                    <a:pt x="2148201" y="110490"/>
                    <a:pt x="2146296" y="109220"/>
                  </a:cubicBezTo>
                  <a:cubicBezTo>
                    <a:pt x="2144391" y="108585"/>
                    <a:pt x="2142486" y="107315"/>
                    <a:pt x="2140581" y="105410"/>
                  </a:cubicBezTo>
                  <a:cubicBezTo>
                    <a:pt x="2138676" y="103505"/>
                    <a:pt x="2137406" y="101600"/>
                    <a:pt x="2136771" y="99060"/>
                  </a:cubicBezTo>
                  <a:cubicBezTo>
                    <a:pt x="2136136" y="96520"/>
                    <a:pt x="2135501" y="93345"/>
                    <a:pt x="2135501" y="89535"/>
                  </a:cubicBezTo>
                  <a:lnTo>
                    <a:pt x="2135501" y="44450"/>
                  </a:lnTo>
                  <a:lnTo>
                    <a:pt x="2124706" y="44450"/>
                  </a:lnTo>
                  <a:lnTo>
                    <a:pt x="2124706" y="30480"/>
                  </a:lnTo>
                  <a:lnTo>
                    <a:pt x="2135501" y="30480"/>
                  </a:lnTo>
                  <a:lnTo>
                    <a:pt x="2135501" y="8255"/>
                  </a:lnTo>
                  <a:close/>
                  <a:moveTo>
                    <a:pt x="2096131" y="0"/>
                  </a:moveTo>
                  <a:lnTo>
                    <a:pt x="2096131" y="30480"/>
                  </a:lnTo>
                  <a:lnTo>
                    <a:pt x="2115181" y="30480"/>
                  </a:lnTo>
                  <a:lnTo>
                    <a:pt x="2115181" y="44450"/>
                  </a:lnTo>
                  <a:lnTo>
                    <a:pt x="2096131" y="44450"/>
                  </a:lnTo>
                  <a:lnTo>
                    <a:pt x="2096131" y="86995"/>
                  </a:lnTo>
                  <a:cubicBezTo>
                    <a:pt x="2096131" y="86995"/>
                    <a:pt x="2096131" y="90170"/>
                    <a:pt x="2096131" y="91440"/>
                  </a:cubicBezTo>
                  <a:cubicBezTo>
                    <a:pt x="2096131" y="92710"/>
                    <a:pt x="2096766" y="93345"/>
                    <a:pt x="2097401" y="94615"/>
                  </a:cubicBezTo>
                  <a:cubicBezTo>
                    <a:pt x="2098036" y="95250"/>
                    <a:pt x="2098671" y="95885"/>
                    <a:pt x="2099941" y="95885"/>
                  </a:cubicBezTo>
                  <a:cubicBezTo>
                    <a:pt x="2101211" y="95885"/>
                    <a:pt x="2102481" y="95885"/>
                    <a:pt x="2103751" y="95885"/>
                  </a:cubicBezTo>
                  <a:cubicBezTo>
                    <a:pt x="2105656" y="95885"/>
                    <a:pt x="2107561" y="95885"/>
                    <a:pt x="2110101" y="95250"/>
                  </a:cubicBezTo>
                  <a:cubicBezTo>
                    <a:pt x="2112006" y="94615"/>
                    <a:pt x="2113911" y="93980"/>
                    <a:pt x="2115181" y="93345"/>
                  </a:cubicBezTo>
                  <a:lnTo>
                    <a:pt x="2113276" y="106680"/>
                  </a:lnTo>
                  <a:cubicBezTo>
                    <a:pt x="2113276" y="106680"/>
                    <a:pt x="2109466" y="108585"/>
                    <a:pt x="2106926" y="109220"/>
                  </a:cubicBezTo>
                  <a:cubicBezTo>
                    <a:pt x="2104386" y="109855"/>
                    <a:pt x="2101846" y="110490"/>
                    <a:pt x="2098671" y="110490"/>
                  </a:cubicBezTo>
                  <a:cubicBezTo>
                    <a:pt x="2096131" y="110490"/>
                    <a:pt x="2093591" y="110490"/>
                    <a:pt x="2091686" y="109220"/>
                  </a:cubicBezTo>
                  <a:cubicBezTo>
                    <a:pt x="2089781" y="108585"/>
                    <a:pt x="2087876" y="107315"/>
                    <a:pt x="2085971" y="105410"/>
                  </a:cubicBezTo>
                  <a:cubicBezTo>
                    <a:pt x="2084066" y="103505"/>
                    <a:pt x="2082796" y="101600"/>
                    <a:pt x="2082161" y="99060"/>
                  </a:cubicBezTo>
                  <a:cubicBezTo>
                    <a:pt x="2081526" y="96520"/>
                    <a:pt x="2080891" y="93345"/>
                    <a:pt x="2080891" y="89535"/>
                  </a:cubicBezTo>
                  <a:lnTo>
                    <a:pt x="2080891" y="44450"/>
                  </a:lnTo>
                  <a:lnTo>
                    <a:pt x="2070096" y="44450"/>
                  </a:lnTo>
                  <a:lnTo>
                    <a:pt x="2070096" y="30480"/>
                  </a:lnTo>
                  <a:lnTo>
                    <a:pt x="2080891" y="30480"/>
                  </a:lnTo>
                  <a:lnTo>
                    <a:pt x="2080891" y="8255"/>
                  </a:lnTo>
                  <a:close/>
                  <a:moveTo>
                    <a:pt x="1931665" y="0"/>
                  </a:moveTo>
                  <a:lnTo>
                    <a:pt x="1931665" y="37465"/>
                  </a:lnTo>
                  <a:cubicBezTo>
                    <a:pt x="1931665" y="37465"/>
                    <a:pt x="1934840" y="34925"/>
                    <a:pt x="1936110" y="33655"/>
                  </a:cubicBezTo>
                  <a:cubicBezTo>
                    <a:pt x="1937380" y="33020"/>
                    <a:pt x="1938650" y="31750"/>
                    <a:pt x="1939920" y="31115"/>
                  </a:cubicBezTo>
                  <a:cubicBezTo>
                    <a:pt x="1941190" y="30480"/>
                    <a:pt x="1943095" y="29845"/>
                    <a:pt x="1945000" y="29210"/>
                  </a:cubicBezTo>
                  <a:cubicBezTo>
                    <a:pt x="1946905" y="29210"/>
                    <a:pt x="1949445" y="28575"/>
                    <a:pt x="1951985" y="28575"/>
                  </a:cubicBezTo>
                  <a:cubicBezTo>
                    <a:pt x="1956430" y="28575"/>
                    <a:pt x="1960240" y="29210"/>
                    <a:pt x="1964050" y="31115"/>
                  </a:cubicBezTo>
                  <a:cubicBezTo>
                    <a:pt x="1967860" y="32385"/>
                    <a:pt x="1971035" y="34925"/>
                    <a:pt x="1973575" y="38735"/>
                  </a:cubicBezTo>
                  <a:cubicBezTo>
                    <a:pt x="1976115" y="41910"/>
                    <a:pt x="1978655" y="46355"/>
                    <a:pt x="1979925" y="51435"/>
                  </a:cubicBezTo>
                  <a:cubicBezTo>
                    <a:pt x="1981195" y="56515"/>
                    <a:pt x="1982465" y="62865"/>
                    <a:pt x="1982465" y="70485"/>
                  </a:cubicBezTo>
                  <a:lnTo>
                    <a:pt x="1981830" y="71120"/>
                  </a:lnTo>
                  <a:cubicBezTo>
                    <a:pt x="1981830" y="77470"/>
                    <a:pt x="1981195" y="83820"/>
                    <a:pt x="1979290" y="88265"/>
                  </a:cubicBezTo>
                  <a:cubicBezTo>
                    <a:pt x="1977385" y="93345"/>
                    <a:pt x="1975480" y="97155"/>
                    <a:pt x="1972305" y="100330"/>
                  </a:cubicBezTo>
                  <a:cubicBezTo>
                    <a:pt x="1969765" y="103505"/>
                    <a:pt x="1965955" y="106045"/>
                    <a:pt x="1962780" y="107315"/>
                  </a:cubicBezTo>
                  <a:cubicBezTo>
                    <a:pt x="1958970" y="109220"/>
                    <a:pt x="1955160" y="109855"/>
                    <a:pt x="1951350" y="109855"/>
                  </a:cubicBezTo>
                  <a:cubicBezTo>
                    <a:pt x="1947540" y="109855"/>
                    <a:pt x="1943730" y="109220"/>
                    <a:pt x="1940555" y="107315"/>
                  </a:cubicBezTo>
                  <a:cubicBezTo>
                    <a:pt x="1936745" y="105410"/>
                    <a:pt x="1934205" y="103505"/>
                    <a:pt x="1931665" y="100965"/>
                  </a:cubicBezTo>
                  <a:lnTo>
                    <a:pt x="1931665" y="107950"/>
                  </a:lnTo>
                  <a:lnTo>
                    <a:pt x="1916425" y="107950"/>
                  </a:lnTo>
                  <a:lnTo>
                    <a:pt x="1916425" y="7620"/>
                  </a:lnTo>
                  <a:close/>
                  <a:moveTo>
                    <a:pt x="1316991" y="0"/>
                  </a:moveTo>
                  <a:lnTo>
                    <a:pt x="1316991" y="30480"/>
                  </a:lnTo>
                  <a:lnTo>
                    <a:pt x="1336041" y="30480"/>
                  </a:lnTo>
                  <a:lnTo>
                    <a:pt x="1336041" y="44450"/>
                  </a:lnTo>
                  <a:lnTo>
                    <a:pt x="1316991" y="44450"/>
                  </a:lnTo>
                  <a:lnTo>
                    <a:pt x="1316991" y="86995"/>
                  </a:lnTo>
                  <a:cubicBezTo>
                    <a:pt x="1316991" y="86995"/>
                    <a:pt x="1316991" y="90170"/>
                    <a:pt x="1316991" y="91440"/>
                  </a:cubicBezTo>
                  <a:cubicBezTo>
                    <a:pt x="1316991" y="92710"/>
                    <a:pt x="1317627" y="93345"/>
                    <a:pt x="1318261" y="94615"/>
                  </a:cubicBezTo>
                  <a:cubicBezTo>
                    <a:pt x="1318896" y="95250"/>
                    <a:pt x="1319531" y="95885"/>
                    <a:pt x="1320801" y="95885"/>
                  </a:cubicBezTo>
                  <a:cubicBezTo>
                    <a:pt x="1322072" y="95885"/>
                    <a:pt x="1323341" y="95885"/>
                    <a:pt x="1324611" y="95885"/>
                  </a:cubicBezTo>
                  <a:cubicBezTo>
                    <a:pt x="1326516" y="95885"/>
                    <a:pt x="1328422" y="95885"/>
                    <a:pt x="1330961" y="95250"/>
                  </a:cubicBezTo>
                  <a:cubicBezTo>
                    <a:pt x="1332867" y="94615"/>
                    <a:pt x="1334772" y="93980"/>
                    <a:pt x="1336041" y="93345"/>
                  </a:cubicBezTo>
                  <a:lnTo>
                    <a:pt x="1334136" y="106680"/>
                  </a:lnTo>
                  <a:cubicBezTo>
                    <a:pt x="1334136" y="106680"/>
                    <a:pt x="1330326" y="108585"/>
                    <a:pt x="1327786" y="109220"/>
                  </a:cubicBezTo>
                  <a:cubicBezTo>
                    <a:pt x="1325246" y="109855"/>
                    <a:pt x="1322706" y="110490"/>
                    <a:pt x="1319531" y="110490"/>
                  </a:cubicBezTo>
                  <a:cubicBezTo>
                    <a:pt x="1316991" y="110490"/>
                    <a:pt x="1314451" y="110490"/>
                    <a:pt x="1312546" y="109220"/>
                  </a:cubicBezTo>
                  <a:cubicBezTo>
                    <a:pt x="1310641" y="108585"/>
                    <a:pt x="1308736" y="107315"/>
                    <a:pt x="1306831" y="105410"/>
                  </a:cubicBezTo>
                  <a:cubicBezTo>
                    <a:pt x="1304926" y="103505"/>
                    <a:pt x="1303656" y="101600"/>
                    <a:pt x="1303021" y="99060"/>
                  </a:cubicBezTo>
                  <a:cubicBezTo>
                    <a:pt x="1302386" y="96520"/>
                    <a:pt x="1301751" y="93345"/>
                    <a:pt x="1301751" y="89535"/>
                  </a:cubicBezTo>
                  <a:lnTo>
                    <a:pt x="1301751" y="44450"/>
                  </a:lnTo>
                  <a:lnTo>
                    <a:pt x="1290956" y="44450"/>
                  </a:lnTo>
                  <a:lnTo>
                    <a:pt x="1290956" y="30480"/>
                  </a:lnTo>
                  <a:lnTo>
                    <a:pt x="1301751" y="30480"/>
                  </a:lnTo>
                  <a:lnTo>
                    <a:pt x="1301751" y="8255"/>
                  </a:lnTo>
                  <a:close/>
                  <a:moveTo>
                    <a:pt x="751206" y="0"/>
                  </a:moveTo>
                  <a:lnTo>
                    <a:pt x="751206" y="30480"/>
                  </a:lnTo>
                  <a:lnTo>
                    <a:pt x="770256" y="30480"/>
                  </a:lnTo>
                  <a:lnTo>
                    <a:pt x="770256" y="44450"/>
                  </a:lnTo>
                  <a:lnTo>
                    <a:pt x="751206" y="44450"/>
                  </a:lnTo>
                  <a:lnTo>
                    <a:pt x="751206" y="86995"/>
                  </a:lnTo>
                  <a:cubicBezTo>
                    <a:pt x="751206" y="86995"/>
                    <a:pt x="751206" y="90170"/>
                    <a:pt x="751206" y="91440"/>
                  </a:cubicBezTo>
                  <a:cubicBezTo>
                    <a:pt x="751206" y="92710"/>
                    <a:pt x="751841" y="93345"/>
                    <a:pt x="752476" y="94615"/>
                  </a:cubicBezTo>
                  <a:cubicBezTo>
                    <a:pt x="753111" y="95250"/>
                    <a:pt x="753746" y="95885"/>
                    <a:pt x="755016" y="95885"/>
                  </a:cubicBezTo>
                  <a:cubicBezTo>
                    <a:pt x="756286" y="95885"/>
                    <a:pt x="757556" y="95885"/>
                    <a:pt x="758826" y="95885"/>
                  </a:cubicBezTo>
                  <a:cubicBezTo>
                    <a:pt x="760731" y="95885"/>
                    <a:pt x="762636" y="95885"/>
                    <a:pt x="765176" y="95250"/>
                  </a:cubicBezTo>
                  <a:cubicBezTo>
                    <a:pt x="767081" y="94615"/>
                    <a:pt x="768986" y="93980"/>
                    <a:pt x="770256" y="93345"/>
                  </a:cubicBezTo>
                  <a:lnTo>
                    <a:pt x="768351" y="106680"/>
                  </a:lnTo>
                  <a:cubicBezTo>
                    <a:pt x="768351" y="106680"/>
                    <a:pt x="764541" y="108585"/>
                    <a:pt x="762001" y="109220"/>
                  </a:cubicBezTo>
                  <a:cubicBezTo>
                    <a:pt x="759461" y="109855"/>
                    <a:pt x="756921" y="110490"/>
                    <a:pt x="753746" y="110490"/>
                  </a:cubicBezTo>
                  <a:cubicBezTo>
                    <a:pt x="751206" y="110490"/>
                    <a:pt x="748666" y="110490"/>
                    <a:pt x="746761" y="109220"/>
                  </a:cubicBezTo>
                  <a:cubicBezTo>
                    <a:pt x="744856" y="108585"/>
                    <a:pt x="742951" y="107315"/>
                    <a:pt x="741045" y="105410"/>
                  </a:cubicBezTo>
                  <a:cubicBezTo>
                    <a:pt x="739141" y="103505"/>
                    <a:pt x="737871" y="101600"/>
                    <a:pt x="737236" y="99060"/>
                  </a:cubicBezTo>
                  <a:cubicBezTo>
                    <a:pt x="736600" y="96520"/>
                    <a:pt x="735966" y="93345"/>
                    <a:pt x="735966" y="89535"/>
                  </a:cubicBezTo>
                  <a:lnTo>
                    <a:pt x="735966" y="44450"/>
                  </a:lnTo>
                  <a:lnTo>
                    <a:pt x="725171" y="44450"/>
                  </a:lnTo>
                  <a:lnTo>
                    <a:pt x="725171" y="30480"/>
                  </a:lnTo>
                  <a:lnTo>
                    <a:pt x="735966" y="30480"/>
                  </a:lnTo>
                  <a:lnTo>
                    <a:pt x="735966" y="8255"/>
                  </a:lnTo>
                  <a:close/>
                  <a:moveTo>
                    <a:pt x="521335" y="0"/>
                  </a:moveTo>
                  <a:lnTo>
                    <a:pt x="521335" y="30480"/>
                  </a:lnTo>
                  <a:lnTo>
                    <a:pt x="540385" y="30480"/>
                  </a:lnTo>
                  <a:lnTo>
                    <a:pt x="540385" y="44450"/>
                  </a:lnTo>
                  <a:lnTo>
                    <a:pt x="521335" y="44450"/>
                  </a:lnTo>
                  <a:lnTo>
                    <a:pt x="521335" y="86995"/>
                  </a:lnTo>
                  <a:cubicBezTo>
                    <a:pt x="521335" y="86995"/>
                    <a:pt x="521335" y="90170"/>
                    <a:pt x="521335" y="91440"/>
                  </a:cubicBezTo>
                  <a:cubicBezTo>
                    <a:pt x="521335" y="92710"/>
                    <a:pt x="521970" y="93345"/>
                    <a:pt x="522605" y="94615"/>
                  </a:cubicBezTo>
                  <a:cubicBezTo>
                    <a:pt x="523240" y="95250"/>
                    <a:pt x="523875" y="95885"/>
                    <a:pt x="525145" y="95885"/>
                  </a:cubicBezTo>
                  <a:cubicBezTo>
                    <a:pt x="526415" y="95885"/>
                    <a:pt x="527685" y="95885"/>
                    <a:pt x="528955" y="95885"/>
                  </a:cubicBezTo>
                  <a:cubicBezTo>
                    <a:pt x="530860" y="95885"/>
                    <a:pt x="532765" y="95885"/>
                    <a:pt x="535305" y="95250"/>
                  </a:cubicBezTo>
                  <a:cubicBezTo>
                    <a:pt x="537210" y="94615"/>
                    <a:pt x="539115" y="93980"/>
                    <a:pt x="540385" y="93345"/>
                  </a:cubicBezTo>
                  <a:lnTo>
                    <a:pt x="538480" y="106680"/>
                  </a:lnTo>
                  <a:cubicBezTo>
                    <a:pt x="538480" y="106680"/>
                    <a:pt x="534670" y="108585"/>
                    <a:pt x="532130" y="109220"/>
                  </a:cubicBezTo>
                  <a:cubicBezTo>
                    <a:pt x="529590" y="109855"/>
                    <a:pt x="527050" y="110490"/>
                    <a:pt x="523875" y="110490"/>
                  </a:cubicBezTo>
                  <a:cubicBezTo>
                    <a:pt x="521335" y="110490"/>
                    <a:pt x="518795" y="110490"/>
                    <a:pt x="516890" y="109220"/>
                  </a:cubicBezTo>
                  <a:cubicBezTo>
                    <a:pt x="514985" y="108585"/>
                    <a:pt x="513080" y="107315"/>
                    <a:pt x="511175" y="105410"/>
                  </a:cubicBezTo>
                  <a:cubicBezTo>
                    <a:pt x="509270" y="103505"/>
                    <a:pt x="508000" y="101600"/>
                    <a:pt x="507365" y="99060"/>
                  </a:cubicBezTo>
                  <a:cubicBezTo>
                    <a:pt x="506730" y="96520"/>
                    <a:pt x="506095" y="93345"/>
                    <a:pt x="506095" y="89535"/>
                  </a:cubicBezTo>
                  <a:lnTo>
                    <a:pt x="506095" y="44450"/>
                  </a:lnTo>
                  <a:lnTo>
                    <a:pt x="495300" y="44450"/>
                  </a:lnTo>
                  <a:lnTo>
                    <a:pt x="495300" y="30480"/>
                  </a:lnTo>
                  <a:lnTo>
                    <a:pt x="506095" y="30480"/>
                  </a:lnTo>
                  <a:lnTo>
                    <a:pt x="506095" y="8255"/>
                  </a:lnTo>
                  <a:close/>
                  <a:moveTo>
                    <a:pt x="466724" y="0"/>
                  </a:moveTo>
                  <a:lnTo>
                    <a:pt x="466724" y="30480"/>
                  </a:lnTo>
                  <a:lnTo>
                    <a:pt x="485774" y="30480"/>
                  </a:lnTo>
                  <a:lnTo>
                    <a:pt x="485774" y="44450"/>
                  </a:lnTo>
                  <a:lnTo>
                    <a:pt x="466724" y="44450"/>
                  </a:lnTo>
                  <a:lnTo>
                    <a:pt x="466724" y="86995"/>
                  </a:lnTo>
                  <a:cubicBezTo>
                    <a:pt x="466724" y="86995"/>
                    <a:pt x="466724" y="90170"/>
                    <a:pt x="466724" y="91440"/>
                  </a:cubicBezTo>
                  <a:cubicBezTo>
                    <a:pt x="466724" y="92710"/>
                    <a:pt x="467359" y="93345"/>
                    <a:pt x="467994" y="94615"/>
                  </a:cubicBezTo>
                  <a:cubicBezTo>
                    <a:pt x="468629" y="95250"/>
                    <a:pt x="469264" y="95885"/>
                    <a:pt x="470534" y="95885"/>
                  </a:cubicBezTo>
                  <a:cubicBezTo>
                    <a:pt x="471804" y="95885"/>
                    <a:pt x="473074" y="95885"/>
                    <a:pt x="474344" y="95885"/>
                  </a:cubicBezTo>
                  <a:cubicBezTo>
                    <a:pt x="476249" y="95885"/>
                    <a:pt x="478154" y="95885"/>
                    <a:pt x="480694" y="95250"/>
                  </a:cubicBezTo>
                  <a:cubicBezTo>
                    <a:pt x="482599" y="94615"/>
                    <a:pt x="484504" y="93980"/>
                    <a:pt x="485774" y="93345"/>
                  </a:cubicBezTo>
                  <a:lnTo>
                    <a:pt x="483869" y="106680"/>
                  </a:lnTo>
                  <a:cubicBezTo>
                    <a:pt x="483869" y="106680"/>
                    <a:pt x="480059" y="108585"/>
                    <a:pt x="477519" y="109220"/>
                  </a:cubicBezTo>
                  <a:cubicBezTo>
                    <a:pt x="474979" y="109855"/>
                    <a:pt x="472439" y="110490"/>
                    <a:pt x="469264" y="110490"/>
                  </a:cubicBezTo>
                  <a:cubicBezTo>
                    <a:pt x="466724" y="110490"/>
                    <a:pt x="464184" y="110490"/>
                    <a:pt x="462279" y="109220"/>
                  </a:cubicBezTo>
                  <a:cubicBezTo>
                    <a:pt x="460374" y="108585"/>
                    <a:pt x="458469" y="107315"/>
                    <a:pt x="456564" y="105410"/>
                  </a:cubicBezTo>
                  <a:cubicBezTo>
                    <a:pt x="454659" y="103505"/>
                    <a:pt x="453389" y="101600"/>
                    <a:pt x="452754" y="99060"/>
                  </a:cubicBezTo>
                  <a:cubicBezTo>
                    <a:pt x="452119" y="96520"/>
                    <a:pt x="451484" y="93345"/>
                    <a:pt x="451484" y="89535"/>
                  </a:cubicBezTo>
                  <a:lnTo>
                    <a:pt x="451484" y="44450"/>
                  </a:lnTo>
                  <a:lnTo>
                    <a:pt x="440689" y="44450"/>
                  </a:lnTo>
                  <a:lnTo>
                    <a:pt x="440689" y="30480"/>
                  </a:lnTo>
                  <a:lnTo>
                    <a:pt x="451484" y="30480"/>
                  </a:lnTo>
                  <a:lnTo>
                    <a:pt x="451484" y="8255"/>
                  </a:lnTo>
                  <a:close/>
                  <a:moveTo>
                    <a:pt x="302259" y="0"/>
                  </a:moveTo>
                  <a:lnTo>
                    <a:pt x="302259" y="37465"/>
                  </a:lnTo>
                  <a:cubicBezTo>
                    <a:pt x="302259" y="37465"/>
                    <a:pt x="305434" y="34925"/>
                    <a:pt x="306704" y="33655"/>
                  </a:cubicBezTo>
                  <a:cubicBezTo>
                    <a:pt x="307974" y="33020"/>
                    <a:pt x="309244" y="31750"/>
                    <a:pt x="310514" y="31115"/>
                  </a:cubicBezTo>
                  <a:cubicBezTo>
                    <a:pt x="311784" y="30480"/>
                    <a:pt x="313689" y="29845"/>
                    <a:pt x="315594" y="29210"/>
                  </a:cubicBezTo>
                  <a:cubicBezTo>
                    <a:pt x="317499" y="29210"/>
                    <a:pt x="320039" y="28575"/>
                    <a:pt x="322579" y="28575"/>
                  </a:cubicBezTo>
                  <a:cubicBezTo>
                    <a:pt x="327024" y="28575"/>
                    <a:pt x="330834" y="29210"/>
                    <a:pt x="334644" y="31115"/>
                  </a:cubicBezTo>
                  <a:cubicBezTo>
                    <a:pt x="338454" y="32385"/>
                    <a:pt x="341629" y="34925"/>
                    <a:pt x="344169" y="38735"/>
                  </a:cubicBezTo>
                  <a:cubicBezTo>
                    <a:pt x="346709" y="41910"/>
                    <a:pt x="349249" y="46355"/>
                    <a:pt x="350519" y="51435"/>
                  </a:cubicBezTo>
                  <a:cubicBezTo>
                    <a:pt x="351789" y="56515"/>
                    <a:pt x="353059" y="62865"/>
                    <a:pt x="353059" y="70485"/>
                  </a:cubicBezTo>
                  <a:lnTo>
                    <a:pt x="352424" y="71120"/>
                  </a:lnTo>
                  <a:cubicBezTo>
                    <a:pt x="352424" y="77470"/>
                    <a:pt x="351789" y="83820"/>
                    <a:pt x="349884" y="88265"/>
                  </a:cubicBezTo>
                  <a:cubicBezTo>
                    <a:pt x="347979" y="93345"/>
                    <a:pt x="346074" y="97155"/>
                    <a:pt x="342899" y="100330"/>
                  </a:cubicBezTo>
                  <a:cubicBezTo>
                    <a:pt x="340359" y="103505"/>
                    <a:pt x="336549" y="106045"/>
                    <a:pt x="333374" y="107315"/>
                  </a:cubicBezTo>
                  <a:cubicBezTo>
                    <a:pt x="329564" y="109220"/>
                    <a:pt x="325754" y="109855"/>
                    <a:pt x="321944" y="109855"/>
                  </a:cubicBezTo>
                  <a:cubicBezTo>
                    <a:pt x="318134" y="109855"/>
                    <a:pt x="314324" y="109220"/>
                    <a:pt x="311149" y="107315"/>
                  </a:cubicBezTo>
                  <a:cubicBezTo>
                    <a:pt x="307339" y="105410"/>
                    <a:pt x="304799" y="103505"/>
                    <a:pt x="302259" y="100965"/>
                  </a:cubicBezTo>
                  <a:lnTo>
                    <a:pt x="302259" y="107950"/>
                  </a:lnTo>
                  <a:lnTo>
                    <a:pt x="287019" y="107950"/>
                  </a:lnTo>
                  <a:lnTo>
                    <a:pt x="287019" y="7620"/>
                  </a:lnTo>
                  <a:close/>
                </a:path>
              </a:pathLst>
            </a:custGeom>
            <a:solidFill>
              <a:srgbClr val="FFFFFF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202CB20-CD19-09B1-863E-1727862E065B}"/>
              </a:ext>
            </a:extLst>
          </p:cNvPr>
          <p:cNvGrpSpPr>
            <a:grpSpLocks noChangeAspect="1"/>
          </p:cNvGrpSpPr>
          <p:nvPr/>
        </p:nvGrpSpPr>
        <p:grpSpPr bwMode="invGray">
          <a:xfrm>
            <a:off x="9345224" y="5422966"/>
            <a:ext cx="2437200" cy="1056582"/>
            <a:chOff x="1333500" y="1365250"/>
            <a:chExt cx="7772399" cy="3369514"/>
          </a:xfrm>
        </p:grpSpPr>
        <p:sp>
          <p:nvSpPr>
            <p:cNvPr id="15" name="Freeform 8">
              <a:extLst>
                <a:ext uri="{FF2B5EF4-FFF2-40B4-BE49-F238E27FC236}">
                  <a16:creationId xmlns:a16="http://schemas.microsoft.com/office/drawing/2014/main" id="{067E32A9-160D-8C71-610D-9B68783A8C16}"/>
                </a:ext>
              </a:extLst>
            </p:cNvPr>
            <p:cNvSpPr/>
            <p:nvPr/>
          </p:nvSpPr>
          <p:spPr bwMode="invGray">
            <a:xfrm>
              <a:off x="3765639" y="2990756"/>
              <a:ext cx="635704" cy="857763"/>
            </a:xfrm>
            <a:custGeom>
              <a:avLst/>
              <a:gdLst>
                <a:gd name="connsiteX0" fmla="*/ 504506 w 635704"/>
                <a:gd name="connsiteY0" fmla="*/ 268512 h 857763"/>
                <a:gd name="connsiteX1" fmla="*/ 494014 w 635704"/>
                <a:gd name="connsiteY1" fmla="*/ 205730 h 857763"/>
                <a:gd name="connsiteX2" fmla="*/ 464323 w 635704"/>
                <a:gd name="connsiteY2" fmla="*/ 159400 h 857763"/>
                <a:gd name="connsiteX3" fmla="*/ 417922 w 635704"/>
                <a:gd name="connsiteY3" fmla="*/ 130997 h 857763"/>
                <a:gd name="connsiteX4" fmla="*/ 357142 w 635704"/>
                <a:gd name="connsiteY4" fmla="*/ 121374 h 857763"/>
                <a:gd name="connsiteX5" fmla="*/ 126457 w 635704"/>
                <a:gd name="connsiteY5" fmla="*/ 121374 h 857763"/>
                <a:gd name="connsiteX6" fmla="*/ 126457 w 635704"/>
                <a:gd name="connsiteY6" fmla="*/ 416892 h 857763"/>
                <a:gd name="connsiteX7" fmla="*/ 357142 w 635704"/>
                <a:gd name="connsiteY7" fmla="*/ 416892 h 857763"/>
                <a:gd name="connsiteX8" fmla="*/ 467976 w 635704"/>
                <a:gd name="connsiteY8" fmla="*/ 377391 h 857763"/>
                <a:gd name="connsiteX9" fmla="*/ 504506 w 635704"/>
                <a:gd name="connsiteY9" fmla="*/ 268512 h 857763"/>
                <a:gd name="connsiteX10" fmla="*/ 635704 w 635704"/>
                <a:gd name="connsiteY10" fmla="*/ 268512 h 857763"/>
                <a:gd name="connsiteX11" fmla="*/ 614719 w 635704"/>
                <a:gd name="connsiteY11" fmla="*/ 385152 h 857763"/>
                <a:gd name="connsiteX12" fmla="*/ 556037 w 635704"/>
                <a:gd name="connsiteY12" fmla="*/ 469198 h 857763"/>
                <a:gd name="connsiteX13" fmla="*/ 466111 w 635704"/>
                <a:gd name="connsiteY13" fmla="*/ 520339 h 857763"/>
                <a:gd name="connsiteX14" fmla="*/ 351079 w 635704"/>
                <a:gd name="connsiteY14" fmla="*/ 537722 h 857763"/>
                <a:gd name="connsiteX15" fmla="*/ 126379 w 635704"/>
                <a:gd name="connsiteY15" fmla="*/ 537722 h 857763"/>
                <a:gd name="connsiteX16" fmla="*/ 126379 w 635704"/>
                <a:gd name="connsiteY16" fmla="*/ 857764 h 857763"/>
                <a:gd name="connsiteX17" fmla="*/ 0 w 635704"/>
                <a:gd name="connsiteY17" fmla="*/ 857764 h 857763"/>
                <a:gd name="connsiteX18" fmla="*/ 0 w 635704"/>
                <a:gd name="connsiteY18" fmla="*/ 0 h 857763"/>
                <a:gd name="connsiteX19" fmla="*/ 359474 w 635704"/>
                <a:gd name="connsiteY19" fmla="*/ 0 h 857763"/>
                <a:gd name="connsiteX20" fmla="*/ 469375 w 635704"/>
                <a:gd name="connsiteY20" fmla="*/ 17073 h 857763"/>
                <a:gd name="connsiteX21" fmla="*/ 556815 w 635704"/>
                <a:gd name="connsiteY21" fmla="*/ 67594 h 857763"/>
                <a:gd name="connsiteX22" fmla="*/ 614641 w 635704"/>
                <a:gd name="connsiteY22" fmla="*/ 151639 h 857763"/>
                <a:gd name="connsiteX23" fmla="*/ 635627 w 635704"/>
                <a:gd name="connsiteY23" fmla="*/ 268590 h 857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35704" h="857763">
                  <a:moveTo>
                    <a:pt x="504506" y="268512"/>
                  </a:moveTo>
                  <a:cubicBezTo>
                    <a:pt x="504506" y="244998"/>
                    <a:pt x="501009" y="224044"/>
                    <a:pt x="494014" y="205730"/>
                  </a:cubicBezTo>
                  <a:cubicBezTo>
                    <a:pt x="487018" y="187415"/>
                    <a:pt x="477148" y="171972"/>
                    <a:pt x="464323" y="159400"/>
                  </a:cubicBezTo>
                  <a:cubicBezTo>
                    <a:pt x="451576" y="146828"/>
                    <a:pt x="436031" y="137360"/>
                    <a:pt x="417922" y="130997"/>
                  </a:cubicBezTo>
                  <a:cubicBezTo>
                    <a:pt x="399734" y="124633"/>
                    <a:pt x="379448" y="121374"/>
                    <a:pt x="357142" y="121374"/>
                  </a:cubicBezTo>
                  <a:lnTo>
                    <a:pt x="126457" y="121374"/>
                  </a:lnTo>
                  <a:lnTo>
                    <a:pt x="126457" y="416892"/>
                  </a:lnTo>
                  <a:lnTo>
                    <a:pt x="357142" y="416892"/>
                  </a:lnTo>
                  <a:cubicBezTo>
                    <a:pt x="406652" y="416892"/>
                    <a:pt x="443571" y="403699"/>
                    <a:pt x="467976" y="377391"/>
                  </a:cubicBezTo>
                  <a:cubicBezTo>
                    <a:pt x="492304" y="351083"/>
                    <a:pt x="504506" y="314764"/>
                    <a:pt x="504506" y="268512"/>
                  </a:cubicBezTo>
                  <a:moveTo>
                    <a:pt x="635704" y="268512"/>
                  </a:moveTo>
                  <a:cubicBezTo>
                    <a:pt x="635704" y="312746"/>
                    <a:pt x="628709" y="351626"/>
                    <a:pt x="614719" y="385152"/>
                  </a:cubicBezTo>
                  <a:cubicBezTo>
                    <a:pt x="600729" y="418677"/>
                    <a:pt x="581220" y="446692"/>
                    <a:pt x="556037" y="469198"/>
                  </a:cubicBezTo>
                  <a:cubicBezTo>
                    <a:pt x="530855" y="491703"/>
                    <a:pt x="500931" y="508776"/>
                    <a:pt x="466111" y="520339"/>
                  </a:cubicBezTo>
                  <a:cubicBezTo>
                    <a:pt x="431368" y="531902"/>
                    <a:pt x="393050" y="537722"/>
                    <a:pt x="351079" y="537722"/>
                  </a:cubicBezTo>
                  <a:lnTo>
                    <a:pt x="126379" y="537722"/>
                  </a:lnTo>
                  <a:lnTo>
                    <a:pt x="126379" y="857764"/>
                  </a:lnTo>
                  <a:lnTo>
                    <a:pt x="0" y="857764"/>
                  </a:lnTo>
                  <a:lnTo>
                    <a:pt x="0" y="0"/>
                  </a:lnTo>
                  <a:lnTo>
                    <a:pt x="359474" y="0"/>
                  </a:lnTo>
                  <a:cubicBezTo>
                    <a:pt x="398957" y="0"/>
                    <a:pt x="435643" y="5665"/>
                    <a:pt x="469375" y="17073"/>
                  </a:cubicBezTo>
                  <a:cubicBezTo>
                    <a:pt x="503107" y="28481"/>
                    <a:pt x="532254" y="45321"/>
                    <a:pt x="556815" y="67594"/>
                  </a:cubicBezTo>
                  <a:cubicBezTo>
                    <a:pt x="581375" y="89944"/>
                    <a:pt x="600651" y="117959"/>
                    <a:pt x="614641" y="151639"/>
                  </a:cubicBezTo>
                  <a:cubicBezTo>
                    <a:pt x="628632" y="185320"/>
                    <a:pt x="635627" y="224277"/>
                    <a:pt x="635627" y="268590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6" name="Freeform 9">
              <a:extLst>
                <a:ext uri="{FF2B5EF4-FFF2-40B4-BE49-F238E27FC236}">
                  <a16:creationId xmlns:a16="http://schemas.microsoft.com/office/drawing/2014/main" id="{616588BA-4178-645F-11EA-016E8FC6D743}"/>
                </a:ext>
              </a:extLst>
            </p:cNvPr>
            <p:cNvSpPr/>
            <p:nvPr/>
          </p:nvSpPr>
          <p:spPr bwMode="invGray">
            <a:xfrm>
              <a:off x="4442770" y="3191752"/>
              <a:ext cx="524092" cy="670503"/>
            </a:xfrm>
            <a:custGeom>
              <a:avLst/>
              <a:gdLst>
                <a:gd name="connsiteX0" fmla="*/ 400201 w 524092"/>
                <a:gd name="connsiteY0" fmla="*/ 382125 h 670503"/>
                <a:gd name="connsiteX1" fmla="*/ 367868 w 524092"/>
                <a:gd name="connsiteY1" fmla="*/ 369243 h 670503"/>
                <a:gd name="connsiteX2" fmla="*/ 337944 w 524092"/>
                <a:gd name="connsiteY2" fmla="*/ 361482 h 670503"/>
                <a:gd name="connsiteX3" fmla="*/ 300559 w 524092"/>
                <a:gd name="connsiteY3" fmla="*/ 356128 h 670503"/>
                <a:gd name="connsiteX4" fmla="*/ 252914 w 524092"/>
                <a:gd name="connsiteY4" fmla="*/ 354032 h 670503"/>
                <a:gd name="connsiteX5" fmla="*/ 156225 w 524092"/>
                <a:gd name="connsiteY5" fmla="*/ 379719 h 670503"/>
                <a:gd name="connsiteX6" fmla="*/ 120550 w 524092"/>
                <a:gd name="connsiteY6" fmla="*/ 449719 h 670503"/>
                <a:gd name="connsiteX7" fmla="*/ 130732 w 524092"/>
                <a:gd name="connsiteY7" fmla="*/ 498454 h 670503"/>
                <a:gd name="connsiteX8" fmla="*/ 156458 w 524092"/>
                <a:gd name="connsiteY8" fmla="*/ 531048 h 670503"/>
                <a:gd name="connsiteX9" fmla="*/ 193300 w 524092"/>
                <a:gd name="connsiteY9" fmla="*/ 549906 h 670503"/>
                <a:gd name="connsiteX10" fmla="*/ 244520 w 524092"/>
                <a:gd name="connsiteY10" fmla="*/ 556192 h 670503"/>
                <a:gd name="connsiteX11" fmla="*/ 293019 w 524092"/>
                <a:gd name="connsiteY11" fmla="*/ 548975 h 670503"/>
                <a:gd name="connsiteX12" fmla="*/ 336778 w 524092"/>
                <a:gd name="connsiteY12" fmla="*/ 530117 h 670503"/>
                <a:gd name="connsiteX13" fmla="*/ 373308 w 524092"/>
                <a:gd name="connsiteY13" fmla="*/ 503809 h 670503"/>
                <a:gd name="connsiteX14" fmla="*/ 400279 w 524092"/>
                <a:gd name="connsiteY14" fmla="*/ 474164 h 670503"/>
                <a:gd name="connsiteX15" fmla="*/ 400279 w 524092"/>
                <a:gd name="connsiteY15" fmla="*/ 382047 h 670503"/>
                <a:gd name="connsiteX16" fmla="*/ 400201 w 524092"/>
                <a:gd name="connsiteY16" fmla="*/ 656690 h 670503"/>
                <a:gd name="connsiteX17" fmla="*/ 400201 w 524092"/>
                <a:gd name="connsiteY17" fmla="*/ 593287 h 670503"/>
                <a:gd name="connsiteX18" fmla="*/ 359474 w 524092"/>
                <a:gd name="connsiteY18" fmla="*/ 626502 h 670503"/>
                <a:gd name="connsiteX19" fmla="*/ 325897 w 524092"/>
                <a:gd name="connsiteY19" fmla="*/ 646291 h 670503"/>
                <a:gd name="connsiteX20" fmla="*/ 281905 w 524092"/>
                <a:gd name="connsiteY20" fmla="*/ 663054 h 670503"/>
                <a:gd name="connsiteX21" fmla="*/ 223534 w 524092"/>
                <a:gd name="connsiteY21" fmla="*/ 670504 h 670503"/>
                <a:gd name="connsiteX22" fmla="*/ 144722 w 524092"/>
                <a:gd name="connsiteY22" fmla="*/ 658863 h 670503"/>
                <a:gd name="connsiteX23" fmla="*/ 72827 w 524092"/>
                <a:gd name="connsiteY23" fmla="*/ 621225 h 670503"/>
                <a:gd name="connsiteX24" fmla="*/ 20364 w 524092"/>
                <a:gd name="connsiteY24" fmla="*/ 553942 h 670503"/>
                <a:gd name="connsiteX25" fmla="*/ 0 w 524092"/>
                <a:gd name="connsiteY25" fmla="*/ 453444 h 670503"/>
                <a:gd name="connsiteX26" fmla="*/ 19431 w 524092"/>
                <a:gd name="connsiteY26" fmla="*/ 360473 h 670503"/>
                <a:gd name="connsiteX27" fmla="*/ 73371 w 524092"/>
                <a:gd name="connsiteY27" fmla="*/ 295596 h 670503"/>
                <a:gd name="connsiteX28" fmla="*/ 154826 w 524092"/>
                <a:gd name="connsiteY28" fmla="*/ 257570 h 670503"/>
                <a:gd name="connsiteX29" fmla="*/ 256334 w 524092"/>
                <a:gd name="connsiteY29" fmla="*/ 245308 h 670503"/>
                <a:gd name="connsiteX30" fmla="*/ 341986 w 524092"/>
                <a:gd name="connsiteY30" fmla="*/ 252215 h 670503"/>
                <a:gd name="connsiteX31" fmla="*/ 400123 w 524092"/>
                <a:gd name="connsiteY31" fmla="*/ 269831 h 670503"/>
                <a:gd name="connsiteX32" fmla="*/ 400123 w 524092"/>
                <a:gd name="connsiteY32" fmla="*/ 221949 h 670503"/>
                <a:gd name="connsiteX33" fmla="*/ 368956 w 524092"/>
                <a:gd name="connsiteY33" fmla="*/ 141240 h 670503"/>
                <a:gd name="connsiteX34" fmla="*/ 278485 w 524092"/>
                <a:gd name="connsiteY34" fmla="*/ 113148 h 670503"/>
                <a:gd name="connsiteX35" fmla="*/ 188636 w 524092"/>
                <a:gd name="connsiteY35" fmla="*/ 122693 h 670503"/>
                <a:gd name="connsiteX36" fmla="*/ 110757 w 524092"/>
                <a:gd name="connsiteY36" fmla="*/ 153192 h 670503"/>
                <a:gd name="connsiteX37" fmla="*/ 61635 w 524092"/>
                <a:gd name="connsiteY37" fmla="*/ 58048 h 670503"/>
                <a:gd name="connsiteX38" fmla="*/ 160733 w 524092"/>
                <a:gd name="connsiteY38" fmla="*/ 14667 h 670503"/>
                <a:gd name="connsiteX39" fmla="*/ 282060 w 524092"/>
                <a:gd name="connsiteY39" fmla="*/ 0 h 670503"/>
                <a:gd name="connsiteX40" fmla="*/ 380614 w 524092"/>
                <a:gd name="connsiteY40" fmla="*/ 13193 h 670503"/>
                <a:gd name="connsiteX41" fmla="*/ 457017 w 524092"/>
                <a:gd name="connsiteY41" fmla="*/ 53314 h 670503"/>
                <a:gd name="connsiteX42" fmla="*/ 506450 w 524092"/>
                <a:gd name="connsiteY42" fmla="*/ 120908 h 670503"/>
                <a:gd name="connsiteX43" fmla="*/ 524093 w 524092"/>
                <a:gd name="connsiteY43" fmla="*/ 216051 h 670503"/>
                <a:gd name="connsiteX44" fmla="*/ 524093 w 524092"/>
                <a:gd name="connsiteY44" fmla="*/ 656923 h 670503"/>
                <a:gd name="connsiteX45" fmla="*/ 400123 w 524092"/>
                <a:gd name="connsiteY45" fmla="*/ 65692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4092" h="670503">
                  <a:moveTo>
                    <a:pt x="400201" y="382125"/>
                  </a:moveTo>
                  <a:cubicBezTo>
                    <a:pt x="388231" y="376538"/>
                    <a:pt x="377428" y="372269"/>
                    <a:pt x="367868" y="369243"/>
                  </a:cubicBezTo>
                  <a:cubicBezTo>
                    <a:pt x="358308" y="366216"/>
                    <a:pt x="348359" y="363655"/>
                    <a:pt x="337944" y="361482"/>
                  </a:cubicBezTo>
                  <a:cubicBezTo>
                    <a:pt x="327607" y="359309"/>
                    <a:pt x="315093" y="357524"/>
                    <a:pt x="300559" y="356128"/>
                  </a:cubicBezTo>
                  <a:cubicBezTo>
                    <a:pt x="285946" y="354731"/>
                    <a:pt x="270091" y="354032"/>
                    <a:pt x="252914" y="354032"/>
                  </a:cubicBezTo>
                  <a:cubicBezTo>
                    <a:pt x="212186" y="354032"/>
                    <a:pt x="179931" y="362646"/>
                    <a:pt x="156225" y="379719"/>
                  </a:cubicBezTo>
                  <a:cubicBezTo>
                    <a:pt x="132442" y="396870"/>
                    <a:pt x="120550" y="420229"/>
                    <a:pt x="120550" y="449719"/>
                  </a:cubicBezTo>
                  <a:cubicBezTo>
                    <a:pt x="120550" y="468809"/>
                    <a:pt x="123892" y="485106"/>
                    <a:pt x="130732" y="498454"/>
                  </a:cubicBezTo>
                  <a:cubicBezTo>
                    <a:pt x="137494" y="511802"/>
                    <a:pt x="146121" y="522667"/>
                    <a:pt x="156458" y="531048"/>
                  </a:cubicBezTo>
                  <a:cubicBezTo>
                    <a:pt x="166796" y="539430"/>
                    <a:pt x="179154" y="545716"/>
                    <a:pt x="193300" y="549906"/>
                  </a:cubicBezTo>
                  <a:cubicBezTo>
                    <a:pt x="207523" y="554097"/>
                    <a:pt x="224545" y="556192"/>
                    <a:pt x="244520" y="556192"/>
                  </a:cubicBezTo>
                  <a:cubicBezTo>
                    <a:pt x="261308" y="556192"/>
                    <a:pt x="277475" y="553787"/>
                    <a:pt x="293019" y="548975"/>
                  </a:cubicBezTo>
                  <a:cubicBezTo>
                    <a:pt x="308642" y="544164"/>
                    <a:pt x="323176" y="537955"/>
                    <a:pt x="336778" y="530117"/>
                  </a:cubicBezTo>
                  <a:cubicBezTo>
                    <a:pt x="350380" y="522357"/>
                    <a:pt x="362505" y="513587"/>
                    <a:pt x="373308" y="503809"/>
                  </a:cubicBezTo>
                  <a:cubicBezTo>
                    <a:pt x="384112" y="494031"/>
                    <a:pt x="393050" y="484175"/>
                    <a:pt x="400279" y="474164"/>
                  </a:cubicBezTo>
                  <a:lnTo>
                    <a:pt x="400279" y="382047"/>
                  </a:lnTo>
                  <a:close/>
                  <a:moveTo>
                    <a:pt x="400201" y="656690"/>
                  </a:moveTo>
                  <a:lnTo>
                    <a:pt x="400201" y="593287"/>
                  </a:lnTo>
                  <a:cubicBezTo>
                    <a:pt x="383801" y="608498"/>
                    <a:pt x="370277" y="619518"/>
                    <a:pt x="359474" y="626502"/>
                  </a:cubicBezTo>
                  <a:cubicBezTo>
                    <a:pt x="348670" y="633486"/>
                    <a:pt x="337555" y="640083"/>
                    <a:pt x="325897" y="646291"/>
                  </a:cubicBezTo>
                  <a:cubicBezTo>
                    <a:pt x="314316" y="652422"/>
                    <a:pt x="299626" y="658009"/>
                    <a:pt x="281905" y="663054"/>
                  </a:cubicBezTo>
                  <a:cubicBezTo>
                    <a:pt x="264106" y="668021"/>
                    <a:pt x="244675" y="670504"/>
                    <a:pt x="223534" y="670504"/>
                  </a:cubicBezTo>
                  <a:cubicBezTo>
                    <a:pt x="197574" y="670504"/>
                    <a:pt x="171304" y="666624"/>
                    <a:pt x="144722" y="658863"/>
                  </a:cubicBezTo>
                  <a:cubicBezTo>
                    <a:pt x="118140" y="651103"/>
                    <a:pt x="94201" y="638531"/>
                    <a:pt x="72827" y="621225"/>
                  </a:cubicBezTo>
                  <a:cubicBezTo>
                    <a:pt x="51453" y="603842"/>
                    <a:pt x="33965" y="581414"/>
                    <a:pt x="20364" y="553942"/>
                  </a:cubicBezTo>
                  <a:cubicBezTo>
                    <a:pt x="6762" y="526470"/>
                    <a:pt x="0" y="492945"/>
                    <a:pt x="0" y="453444"/>
                  </a:cubicBezTo>
                  <a:cubicBezTo>
                    <a:pt x="0" y="417591"/>
                    <a:pt x="6451" y="386549"/>
                    <a:pt x="19431" y="360473"/>
                  </a:cubicBezTo>
                  <a:cubicBezTo>
                    <a:pt x="32411" y="334321"/>
                    <a:pt x="50365" y="312747"/>
                    <a:pt x="73371" y="295596"/>
                  </a:cubicBezTo>
                  <a:cubicBezTo>
                    <a:pt x="96378" y="278445"/>
                    <a:pt x="123503" y="265796"/>
                    <a:pt x="154826" y="257570"/>
                  </a:cubicBezTo>
                  <a:cubicBezTo>
                    <a:pt x="186149" y="249421"/>
                    <a:pt x="220037" y="245308"/>
                    <a:pt x="256334" y="245308"/>
                  </a:cubicBezTo>
                  <a:cubicBezTo>
                    <a:pt x="290299" y="245308"/>
                    <a:pt x="318824" y="247636"/>
                    <a:pt x="341986" y="252215"/>
                  </a:cubicBezTo>
                  <a:cubicBezTo>
                    <a:pt x="365147" y="256794"/>
                    <a:pt x="384501" y="262692"/>
                    <a:pt x="400123" y="269831"/>
                  </a:cubicBezTo>
                  <a:lnTo>
                    <a:pt x="400123" y="221949"/>
                  </a:lnTo>
                  <a:cubicBezTo>
                    <a:pt x="400123" y="186872"/>
                    <a:pt x="389786" y="159943"/>
                    <a:pt x="368956" y="141240"/>
                  </a:cubicBezTo>
                  <a:cubicBezTo>
                    <a:pt x="348203" y="122538"/>
                    <a:pt x="317969" y="113148"/>
                    <a:pt x="278485" y="113148"/>
                  </a:cubicBezTo>
                  <a:cubicBezTo>
                    <a:pt x="245297" y="113148"/>
                    <a:pt x="215373" y="116329"/>
                    <a:pt x="188636" y="122693"/>
                  </a:cubicBezTo>
                  <a:cubicBezTo>
                    <a:pt x="161899" y="129057"/>
                    <a:pt x="135939" y="139223"/>
                    <a:pt x="110757" y="153192"/>
                  </a:cubicBezTo>
                  <a:lnTo>
                    <a:pt x="61635" y="58048"/>
                  </a:lnTo>
                  <a:cubicBezTo>
                    <a:pt x="92414" y="38880"/>
                    <a:pt x="125446" y="24445"/>
                    <a:pt x="160733" y="14667"/>
                  </a:cubicBezTo>
                  <a:cubicBezTo>
                    <a:pt x="196098" y="4889"/>
                    <a:pt x="236514" y="0"/>
                    <a:pt x="282060" y="0"/>
                  </a:cubicBezTo>
                  <a:cubicBezTo>
                    <a:pt x="317969" y="0"/>
                    <a:pt x="350846" y="4423"/>
                    <a:pt x="380614" y="13193"/>
                  </a:cubicBezTo>
                  <a:cubicBezTo>
                    <a:pt x="410383" y="21962"/>
                    <a:pt x="435798" y="35310"/>
                    <a:pt x="457017" y="53314"/>
                  </a:cubicBezTo>
                  <a:cubicBezTo>
                    <a:pt x="478158" y="71241"/>
                    <a:pt x="494635" y="93746"/>
                    <a:pt x="506450" y="120908"/>
                  </a:cubicBezTo>
                  <a:cubicBezTo>
                    <a:pt x="518264" y="148070"/>
                    <a:pt x="524093" y="179732"/>
                    <a:pt x="524093" y="216051"/>
                  </a:cubicBezTo>
                  <a:lnTo>
                    <a:pt x="524093" y="656923"/>
                  </a:lnTo>
                  <a:lnTo>
                    <a:pt x="400123" y="656923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Freeform 10">
              <a:extLst>
                <a:ext uri="{FF2B5EF4-FFF2-40B4-BE49-F238E27FC236}">
                  <a16:creationId xmlns:a16="http://schemas.microsoft.com/office/drawing/2014/main" id="{0B7B33FF-0285-A496-3F27-A9C6B9A0D00F}"/>
                </a:ext>
              </a:extLst>
            </p:cNvPr>
            <p:cNvSpPr/>
            <p:nvPr/>
          </p:nvSpPr>
          <p:spPr bwMode="invGray">
            <a:xfrm>
              <a:off x="5089745" y="3191596"/>
              <a:ext cx="382790" cy="656767"/>
            </a:xfrm>
            <a:custGeom>
              <a:avLst/>
              <a:gdLst>
                <a:gd name="connsiteX0" fmla="*/ 349369 w 382790"/>
                <a:gd name="connsiteY0" fmla="*/ 147216 h 656767"/>
                <a:gd name="connsiteX1" fmla="*/ 306543 w 382790"/>
                <a:gd name="connsiteY1" fmla="*/ 129833 h 656767"/>
                <a:gd name="connsiteX2" fmla="*/ 252914 w 382790"/>
                <a:gd name="connsiteY2" fmla="*/ 123857 h 656767"/>
                <a:gd name="connsiteX3" fmla="*/ 159412 w 382790"/>
                <a:gd name="connsiteY3" fmla="*/ 165375 h 656767"/>
                <a:gd name="connsiteX4" fmla="*/ 126457 w 382790"/>
                <a:gd name="connsiteY4" fmla="*/ 289465 h 656767"/>
                <a:gd name="connsiteX5" fmla="*/ 126457 w 382790"/>
                <a:gd name="connsiteY5" fmla="*/ 656768 h 656767"/>
                <a:gd name="connsiteX6" fmla="*/ 0 w 382790"/>
                <a:gd name="connsiteY6" fmla="*/ 656768 h 656767"/>
                <a:gd name="connsiteX7" fmla="*/ 0 w 382790"/>
                <a:gd name="connsiteY7" fmla="*/ 13736 h 656767"/>
                <a:gd name="connsiteX8" fmla="*/ 126457 w 382790"/>
                <a:gd name="connsiteY8" fmla="*/ 13736 h 656767"/>
                <a:gd name="connsiteX9" fmla="*/ 126457 w 382790"/>
                <a:gd name="connsiteY9" fmla="*/ 74733 h 656767"/>
                <a:gd name="connsiteX10" fmla="*/ 152805 w 382790"/>
                <a:gd name="connsiteY10" fmla="*/ 45088 h 656767"/>
                <a:gd name="connsiteX11" fmla="*/ 187237 w 382790"/>
                <a:gd name="connsiteY11" fmla="*/ 21497 h 656767"/>
                <a:gd name="connsiteX12" fmla="*/ 227654 w 382790"/>
                <a:gd name="connsiteY12" fmla="*/ 5665 h 656767"/>
                <a:gd name="connsiteX13" fmla="*/ 273200 w 382790"/>
                <a:gd name="connsiteY13" fmla="*/ 0 h 656767"/>
                <a:gd name="connsiteX14" fmla="*/ 337866 w 382790"/>
                <a:gd name="connsiteY14" fmla="*/ 7217 h 656767"/>
                <a:gd name="connsiteX15" fmla="*/ 382791 w 382790"/>
                <a:gd name="connsiteY15" fmla="*/ 26929 h 656767"/>
                <a:gd name="connsiteX16" fmla="*/ 349214 w 382790"/>
                <a:gd name="connsiteY16" fmla="*/ 147138 h 65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2790" h="656767">
                  <a:moveTo>
                    <a:pt x="349369" y="147216"/>
                  </a:moveTo>
                  <a:cubicBezTo>
                    <a:pt x="335768" y="139611"/>
                    <a:pt x="321467" y="133868"/>
                    <a:pt x="306543" y="129833"/>
                  </a:cubicBezTo>
                  <a:cubicBezTo>
                    <a:pt x="291543" y="125875"/>
                    <a:pt x="273666" y="123857"/>
                    <a:pt x="252914" y="123857"/>
                  </a:cubicBezTo>
                  <a:cubicBezTo>
                    <a:pt x="212575" y="123857"/>
                    <a:pt x="181408" y="137671"/>
                    <a:pt x="159412" y="165375"/>
                  </a:cubicBezTo>
                  <a:cubicBezTo>
                    <a:pt x="137416" y="193158"/>
                    <a:pt x="126457" y="234443"/>
                    <a:pt x="126457" y="289465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3608" y="63946"/>
                    <a:pt x="142390" y="54090"/>
                    <a:pt x="152805" y="45088"/>
                  </a:cubicBezTo>
                  <a:cubicBezTo>
                    <a:pt x="163220" y="36164"/>
                    <a:pt x="174646" y="28248"/>
                    <a:pt x="187237" y="21497"/>
                  </a:cubicBezTo>
                  <a:cubicBezTo>
                    <a:pt x="199828" y="14745"/>
                    <a:pt x="213275" y="9468"/>
                    <a:pt x="227654" y="5665"/>
                  </a:cubicBezTo>
                  <a:cubicBezTo>
                    <a:pt x="242032" y="1863"/>
                    <a:pt x="257189" y="0"/>
                    <a:pt x="273200" y="0"/>
                  </a:cubicBezTo>
                  <a:cubicBezTo>
                    <a:pt x="299160" y="0"/>
                    <a:pt x="320689" y="2406"/>
                    <a:pt x="337866" y="7217"/>
                  </a:cubicBezTo>
                  <a:cubicBezTo>
                    <a:pt x="355043" y="12029"/>
                    <a:pt x="370044" y="18547"/>
                    <a:pt x="382791" y="26929"/>
                  </a:cubicBezTo>
                  <a:lnTo>
                    <a:pt x="349214" y="147138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" name="Freeform 11">
              <a:extLst>
                <a:ext uri="{FF2B5EF4-FFF2-40B4-BE49-F238E27FC236}">
                  <a16:creationId xmlns:a16="http://schemas.microsoft.com/office/drawing/2014/main" id="{1871134E-1EA2-FBAC-0EFF-074526AFC300}"/>
                </a:ext>
              </a:extLst>
            </p:cNvPr>
            <p:cNvSpPr/>
            <p:nvPr/>
          </p:nvSpPr>
          <p:spPr bwMode="invGray">
            <a:xfrm>
              <a:off x="5546296" y="2955446"/>
              <a:ext cx="375018" cy="906809"/>
            </a:xfrm>
            <a:custGeom>
              <a:avLst/>
              <a:gdLst>
                <a:gd name="connsiteX0" fmla="*/ 360639 w 375018"/>
                <a:gd name="connsiteY0" fmla="*/ 876854 h 906809"/>
                <a:gd name="connsiteX1" fmla="*/ 305844 w 375018"/>
                <a:gd name="connsiteY1" fmla="*/ 898428 h 906809"/>
                <a:gd name="connsiteX2" fmla="*/ 236669 w 375018"/>
                <a:gd name="connsiteY2" fmla="*/ 906810 h 906809"/>
                <a:gd name="connsiteX3" fmla="*/ 178843 w 375018"/>
                <a:gd name="connsiteY3" fmla="*/ 897575 h 906809"/>
                <a:gd name="connsiteX4" fmla="*/ 133608 w 375018"/>
                <a:gd name="connsiteY4" fmla="*/ 868240 h 906809"/>
                <a:gd name="connsiteX5" fmla="*/ 102440 w 375018"/>
                <a:gd name="connsiteY5" fmla="*/ 815625 h 906809"/>
                <a:gd name="connsiteX6" fmla="*/ 91636 w 375018"/>
                <a:gd name="connsiteY6" fmla="*/ 736390 h 906809"/>
                <a:gd name="connsiteX7" fmla="*/ 91636 w 375018"/>
                <a:gd name="connsiteY7" fmla="*/ 364897 h 906809"/>
                <a:gd name="connsiteX8" fmla="*/ 0 w 375018"/>
                <a:gd name="connsiteY8" fmla="*/ 364897 h 906809"/>
                <a:gd name="connsiteX9" fmla="*/ 0 w 375018"/>
                <a:gd name="connsiteY9" fmla="*/ 250042 h 906809"/>
                <a:gd name="connsiteX10" fmla="*/ 91636 w 375018"/>
                <a:gd name="connsiteY10" fmla="*/ 250042 h 906809"/>
                <a:gd name="connsiteX11" fmla="*/ 91636 w 375018"/>
                <a:gd name="connsiteY11" fmla="*/ 66430 h 906809"/>
                <a:gd name="connsiteX12" fmla="*/ 215606 w 375018"/>
                <a:gd name="connsiteY12" fmla="*/ 0 h 906809"/>
                <a:gd name="connsiteX13" fmla="*/ 215606 w 375018"/>
                <a:gd name="connsiteY13" fmla="*/ 250042 h 906809"/>
                <a:gd name="connsiteX14" fmla="*/ 375018 w 375018"/>
                <a:gd name="connsiteY14" fmla="*/ 250042 h 906809"/>
                <a:gd name="connsiteX15" fmla="*/ 375018 w 375018"/>
                <a:gd name="connsiteY15" fmla="*/ 364897 h 906809"/>
                <a:gd name="connsiteX16" fmla="*/ 215606 w 375018"/>
                <a:gd name="connsiteY16" fmla="*/ 364897 h 906809"/>
                <a:gd name="connsiteX17" fmla="*/ 215606 w 375018"/>
                <a:gd name="connsiteY17" fmla="*/ 714195 h 906809"/>
                <a:gd name="connsiteX18" fmla="*/ 219493 w 375018"/>
                <a:gd name="connsiteY18" fmla="*/ 751601 h 906809"/>
                <a:gd name="connsiteX19" fmla="*/ 231462 w 375018"/>
                <a:gd name="connsiteY19" fmla="*/ 775192 h 906809"/>
                <a:gd name="connsiteX20" fmla="*/ 252137 w 375018"/>
                <a:gd name="connsiteY20" fmla="*/ 787764 h 906809"/>
                <a:gd name="connsiteX21" fmla="*/ 282060 w 375018"/>
                <a:gd name="connsiteY21" fmla="*/ 791412 h 906809"/>
                <a:gd name="connsiteX22" fmla="*/ 332115 w 375018"/>
                <a:gd name="connsiteY22" fmla="*/ 783651 h 906809"/>
                <a:gd name="connsiteX23" fmla="*/ 374941 w 375018"/>
                <a:gd name="connsiteY23" fmla="*/ 765725 h 906809"/>
                <a:gd name="connsiteX24" fmla="*/ 360561 w 375018"/>
                <a:gd name="connsiteY24" fmla="*/ 877010 h 90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018" h="906809">
                  <a:moveTo>
                    <a:pt x="360639" y="876854"/>
                  </a:moveTo>
                  <a:cubicBezTo>
                    <a:pt x="345094" y="885624"/>
                    <a:pt x="326752" y="892841"/>
                    <a:pt x="305844" y="898428"/>
                  </a:cubicBezTo>
                  <a:cubicBezTo>
                    <a:pt x="284858" y="904016"/>
                    <a:pt x="261774" y="906810"/>
                    <a:pt x="236669" y="906810"/>
                  </a:cubicBezTo>
                  <a:cubicBezTo>
                    <a:pt x="214674" y="906810"/>
                    <a:pt x="195398" y="903706"/>
                    <a:pt x="178843" y="897575"/>
                  </a:cubicBezTo>
                  <a:cubicBezTo>
                    <a:pt x="162288" y="891366"/>
                    <a:pt x="147209" y="881588"/>
                    <a:pt x="133608" y="868240"/>
                  </a:cubicBezTo>
                  <a:cubicBezTo>
                    <a:pt x="120006" y="854892"/>
                    <a:pt x="109668" y="837354"/>
                    <a:pt x="102440" y="815625"/>
                  </a:cubicBezTo>
                  <a:cubicBezTo>
                    <a:pt x="95212" y="793895"/>
                    <a:pt x="91636" y="767432"/>
                    <a:pt x="91636" y="736390"/>
                  </a:cubicBezTo>
                  <a:lnTo>
                    <a:pt x="91636" y="364897"/>
                  </a:lnTo>
                  <a:lnTo>
                    <a:pt x="0" y="364897"/>
                  </a:lnTo>
                  <a:lnTo>
                    <a:pt x="0" y="250042"/>
                  </a:lnTo>
                  <a:lnTo>
                    <a:pt x="91636" y="250042"/>
                  </a:lnTo>
                  <a:lnTo>
                    <a:pt x="91636" y="66430"/>
                  </a:lnTo>
                  <a:lnTo>
                    <a:pt x="215606" y="0"/>
                  </a:lnTo>
                  <a:lnTo>
                    <a:pt x="215606" y="250042"/>
                  </a:lnTo>
                  <a:lnTo>
                    <a:pt x="375018" y="250042"/>
                  </a:lnTo>
                  <a:lnTo>
                    <a:pt x="375018" y="364897"/>
                  </a:lnTo>
                  <a:lnTo>
                    <a:pt x="215606" y="364897"/>
                  </a:lnTo>
                  <a:lnTo>
                    <a:pt x="215606" y="714195"/>
                  </a:lnTo>
                  <a:cubicBezTo>
                    <a:pt x="215606" y="729328"/>
                    <a:pt x="216927" y="741822"/>
                    <a:pt x="219493" y="751601"/>
                  </a:cubicBezTo>
                  <a:cubicBezTo>
                    <a:pt x="222058" y="761379"/>
                    <a:pt x="226099" y="769217"/>
                    <a:pt x="231462" y="775192"/>
                  </a:cubicBezTo>
                  <a:cubicBezTo>
                    <a:pt x="236825" y="781168"/>
                    <a:pt x="243742" y="785359"/>
                    <a:pt x="252137" y="787764"/>
                  </a:cubicBezTo>
                  <a:cubicBezTo>
                    <a:pt x="260531" y="790170"/>
                    <a:pt x="270479" y="791412"/>
                    <a:pt x="282060" y="791412"/>
                  </a:cubicBezTo>
                  <a:cubicBezTo>
                    <a:pt x="298460" y="791412"/>
                    <a:pt x="315093" y="788851"/>
                    <a:pt x="332115" y="783651"/>
                  </a:cubicBezTo>
                  <a:cubicBezTo>
                    <a:pt x="349058" y="778452"/>
                    <a:pt x="363360" y="772476"/>
                    <a:pt x="374941" y="765725"/>
                  </a:cubicBezTo>
                  <a:lnTo>
                    <a:pt x="360561" y="877010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" name="Freeform 12">
              <a:extLst>
                <a:ext uri="{FF2B5EF4-FFF2-40B4-BE49-F238E27FC236}">
                  <a16:creationId xmlns:a16="http://schemas.microsoft.com/office/drawing/2014/main" id="{CEB8D7A9-5E0E-F50D-DAE0-A2AF5633350F}"/>
                </a:ext>
              </a:extLst>
            </p:cNvPr>
            <p:cNvSpPr/>
            <p:nvPr/>
          </p:nvSpPr>
          <p:spPr bwMode="invGray">
            <a:xfrm>
              <a:off x="6038988" y="2955368"/>
              <a:ext cx="517642" cy="893073"/>
            </a:xfrm>
            <a:custGeom>
              <a:avLst/>
              <a:gdLst>
                <a:gd name="connsiteX0" fmla="*/ 391185 w 517642"/>
                <a:gd name="connsiteY0" fmla="*/ 893074 h 893073"/>
                <a:gd name="connsiteX1" fmla="*/ 391185 w 517642"/>
                <a:gd name="connsiteY1" fmla="*/ 529419 h 893073"/>
                <a:gd name="connsiteX2" fmla="*/ 359396 w 517642"/>
                <a:gd name="connsiteY2" fmla="*/ 396637 h 893073"/>
                <a:gd name="connsiteX3" fmla="*/ 258744 w 517642"/>
                <a:gd name="connsiteY3" fmla="*/ 352946 h 893073"/>
                <a:gd name="connsiteX4" fmla="*/ 204492 w 517642"/>
                <a:gd name="connsiteY4" fmla="*/ 362491 h 893073"/>
                <a:gd name="connsiteX5" fmla="*/ 161977 w 517642"/>
                <a:gd name="connsiteY5" fmla="*/ 394154 h 893073"/>
                <a:gd name="connsiteX6" fmla="*/ 135318 w 517642"/>
                <a:gd name="connsiteY6" fmla="*/ 446227 h 893073"/>
                <a:gd name="connsiteX7" fmla="*/ 126379 w 517642"/>
                <a:gd name="connsiteY7" fmla="*/ 516847 h 893073"/>
                <a:gd name="connsiteX8" fmla="*/ 126379 w 517642"/>
                <a:gd name="connsiteY8" fmla="*/ 893074 h 893073"/>
                <a:gd name="connsiteX9" fmla="*/ 0 w 517642"/>
                <a:gd name="connsiteY9" fmla="*/ 893074 h 893073"/>
                <a:gd name="connsiteX10" fmla="*/ 0 w 517642"/>
                <a:gd name="connsiteY10" fmla="*/ 66430 h 893073"/>
                <a:gd name="connsiteX11" fmla="*/ 126379 w 517642"/>
                <a:gd name="connsiteY11" fmla="*/ 0 h 893073"/>
                <a:gd name="connsiteX12" fmla="*/ 126379 w 517642"/>
                <a:gd name="connsiteY12" fmla="*/ 311039 h 893073"/>
                <a:gd name="connsiteX13" fmla="*/ 155759 w 517642"/>
                <a:gd name="connsiteY13" fmla="*/ 279687 h 893073"/>
                <a:gd name="connsiteX14" fmla="*/ 194155 w 517642"/>
                <a:gd name="connsiteY14" fmla="*/ 256095 h 893073"/>
                <a:gd name="connsiteX15" fmla="*/ 239079 w 517642"/>
                <a:gd name="connsiteY15" fmla="*/ 241428 h 893073"/>
                <a:gd name="connsiteX16" fmla="*/ 288201 w 517642"/>
                <a:gd name="connsiteY16" fmla="*/ 236306 h 893073"/>
                <a:gd name="connsiteX17" fmla="*/ 388853 w 517642"/>
                <a:gd name="connsiteY17" fmla="*/ 254854 h 893073"/>
                <a:gd name="connsiteX18" fmla="*/ 460437 w 517642"/>
                <a:gd name="connsiteY18" fmla="*/ 309565 h 893073"/>
                <a:gd name="connsiteX19" fmla="*/ 503574 w 517642"/>
                <a:gd name="connsiteY19" fmla="*/ 401682 h 893073"/>
                <a:gd name="connsiteX20" fmla="*/ 517642 w 517642"/>
                <a:gd name="connsiteY20" fmla="*/ 524607 h 893073"/>
                <a:gd name="connsiteX21" fmla="*/ 517642 w 517642"/>
                <a:gd name="connsiteY21" fmla="*/ 893074 h 893073"/>
                <a:gd name="connsiteX22" fmla="*/ 391263 w 517642"/>
                <a:gd name="connsiteY22" fmla="*/ 893074 h 89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2" h="893073">
                  <a:moveTo>
                    <a:pt x="391185" y="893074"/>
                  </a:moveTo>
                  <a:lnTo>
                    <a:pt x="391185" y="529419"/>
                  </a:lnTo>
                  <a:cubicBezTo>
                    <a:pt x="391185" y="469974"/>
                    <a:pt x="380615" y="425739"/>
                    <a:pt x="359396" y="396637"/>
                  </a:cubicBezTo>
                  <a:cubicBezTo>
                    <a:pt x="338255" y="367535"/>
                    <a:pt x="304678" y="352946"/>
                    <a:pt x="258744" y="352946"/>
                  </a:cubicBezTo>
                  <a:cubicBezTo>
                    <a:pt x="239157" y="352946"/>
                    <a:pt x="221125" y="356128"/>
                    <a:pt x="204492" y="362491"/>
                  </a:cubicBezTo>
                  <a:cubicBezTo>
                    <a:pt x="187937" y="368855"/>
                    <a:pt x="173713" y="379409"/>
                    <a:pt x="161977" y="394154"/>
                  </a:cubicBezTo>
                  <a:cubicBezTo>
                    <a:pt x="150163" y="408899"/>
                    <a:pt x="141303" y="426282"/>
                    <a:pt x="135318" y="446227"/>
                  </a:cubicBezTo>
                  <a:cubicBezTo>
                    <a:pt x="129333" y="466171"/>
                    <a:pt x="126379" y="489685"/>
                    <a:pt x="126379" y="516847"/>
                  </a:cubicBezTo>
                  <a:lnTo>
                    <a:pt x="126379" y="893074"/>
                  </a:lnTo>
                  <a:lnTo>
                    <a:pt x="0" y="893074"/>
                  </a:lnTo>
                  <a:lnTo>
                    <a:pt x="0" y="66430"/>
                  </a:lnTo>
                  <a:lnTo>
                    <a:pt x="126379" y="0"/>
                  </a:lnTo>
                  <a:lnTo>
                    <a:pt x="126379" y="311039"/>
                  </a:lnTo>
                  <a:cubicBezTo>
                    <a:pt x="134385" y="299476"/>
                    <a:pt x="144178" y="289000"/>
                    <a:pt x="155759" y="279687"/>
                  </a:cubicBezTo>
                  <a:cubicBezTo>
                    <a:pt x="167340" y="270297"/>
                    <a:pt x="180087" y="262459"/>
                    <a:pt x="194155" y="256095"/>
                  </a:cubicBezTo>
                  <a:cubicBezTo>
                    <a:pt x="208067" y="249732"/>
                    <a:pt x="223068" y="244843"/>
                    <a:pt x="239079" y="241428"/>
                  </a:cubicBezTo>
                  <a:cubicBezTo>
                    <a:pt x="255012" y="238013"/>
                    <a:pt x="271413" y="236306"/>
                    <a:pt x="288201" y="236306"/>
                  </a:cubicBezTo>
                  <a:cubicBezTo>
                    <a:pt x="326907" y="236306"/>
                    <a:pt x="360484" y="242514"/>
                    <a:pt x="388853" y="254854"/>
                  </a:cubicBezTo>
                  <a:cubicBezTo>
                    <a:pt x="417223" y="267193"/>
                    <a:pt x="441084" y="285430"/>
                    <a:pt x="460437" y="309565"/>
                  </a:cubicBezTo>
                  <a:cubicBezTo>
                    <a:pt x="479791" y="333700"/>
                    <a:pt x="494169" y="364431"/>
                    <a:pt x="503574" y="401682"/>
                  </a:cubicBezTo>
                  <a:cubicBezTo>
                    <a:pt x="512978" y="439009"/>
                    <a:pt x="517642" y="479985"/>
                    <a:pt x="517642" y="524607"/>
                  </a:cubicBezTo>
                  <a:lnTo>
                    <a:pt x="517642" y="893074"/>
                  </a:lnTo>
                  <a:lnTo>
                    <a:pt x="391263" y="893074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0" name="Freeform 13">
              <a:extLst>
                <a:ext uri="{FF2B5EF4-FFF2-40B4-BE49-F238E27FC236}">
                  <a16:creationId xmlns:a16="http://schemas.microsoft.com/office/drawing/2014/main" id="{6AB32396-6CC7-2BA9-6F67-D0750FF07A4B}"/>
                </a:ext>
              </a:extLst>
            </p:cNvPr>
            <p:cNvSpPr/>
            <p:nvPr/>
          </p:nvSpPr>
          <p:spPr bwMode="invGray">
            <a:xfrm>
              <a:off x="6650598" y="3191674"/>
              <a:ext cx="553550" cy="670581"/>
            </a:xfrm>
            <a:custGeom>
              <a:avLst/>
              <a:gdLst>
                <a:gd name="connsiteX0" fmla="*/ 425850 w 553550"/>
                <a:gd name="connsiteY0" fmla="*/ 275729 h 670581"/>
                <a:gd name="connsiteX1" fmla="*/ 414192 w 553550"/>
                <a:gd name="connsiteY1" fmla="*/ 213568 h 670581"/>
                <a:gd name="connsiteX2" fmla="*/ 386600 w 553550"/>
                <a:gd name="connsiteY2" fmla="*/ 162116 h 670581"/>
                <a:gd name="connsiteX3" fmla="*/ 340509 w 553550"/>
                <a:gd name="connsiteY3" fmla="*/ 127116 h 670581"/>
                <a:gd name="connsiteX4" fmla="*/ 273666 w 553550"/>
                <a:gd name="connsiteY4" fmla="*/ 114234 h 670581"/>
                <a:gd name="connsiteX5" fmla="*/ 214907 w 553550"/>
                <a:gd name="connsiteY5" fmla="*/ 125331 h 670581"/>
                <a:gd name="connsiteX6" fmla="*/ 171770 w 553550"/>
                <a:gd name="connsiteY6" fmla="*/ 156761 h 670581"/>
                <a:gd name="connsiteX7" fmla="*/ 142080 w 553550"/>
                <a:gd name="connsiteY7" fmla="*/ 206739 h 670581"/>
                <a:gd name="connsiteX8" fmla="*/ 126224 w 553550"/>
                <a:gd name="connsiteY8" fmla="*/ 275807 h 670581"/>
                <a:gd name="connsiteX9" fmla="*/ 425772 w 553550"/>
                <a:gd name="connsiteY9" fmla="*/ 275807 h 670581"/>
                <a:gd name="connsiteX10" fmla="*/ 553473 w 553550"/>
                <a:gd name="connsiteY10" fmla="*/ 322447 h 670581"/>
                <a:gd name="connsiteX11" fmla="*/ 552229 w 553550"/>
                <a:gd name="connsiteY11" fmla="*/ 354731 h 670581"/>
                <a:gd name="connsiteX12" fmla="*/ 549820 w 553550"/>
                <a:gd name="connsiteY12" fmla="*/ 379797 h 670581"/>
                <a:gd name="connsiteX13" fmla="*/ 123892 w 553550"/>
                <a:gd name="connsiteY13" fmla="*/ 379797 h 670581"/>
                <a:gd name="connsiteX14" fmla="*/ 144256 w 553550"/>
                <a:gd name="connsiteY14" fmla="*/ 459652 h 670581"/>
                <a:gd name="connsiteX15" fmla="*/ 180786 w 553550"/>
                <a:gd name="connsiteY15" fmla="*/ 514363 h 670581"/>
                <a:gd name="connsiteX16" fmla="*/ 229675 w 553550"/>
                <a:gd name="connsiteY16" fmla="*/ 546104 h 670581"/>
                <a:gd name="connsiteX17" fmla="*/ 286258 w 553550"/>
                <a:gd name="connsiteY17" fmla="*/ 556270 h 670581"/>
                <a:gd name="connsiteX18" fmla="*/ 325819 w 553550"/>
                <a:gd name="connsiteY18" fmla="*/ 552700 h 670581"/>
                <a:gd name="connsiteX19" fmla="*/ 361494 w 553550"/>
                <a:gd name="connsiteY19" fmla="*/ 541913 h 670581"/>
                <a:gd name="connsiteX20" fmla="*/ 391807 w 553550"/>
                <a:gd name="connsiteY20" fmla="*/ 527246 h 670581"/>
                <a:gd name="connsiteX21" fmla="*/ 425928 w 553550"/>
                <a:gd name="connsiteY21" fmla="*/ 504818 h 670581"/>
                <a:gd name="connsiteX22" fmla="*/ 500853 w 553550"/>
                <a:gd name="connsiteY22" fmla="*/ 585604 h 670581"/>
                <a:gd name="connsiteX23" fmla="*/ 454997 w 553550"/>
                <a:gd name="connsiteY23" fmla="*/ 622389 h 670581"/>
                <a:gd name="connsiteX24" fmla="*/ 407662 w 553550"/>
                <a:gd name="connsiteY24" fmla="*/ 647533 h 670581"/>
                <a:gd name="connsiteX25" fmla="*/ 349836 w 553550"/>
                <a:gd name="connsiteY25" fmla="*/ 664606 h 670581"/>
                <a:gd name="connsiteX26" fmla="*/ 278563 w 553550"/>
                <a:gd name="connsiteY26" fmla="*/ 670581 h 670581"/>
                <a:gd name="connsiteX27" fmla="*/ 200062 w 553550"/>
                <a:gd name="connsiteY27" fmla="*/ 658941 h 670581"/>
                <a:gd name="connsiteX28" fmla="*/ 135396 w 553550"/>
                <a:gd name="connsiteY28" fmla="*/ 628442 h 670581"/>
                <a:gd name="connsiteX29" fmla="*/ 84797 w 553550"/>
                <a:gd name="connsiteY29" fmla="*/ 585372 h 670581"/>
                <a:gd name="connsiteX30" fmla="*/ 41971 w 553550"/>
                <a:gd name="connsiteY30" fmla="*/ 523133 h 670581"/>
                <a:gd name="connsiteX31" fmla="*/ 10804 w 553550"/>
                <a:gd name="connsiteY31" fmla="*/ 438233 h 670581"/>
                <a:gd name="connsiteX32" fmla="*/ 0 w 553550"/>
                <a:gd name="connsiteY32" fmla="*/ 335640 h 670581"/>
                <a:gd name="connsiteX33" fmla="*/ 20675 w 553550"/>
                <a:gd name="connsiteY33" fmla="*/ 191450 h 670581"/>
                <a:gd name="connsiteX34" fmla="*/ 78502 w 553550"/>
                <a:gd name="connsiteY34" fmla="*/ 86141 h 670581"/>
                <a:gd name="connsiteX35" fmla="*/ 167729 w 553550"/>
                <a:gd name="connsiteY35" fmla="*/ 21884 h 670581"/>
                <a:gd name="connsiteX36" fmla="*/ 282139 w 553550"/>
                <a:gd name="connsiteY36" fmla="*/ 0 h 670581"/>
                <a:gd name="connsiteX37" fmla="*/ 401989 w 553550"/>
                <a:gd name="connsiteY37" fmla="*/ 26075 h 670581"/>
                <a:gd name="connsiteX38" fmla="*/ 486475 w 553550"/>
                <a:gd name="connsiteY38" fmla="*/ 96074 h 670581"/>
                <a:gd name="connsiteX39" fmla="*/ 536762 w 553550"/>
                <a:gd name="connsiteY39" fmla="*/ 198668 h 670581"/>
                <a:gd name="connsiteX40" fmla="*/ 553551 w 553550"/>
                <a:gd name="connsiteY40" fmla="*/ 322447 h 67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53550" h="670581">
                  <a:moveTo>
                    <a:pt x="425850" y="275729"/>
                  </a:moveTo>
                  <a:cubicBezTo>
                    <a:pt x="424218" y="253767"/>
                    <a:pt x="420332" y="233047"/>
                    <a:pt x="414192" y="213568"/>
                  </a:cubicBezTo>
                  <a:cubicBezTo>
                    <a:pt x="407974" y="194012"/>
                    <a:pt x="398802" y="176861"/>
                    <a:pt x="386600" y="162116"/>
                  </a:cubicBezTo>
                  <a:cubicBezTo>
                    <a:pt x="374397" y="147371"/>
                    <a:pt x="359085" y="135730"/>
                    <a:pt x="340509" y="127116"/>
                  </a:cubicBezTo>
                  <a:cubicBezTo>
                    <a:pt x="321933" y="118580"/>
                    <a:pt x="299626" y="114234"/>
                    <a:pt x="273666" y="114234"/>
                  </a:cubicBezTo>
                  <a:cubicBezTo>
                    <a:pt x="251282" y="114234"/>
                    <a:pt x="231773" y="117959"/>
                    <a:pt x="214907" y="125331"/>
                  </a:cubicBezTo>
                  <a:cubicBezTo>
                    <a:pt x="198196" y="132704"/>
                    <a:pt x="183740" y="143180"/>
                    <a:pt x="171770" y="156761"/>
                  </a:cubicBezTo>
                  <a:cubicBezTo>
                    <a:pt x="159801" y="170342"/>
                    <a:pt x="149930" y="187027"/>
                    <a:pt x="142080" y="206739"/>
                  </a:cubicBezTo>
                  <a:cubicBezTo>
                    <a:pt x="134307" y="226528"/>
                    <a:pt x="129022" y="249499"/>
                    <a:pt x="126224" y="275807"/>
                  </a:cubicBezTo>
                  <a:lnTo>
                    <a:pt x="425772" y="275807"/>
                  </a:lnTo>
                  <a:close/>
                  <a:moveTo>
                    <a:pt x="553473" y="322447"/>
                  </a:moveTo>
                  <a:cubicBezTo>
                    <a:pt x="553473" y="334010"/>
                    <a:pt x="553084" y="344797"/>
                    <a:pt x="552229" y="354731"/>
                  </a:cubicBezTo>
                  <a:cubicBezTo>
                    <a:pt x="551452" y="364742"/>
                    <a:pt x="550597" y="373045"/>
                    <a:pt x="549820" y="379797"/>
                  </a:cubicBezTo>
                  <a:lnTo>
                    <a:pt x="123892" y="379797"/>
                  </a:lnTo>
                  <a:cubicBezTo>
                    <a:pt x="127468" y="410916"/>
                    <a:pt x="134307" y="437535"/>
                    <a:pt x="144256" y="459652"/>
                  </a:cubicBezTo>
                  <a:cubicBezTo>
                    <a:pt x="154205" y="481769"/>
                    <a:pt x="166407" y="500006"/>
                    <a:pt x="180786" y="514363"/>
                  </a:cubicBezTo>
                  <a:cubicBezTo>
                    <a:pt x="195165" y="528720"/>
                    <a:pt x="211487" y="539274"/>
                    <a:pt x="229675" y="546104"/>
                  </a:cubicBezTo>
                  <a:cubicBezTo>
                    <a:pt x="247862" y="552933"/>
                    <a:pt x="266671" y="556270"/>
                    <a:pt x="286258" y="556270"/>
                  </a:cubicBezTo>
                  <a:cubicBezTo>
                    <a:pt x="300248" y="556270"/>
                    <a:pt x="313383" y="555106"/>
                    <a:pt x="325819" y="552700"/>
                  </a:cubicBezTo>
                  <a:cubicBezTo>
                    <a:pt x="338177" y="550294"/>
                    <a:pt x="350069" y="546724"/>
                    <a:pt x="361494" y="541913"/>
                  </a:cubicBezTo>
                  <a:cubicBezTo>
                    <a:pt x="372920" y="537101"/>
                    <a:pt x="382946" y="532290"/>
                    <a:pt x="391807" y="527246"/>
                  </a:cubicBezTo>
                  <a:cubicBezTo>
                    <a:pt x="400590" y="522279"/>
                    <a:pt x="411937" y="514751"/>
                    <a:pt x="425928" y="504818"/>
                  </a:cubicBezTo>
                  <a:lnTo>
                    <a:pt x="500853" y="585604"/>
                  </a:lnTo>
                  <a:cubicBezTo>
                    <a:pt x="484842" y="600737"/>
                    <a:pt x="469609" y="612999"/>
                    <a:pt x="454997" y="622389"/>
                  </a:cubicBezTo>
                  <a:cubicBezTo>
                    <a:pt x="440384" y="631779"/>
                    <a:pt x="424684" y="640160"/>
                    <a:pt x="407662" y="647533"/>
                  </a:cubicBezTo>
                  <a:cubicBezTo>
                    <a:pt x="390719" y="654905"/>
                    <a:pt x="371443" y="660570"/>
                    <a:pt x="349836" y="664606"/>
                  </a:cubicBezTo>
                  <a:cubicBezTo>
                    <a:pt x="328307" y="668564"/>
                    <a:pt x="304445" y="670581"/>
                    <a:pt x="278563" y="670581"/>
                  </a:cubicBezTo>
                  <a:cubicBezTo>
                    <a:pt x="250583" y="670581"/>
                    <a:pt x="224467" y="666701"/>
                    <a:pt x="200062" y="658941"/>
                  </a:cubicBezTo>
                  <a:cubicBezTo>
                    <a:pt x="175734" y="651180"/>
                    <a:pt x="154127" y="641014"/>
                    <a:pt x="135396" y="628442"/>
                  </a:cubicBezTo>
                  <a:cubicBezTo>
                    <a:pt x="116586" y="615870"/>
                    <a:pt x="99720" y="601513"/>
                    <a:pt x="84797" y="585372"/>
                  </a:cubicBezTo>
                  <a:cubicBezTo>
                    <a:pt x="69796" y="569230"/>
                    <a:pt x="55573" y="548509"/>
                    <a:pt x="41971" y="523133"/>
                  </a:cubicBezTo>
                  <a:cubicBezTo>
                    <a:pt x="28369" y="497834"/>
                    <a:pt x="18032" y="469508"/>
                    <a:pt x="10804" y="438233"/>
                  </a:cubicBezTo>
                  <a:cubicBezTo>
                    <a:pt x="3575" y="406959"/>
                    <a:pt x="0" y="372735"/>
                    <a:pt x="0" y="335640"/>
                  </a:cubicBezTo>
                  <a:cubicBezTo>
                    <a:pt x="0" y="281394"/>
                    <a:pt x="6918" y="233357"/>
                    <a:pt x="20675" y="191450"/>
                  </a:cubicBezTo>
                  <a:cubicBezTo>
                    <a:pt x="34432" y="149622"/>
                    <a:pt x="53708" y="114467"/>
                    <a:pt x="78502" y="86141"/>
                  </a:cubicBezTo>
                  <a:cubicBezTo>
                    <a:pt x="103296" y="57815"/>
                    <a:pt x="132986" y="36396"/>
                    <a:pt x="167729" y="21884"/>
                  </a:cubicBezTo>
                  <a:cubicBezTo>
                    <a:pt x="202549" y="7295"/>
                    <a:pt x="240634" y="0"/>
                    <a:pt x="282139" y="0"/>
                  </a:cubicBezTo>
                  <a:cubicBezTo>
                    <a:pt x="328073" y="0"/>
                    <a:pt x="368023" y="8692"/>
                    <a:pt x="401989" y="26075"/>
                  </a:cubicBezTo>
                  <a:cubicBezTo>
                    <a:pt x="435954" y="43381"/>
                    <a:pt x="464090" y="66740"/>
                    <a:pt x="486475" y="96074"/>
                  </a:cubicBezTo>
                  <a:cubicBezTo>
                    <a:pt x="508859" y="125409"/>
                    <a:pt x="525570" y="159633"/>
                    <a:pt x="536762" y="198668"/>
                  </a:cubicBezTo>
                  <a:cubicBezTo>
                    <a:pt x="547954" y="237780"/>
                    <a:pt x="553551" y="278988"/>
                    <a:pt x="553551" y="322447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" name="Freeform 14">
              <a:extLst>
                <a:ext uri="{FF2B5EF4-FFF2-40B4-BE49-F238E27FC236}">
                  <a16:creationId xmlns:a16="http://schemas.microsoft.com/office/drawing/2014/main" id="{75B559BB-2497-0C7F-5759-83CAE856071B}"/>
                </a:ext>
              </a:extLst>
            </p:cNvPr>
            <p:cNvSpPr/>
            <p:nvPr/>
          </p:nvSpPr>
          <p:spPr bwMode="invGray">
            <a:xfrm>
              <a:off x="7297884" y="3191752"/>
              <a:ext cx="517719" cy="656845"/>
            </a:xfrm>
            <a:custGeom>
              <a:avLst/>
              <a:gdLst>
                <a:gd name="connsiteX0" fmla="*/ 391262 w 517719"/>
                <a:gd name="connsiteY0" fmla="*/ 656690 h 656845"/>
                <a:gd name="connsiteX1" fmla="*/ 391262 w 517719"/>
                <a:gd name="connsiteY1" fmla="*/ 293035 h 656845"/>
                <a:gd name="connsiteX2" fmla="*/ 360095 w 517719"/>
                <a:gd name="connsiteY2" fmla="*/ 161107 h 656845"/>
                <a:gd name="connsiteX3" fmla="*/ 258821 w 517719"/>
                <a:gd name="connsiteY3" fmla="*/ 116562 h 656845"/>
                <a:gd name="connsiteX4" fmla="*/ 202471 w 517719"/>
                <a:gd name="connsiteY4" fmla="*/ 127349 h 656845"/>
                <a:gd name="connsiteX5" fmla="*/ 159334 w 517719"/>
                <a:gd name="connsiteY5" fmla="*/ 160874 h 656845"/>
                <a:gd name="connsiteX6" fmla="*/ 134152 w 517719"/>
                <a:gd name="connsiteY6" fmla="*/ 214421 h 656845"/>
                <a:gd name="connsiteX7" fmla="*/ 126379 w 517719"/>
                <a:gd name="connsiteY7" fmla="*/ 280541 h 656845"/>
                <a:gd name="connsiteX8" fmla="*/ 126379 w 517719"/>
                <a:gd name="connsiteY8" fmla="*/ 656768 h 656845"/>
                <a:gd name="connsiteX9" fmla="*/ 0 w 517719"/>
                <a:gd name="connsiteY9" fmla="*/ 656768 h 656845"/>
                <a:gd name="connsiteX10" fmla="*/ 0 w 517719"/>
                <a:gd name="connsiteY10" fmla="*/ 13736 h 656845"/>
                <a:gd name="connsiteX11" fmla="*/ 126379 w 517719"/>
                <a:gd name="connsiteY11" fmla="*/ 13736 h 656845"/>
                <a:gd name="connsiteX12" fmla="*/ 126379 w 517719"/>
                <a:gd name="connsiteY12" fmla="*/ 74733 h 656845"/>
                <a:gd name="connsiteX13" fmla="*/ 155759 w 517719"/>
                <a:gd name="connsiteY13" fmla="*/ 43381 h 656845"/>
                <a:gd name="connsiteX14" fmla="*/ 194154 w 517719"/>
                <a:gd name="connsiteY14" fmla="*/ 19789 h 656845"/>
                <a:gd name="connsiteX15" fmla="*/ 239079 w 517719"/>
                <a:gd name="connsiteY15" fmla="*/ 5122 h 656845"/>
                <a:gd name="connsiteX16" fmla="*/ 288201 w 517719"/>
                <a:gd name="connsiteY16" fmla="*/ 0 h 656845"/>
                <a:gd name="connsiteX17" fmla="*/ 389164 w 517719"/>
                <a:gd name="connsiteY17" fmla="*/ 18858 h 656845"/>
                <a:gd name="connsiteX18" fmla="*/ 460515 w 517719"/>
                <a:gd name="connsiteY18" fmla="*/ 73026 h 656845"/>
                <a:gd name="connsiteX19" fmla="*/ 503341 w 517719"/>
                <a:gd name="connsiteY19" fmla="*/ 162194 h 656845"/>
                <a:gd name="connsiteX20" fmla="*/ 517719 w 517719"/>
                <a:gd name="connsiteY20" fmla="*/ 288379 h 656845"/>
                <a:gd name="connsiteX21" fmla="*/ 517719 w 517719"/>
                <a:gd name="connsiteY21" fmla="*/ 656845 h 656845"/>
                <a:gd name="connsiteX22" fmla="*/ 391262 w 517719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719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471" y="127349"/>
                  </a:cubicBezTo>
                  <a:cubicBezTo>
                    <a:pt x="185294" y="134566"/>
                    <a:pt x="170915" y="145664"/>
                    <a:pt x="159334" y="160874"/>
                  </a:cubicBezTo>
                  <a:cubicBezTo>
                    <a:pt x="147753" y="176007"/>
                    <a:pt x="139359" y="193856"/>
                    <a:pt x="134152" y="214421"/>
                  </a:cubicBezTo>
                  <a:cubicBezTo>
                    <a:pt x="128944" y="234987"/>
                    <a:pt x="126379" y="257027"/>
                    <a:pt x="126379" y="280541"/>
                  </a:cubicBezTo>
                  <a:lnTo>
                    <a:pt x="126379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379" y="13736"/>
                  </a:lnTo>
                  <a:lnTo>
                    <a:pt x="126379" y="74733"/>
                  </a:lnTo>
                  <a:cubicBezTo>
                    <a:pt x="134385" y="63170"/>
                    <a:pt x="144178" y="52693"/>
                    <a:pt x="155759" y="43381"/>
                  </a:cubicBezTo>
                  <a:cubicBezTo>
                    <a:pt x="167340" y="33991"/>
                    <a:pt x="180086" y="26153"/>
                    <a:pt x="194154" y="19789"/>
                  </a:cubicBezTo>
                  <a:cubicBezTo>
                    <a:pt x="208067" y="13426"/>
                    <a:pt x="223068" y="8537"/>
                    <a:pt x="239079" y="5122"/>
                  </a:cubicBezTo>
                  <a:cubicBezTo>
                    <a:pt x="255090" y="1707"/>
                    <a:pt x="271412" y="0"/>
                    <a:pt x="288201" y="0"/>
                  </a:cubicBezTo>
                  <a:cubicBezTo>
                    <a:pt x="326907" y="0"/>
                    <a:pt x="360562" y="6286"/>
                    <a:pt x="389164" y="18858"/>
                  </a:cubicBezTo>
                  <a:cubicBezTo>
                    <a:pt x="417767" y="31430"/>
                    <a:pt x="441472" y="49434"/>
                    <a:pt x="460515" y="73026"/>
                  </a:cubicBezTo>
                  <a:cubicBezTo>
                    <a:pt x="479479" y="96540"/>
                    <a:pt x="493703" y="126263"/>
                    <a:pt x="503341" y="162194"/>
                  </a:cubicBezTo>
                  <a:cubicBezTo>
                    <a:pt x="512901" y="198125"/>
                    <a:pt x="517719" y="240186"/>
                    <a:pt x="517719" y="288379"/>
                  </a:cubicBezTo>
                  <a:lnTo>
                    <a:pt x="517719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" name="Freeform 15">
              <a:extLst>
                <a:ext uri="{FF2B5EF4-FFF2-40B4-BE49-F238E27FC236}">
                  <a16:creationId xmlns:a16="http://schemas.microsoft.com/office/drawing/2014/main" id="{C047A1F4-63DF-E8D1-0C46-37D2E94CADFA}"/>
                </a:ext>
              </a:extLst>
            </p:cNvPr>
            <p:cNvSpPr/>
            <p:nvPr/>
          </p:nvSpPr>
          <p:spPr bwMode="invGray">
            <a:xfrm>
              <a:off x="7909572" y="3191752"/>
              <a:ext cx="574457" cy="670503"/>
            </a:xfrm>
            <a:custGeom>
              <a:avLst/>
              <a:gdLst>
                <a:gd name="connsiteX0" fmla="*/ 446913 w 574457"/>
                <a:gd name="connsiteY0" fmla="*/ 335485 h 670503"/>
                <a:gd name="connsiteX1" fmla="*/ 435487 w 574457"/>
                <a:gd name="connsiteY1" fmla="*/ 246628 h 670503"/>
                <a:gd name="connsiteX2" fmla="*/ 402843 w 574457"/>
                <a:gd name="connsiteY2" fmla="*/ 178724 h 670503"/>
                <a:gd name="connsiteX3" fmla="*/ 351001 w 574457"/>
                <a:gd name="connsiteY3" fmla="*/ 135342 h 670503"/>
                <a:gd name="connsiteX4" fmla="*/ 282138 w 574457"/>
                <a:gd name="connsiteY4" fmla="*/ 120132 h 670503"/>
                <a:gd name="connsiteX5" fmla="*/ 217705 w 574457"/>
                <a:gd name="connsiteY5" fmla="*/ 135342 h 670503"/>
                <a:gd name="connsiteX6" fmla="*/ 169205 w 574457"/>
                <a:gd name="connsiteY6" fmla="*/ 178413 h 670503"/>
                <a:gd name="connsiteX7" fmla="*/ 138349 w 574457"/>
                <a:gd name="connsiteY7" fmla="*/ 245153 h 670503"/>
                <a:gd name="connsiteX8" fmla="*/ 127623 w 574457"/>
                <a:gd name="connsiteY8" fmla="*/ 331837 h 670503"/>
                <a:gd name="connsiteX9" fmla="*/ 139281 w 574457"/>
                <a:gd name="connsiteY9" fmla="*/ 425739 h 670503"/>
                <a:gd name="connsiteX10" fmla="*/ 172236 w 574457"/>
                <a:gd name="connsiteY10" fmla="*/ 493953 h 670503"/>
                <a:gd name="connsiteX11" fmla="*/ 223145 w 574457"/>
                <a:gd name="connsiteY11" fmla="*/ 535782 h 670503"/>
                <a:gd name="connsiteX12" fmla="*/ 288744 w 574457"/>
                <a:gd name="connsiteY12" fmla="*/ 550139 h 670503"/>
                <a:gd name="connsiteX13" fmla="*/ 353722 w 574457"/>
                <a:gd name="connsiteY13" fmla="*/ 533066 h 670503"/>
                <a:gd name="connsiteX14" fmla="*/ 403465 w 574457"/>
                <a:gd name="connsiteY14" fmla="*/ 486969 h 670503"/>
                <a:gd name="connsiteX15" fmla="*/ 435487 w 574457"/>
                <a:gd name="connsiteY15" fmla="*/ 418755 h 670503"/>
                <a:gd name="connsiteX16" fmla="*/ 446913 w 574457"/>
                <a:gd name="connsiteY16" fmla="*/ 335330 h 670503"/>
                <a:gd name="connsiteX17" fmla="*/ 574458 w 574457"/>
                <a:gd name="connsiteY17" fmla="*/ 331915 h 670503"/>
                <a:gd name="connsiteX18" fmla="*/ 552307 w 574457"/>
                <a:gd name="connsiteY18" fmla="*/ 474863 h 670503"/>
                <a:gd name="connsiteX19" fmla="*/ 491216 w 574457"/>
                <a:gd name="connsiteY19" fmla="*/ 581336 h 670503"/>
                <a:gd name="connsiteX20" fmla="*/ 398957 w 574457"/>
                <a:gd name="connsiteY20" fmla="*/ 647766 h 670503"/>
                <a:gd name="connsiteX21" fmla="*/ 283926 w 574457"/>
                <a:gd name="connsiteY21" fmla="*/ 670504 h 670503"/>
                <a:gd name="connsiteX22" fmla="*/ 170993 w 574457"/>
                <a:gd name="connsiteY22" fmla="*/ 646602 h 670503"/>
                <a:gd name="connsiteX23" fmla="*/ 81144 w 574457"/>
                <a:gd name="connsiteY23" fmla="*/ 578698 h 670503"/>
                <a:gd name="connsiteX24" fmla="*/ 21529 w 574457"/>
                <a:gd name="connsiteY24" fmla="*/ 472845 h 670503"/>
                <a:gd name="connsiteX25" fmla="*/ 0 w 574457"/>
                <a:gd name="connsiteY25" fmla="*/ 335562 h 670503"/>
                <a:gd name="connsiteX26" fmla="*/ 22151 w 574457"/>
                <a:gd name="connsiteY26" fmla="*/ 194400 h 670503"/>
                <a:gd name="connsiteX27" fmla="*/ 82931 w 574457"/>
                <a:gd name="connsiteY27" fmla="*/ 88857 h 670503"/>
                <a:gd name="connsiteX28" fmla="*/ 174024 w 574457"/>
                <a:gd name="connsiteY28" fmla="*/ 22738 h 670503"/>
                <a:gd name="connsiteX29" fmla="*/ 287579 w 574457"/>
                <a:gd name="connsiteY29" fmla="*/ 0 h 670503"/>
                <a:gd name="connsiteX30" fmla="*/ 401678 w 574457"/>
                <a:gd name="connsiteY30" fmla="*/ 23669 h 670503"/>
                <a:gd name="connsiteX31" fmla="*/ 492459 w 574457"/>
                <a:gd name="connsiteY31" fmla="*/ 90642 h 670503"/>
                <a:gd name="connsiteX32" fmla="*/ 552617 w 574457"/>
                <a:gd name="connsiteY32" fmla="*/ 195331 h 670503"/>
                <a:gd name="connsiteX33" fmla="*/ 574458 w 574457"/>
                <a:gd name="connsiteY33" fmla="*/ 331993 h 67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4457" h="670503">
                  <a:moveTo>
                    <a:pt x="446913" y="335485"/>
                  </a:moveTo>
                  <a:cubicBezTo>
                    <a:pt x="446913" y="302813"/>
                    <a:pt x="443105" y="273168"/>
                    <a:pt x="435487" y="246628"/>
                  </a:cubicBezTo>
                  <a:cubicBezTo>
                    <a:pt x="427871" y="220164"/>
                    <a:pt x="416989" y="197504"/>
                    <a:pt x="402843" y="178724"/>
                  </a:cubicBezTo>
                  <a:cubicBezTo>
                    <a:pt x="388698" y="160021"/>
                    <a:pt x="371365" y="145509"/>
                    <a:pt x="351001" y="135342"/>
                  </a:cubicBezTo>
                  <a:cubicBezTo>
                    <a:pt x="330638" y="125176"/>
                    <a:pt x="307631" y="120132"/>
                    <a:pt x="282138" y="120132"/>
                  </a:cubicBezTo>
                  <a:cubicBezTo>
                    <a:pt x="258199" y="120132"/>
                    <a:pt x="236670" y="125176"/>
                    <a:pt x="217705" y="135342"/>
                  </a:cubicBezTo>
                  <a:cubicBezTo>
                    <a:pt x="198740" y="145509"/>
                    <a:pt x="182574" y="159866"/>
                    <a:pt x="169205" y="178413"/>
                  </a:cubicBezTo>
                  <a:cubicBezTo>
                    <a:pt x="155837" y="196960"/>
                    <a:pt x="145577" y="219233"/>
                    <a:pt x="138349" y="245153"/>
                  </a:cubicBezTo>
                  <a:cubicBezTo>
                    <a:pt x="131120" y="271073"/>
                    <a:pt x="127623" y="300019"/>
                    <a:pt x="127623" y="331837"/>
                  </a:cubicBezTo>
                  <a:cubicBezTo>
                    <a:pt x="127623" y="367303"/>
                    <a:pt x="131509" y="398655"/>
                    <a:pt x="139281" y="425739"/>
                  </a:cubicBezTo>
                  <a:cubicBezTo>
                    <a:pt x="147054" y="452901"/>
                    <a:pt x="158013" y="475561"/>
                    <a:pt x="172236" y="493953"/>
                  </a:cubicBezTo>
                  <a:cubicBezTo>
                    <a:pt x="186382" y="512268"/>
                    <a:pt x="203404" y="526237"/>
                    <a:pt x="223145" y="535782"/>
                  </a:cubicBezTo>
                  <a:cubicBezTo>
                    <a:pt x="242888" y="545328"/>
                    <a:pt x="264728" y="550139"/>
                    <a:pt x="288744" y="550139"/>
                  </a:cubicBezTo>
                  <a:cubicBezTo>
                    <a:pt x="312761" y="550139"/>
                    <a:pt x="334368" y="544474"/>
                    <a:pt x="353722" y="533066"/>
                  </a:cubicBezTo>
                  <a:cubicBezTo>
                    <a:pt x="373075" y="521658"/>
                    <a:pt x="389708" y="506293"/>
                    <a:pt x="403465" y="486969"/>
                  </a:cubicBezTo>
                  <a:cubicBezTo>
                    <a:pt x="417222" y="467645"/>
                    <a:pt x="427948" y="444907"/>
                    <a:pt x="435487" y="418755"/>
                  </a:cubicBezTo>
                  <a:cubicBezTo>
                    <a:pt x="443027" y="392602"/>
                    <a:pt x="446913" y="364819"/>
                    <a:pt x="446913" y="335330"/>
                  </a:cubicBezTo>
                  <a:moveTo>
                    <a:pt x="574458" y="331915"/>
                  </a:moveTo>
                  <a:cubicBezTo>
                    <a:pt x="574458" y="385384"/>
                    <a:pt x="567074" y="433034"/>
                    <a:pt x="552307" y="474863"/>
                  </a:cubicBezTo>
                  <a:cubicBezTo>
                    <a:pt x="537539" y="516769"/>
                    <a:pt x="517175" y="552234"/>
                    <a:pt x="491216" y="581336"/>
                  </a:cubicBezTo>
                  <a:cubicBezTo>
                    <a:pt x="465256" y="610438"/>
                    <a:pt x="434477" y="632555"/>
                    <a:pt x="398957" y="647766"/>
                  </a:cubicBezTo>
                  <a:cubicBezTo>
                    <a:pt x="363438" y="662899"/>
                    <a:pt x="325042" y="670504"/>
                    <a:pt x="283926" y="670504"/>
                  </a:cubicBezTo>
                  <a:cubicBezTo>
                    <a:pt x="242810" y="670504"/>
                    <a:pt x="205502" y="662511"/>
                    <a:pt x="170993" y="646602"/>
                  </a:cubicBezTo>
                  <a:cubicBezTo>
                    <a:pt x="136483" y="630693"/>
                    <a:pt x="106482" y="608032"/>
                    <a:pt x="81144" y="578698"/>
                  </a:cubicBezTo>
                  <a:cubicBezTo>
                    <a:pt x="55728" y="549363"/>
                    <a:pt x="35908" y="514130"/>
                    <a:pt x="21529" y="472845"/>
                  </a:cubicBezTo>
                  <a:cubicBezTo>
                    <a:pt x="7150" y="431559"/>
                    <a:pt x="0" y="385850"/>
                    <a:pt x="0" y="335562"/>
                  </a:cubicBezTo>
                  <a:cubicBezTo>
                    <a:pt x="0" y="285275"/>
                    <a:pt x="7384" y="235840"/>
                    <a:pt x="22151" y="194400"/>
                  </a:cubicBezTo>
                  <a:cubicBezTo>
                    <a:pt x="36919" y="152959"/>
                    <a:pt x="57205" y="117726"/>
                    <a:pt x="82931" y="88857"/>
                  </a:cubicBezTo>
                  <a:cubicBezTo>
                    <a:pt x="108658" y="59988"/>
                    <a:pt x="139048" y="37949"/>
                    <a:pt x="174024" y="22738"/>
                  </a:cubicBezTo>
                  <a:cubicBezTo>
                    <a:pt x="208999" y="7605"/>
                    <a:pt x="246774" y="0"/>
                    <a:pt x="287579" y="0"/>
                  </a:cubicBezTo>
                  <a:cubicBezTo>
                    <a:pt x="328384" y="0"/>
                    <a:pt x="366702" y="7916"/>
                    <a:pt x="401678" y="23669"/>
                  </a:cubicBezTo>
                  <a:cubicBezTo>
                    <a:pt x="436653" y="39423"/>
                    <a:pt x="466888" y="61773"/>
                    <a:pt x="492459" y="90642"/>
                  </a:cubicBezTo>
                  <a:cubicBezTo>
                    <a:pt x="518030" y="119589"/>
                    <a:pt x="538083" y="154433"/>
                    <a:pt x="552617" y="195331"/>
                  </a:cubicBezTo>
                  <a:cubicBezTo>
                    <a:pt x="567152" y="236151"/>
                    <a:pt x="574458" y="281782"/>
                    <a:pt x="574458" y="331993"/>
                  </a:cubicBezTo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" name="Freeform 16">
              <a:extLst>
                <a:ext uri="{FF2B5EF4-FFF2-40B4-BE49-F238E27FC236}">
                  <a16:creationId xmlns:a16="http://schemas.microsoft.com/office/drawing/2014/main" id="{765922E6-1443-5641-1132-5623EE5D7224}"/>
                </a:ext>
              </a:extLst>
            </p:cNvPr>
            <p:cNvSpPr/>
            <p:nvPr/>
          </p:nvSpPr>
          <p:spPr bwMode="invGray">
            <a:xfrm>
              <a:off x="8577920" y="3191752"/>
              <a:ext cx="517641" cy="656845"/>
            </a:xfrm>
            <a:custGeom>
              <a:avLst/>
              <a:gdLst>
                <a:gd name="connsiteX0" fmla="*/ 391262 w 517641"/>
                <a:gd name="connsiteY0" fmla="*/ 656690 h 656845"/>
                <a:gd name="connsiteX1" fmla="*/ 391262 w 517641"/>
                <a:gd name="connsiteY1" fmla="*/ 293035 h 656845"/>
                <a:gd name="connsiteX2" fmla="*/ 360095 w 517641"/>
                <a:gd name="connsiteY2" fmla="*/ 161107 h 656845"/>
                <a:gd name="connsiteX3" fmla="*/ 258821 w 517641"/>
                <a:gd name="connsiteY3" fmla="*/ 116562 h 656845"/>
                <a:gd name="connsiteX4" fmla="*/ 202549 w 517641"/>
                <a:gd name="connsiteY4" fmla="*/ 127349 h 656845"/>
                <a:gd name="connsiteX5" fmla="*/ 159412 w 517641"/>
                <a:gd name="connsiteY5" fmla="*/ 160874 h 656845"/>
                <a:gd name="connsiteX6" fmla="*/ 134230 w 517641"/>
                <a:gd name="connsiteY6" fmla="*/ 214421 h 656845"/>
                <a:gd name="connsiteX7" fmla="*/ 126457 w 517641"/>
                <a:gd name="connsiteY7" fmla="*/ 280541 h 656845"/>
                <a:gd name="connsiteX8" fmla="*/ 126457 w 517641"/>
                <a:gd name="connsiteY8" fmla="*/ 656768 h 656845"/>
                <a:gd name="connsiteX9" fmla="*/ 0 w 517641"/>
                <a:gd name="connsiteY9" fmla="*/ 656768 h 656845"/>
                <a:gd name="connsiteX10" fmla="*/ 0 w 517641"/>
                <a:gd name="connsiteY10" fmla="*/ 13736 h 656845"/>
                <a:gd name="connsiteX11" fmla="*/ 126457 w 517641"/>
                <a:gd name="connsiteY11" fmla="*/ 13736 h 656845"/>
                <a:gd name="connsiteX12" fmla="*/ 126457 w 517641"/>
                <a:gd name="connsiteY12" fmla="*/ 74733 h 656845"/>
                <a:gd name="connsiteX13" fmla="*/ 155837 w 517641"/>
                <a:gd name="connsiteY13" fmla="*/ 43381 h 656845"/>
                <a:gd name="connsiteX14" fmla="*/ 194154 w 517641"/>
                <a:gd name="connsiteY14" fmla="*/ 19789 h 656845"/>
                <a:gd name="connsiteX15" fmla="*/ 239079 w 517641"/>
                <a:gd name="connsiteY15" fmla="*/ 5122 h 656845"/>
                <a:gd name="connsiteX16" fmla="*/ 288201 w 517641"/>
                <a:gd name="connsiteY16" fmla="*/ 0 h 656845"/>
                <a:gd name="connsiteX17" fmla="*/ 389164 w 517641"/>
                <a:gd name="connsiteY17" fmla="*/ 18858 h 656845"/>
                <a:gd name="connsiteX18" fmla="*/ 460437 w 517641"/>
                <a:gd name="connsiteY18" fmla="*/ 73026 h 656845"/>
                <a:gd name="connsiteX19" fmla="*/ 503263 w 517641"/>
                <a:gd name="connsiteY19" fmla="*/ 162194 h 656845"/>
                <a:gd name="connsiteX20" fmla="*/ 517642 w 517641"/>
                <a:gd name="connsiteY20" fmla="*/ 288379 h 656845"/>
                <a:gd name="connsiteX21" fmla="*/ 517642 w 517641"/>
                <a:gd name="connsiteY21" fmla="*/ 656845 h 656845"/>
                <a:gd name="connsiteX22" fmla="*/ 391262 w 517641"/>
                <a:gd name="connsiteY22" fmla="*/ 656845 h 65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7641" h="656845">
                  <a:moveTo>
                    <a:pt x="391262" y="656690"/>
                  </a:moveTo>
                  <a:lnTo>
                    <a:pt x="391262" y="293035"/>
                  </a:lnTo>
                  <a:cubicBezTo>
                    <a:pt x="391262" y="234832"/>
                    <a:pt x="380925" y="190830"/>
                    <a:pt x="360095" y="161107"/>
                  </a:cubicBezTo>
                  <a:cubicBezTo>
                    <a:pt x="339343" y="131462"/>
                    <a:pt x="305611" y="116562"/>
                    <a:pt x="258821" y="116562"/>
                  </a:cubicBezTo>
                  <a:cubicBezTo>
                    <a:pt x="238457" y="116562"/>
                    <a:pt x="219648" y="120210"/>
                    <a:pt x="202549" y="127349"/>
                  </a:cubicBezTo>
                  <a:cubicBezTo>
                    <a:pt x="185372" y="134566"/>
                    <a:pt x="170993" y="145664"/>
                    <a:pt x="159412" y="160874"/>
                  </a:cubicBezTo>
                  <a:cubicBezTo>
                    <a:pt x="147831" y="176007"/>
                    <a:pt x="139437" y="193856"/>
                    <a:pt x="134230" y="214421"/>
                  </a:cubicBezTo>
                  <a:cubicBezTo>
                    <a:pt x="129022" y="234987"/>
                    <a:pt x="126457" y="257027"/>
                    <a:pt x="126457" y="280541"/>
                  </a:cubicBezTo>
                  <a:lnTo>
                    <a:pt x="126457" y="656768"/>
                  </a:lnTo>
                  <a:lnTo>
                    <a:pt x="0" y="656768"/>
                  </a:lnTo>
                  <a:lnTo>
                    <a:pt x="0" y="13736"/>
                  </a:lnTo>
                  <a:lnTo>
                    <a:pt x="126457" y="13736"/>
                  </a:lnTo>
                  <a:lnTo>
                    <a:pt x="126457" y="74733"/>
                  </a:lnTo>
                  <a:cubicBezTo>
                    <a:pt x="134462" y="63170"/>
                    <a:pt x="144178" y="52693"/>
                    <a:pt x="155837" y="43381"/>
                  </a:cubicBezTo>
                  <a:cubicBezTo>
                    <a:pt x="167417" y="33991"/>
                    <a:pt x="180164" y="26153"/>
                    <a:pt x="194154" y="19789"/>
                  </a:cubicBezTo>
                  <a:cubicBezTo>
                    <a:pt x="208145" y="13426"/>
                    <a:pt x="223146" y="8537"/>
                    <a:pt x="239079" y="5122"/>
                  </a:cubicBezTo>
                  <a:cubicBezTo>
                    <a:pt x="255012" y="1707"/>
                    <a:pt x="271412" y="0"/>
                    <a:pt x="288201" y="0"/>
                  </a:cubicBezTo>
                  <a:cubicBezTo>
                    <a:pt x="326985" y="0"/>
                    <a:pt x="360562" y="6286"/>
                    <a:pt x="389164" y="18858"/>
                  </a:cubicBezTo>
                  <a:cubicBezTo>
                    <a:pt x="417689" y="31430"/>
                    <a:pt x="441472" y="49434"/>
                    <a:pt x="460437" y="73026"/>
                  </a:cubicBezTo>
                  <a:cubicBezTo>
                    <a:pt x="479402" y="96540"/>
                    <a:pt x="493703" y="126263"/>
                    <a:pt x="503263" y="162194"/>
                  </a:cubicBezTo>
                  <a:cubicBezTo>
                    <a:pt x="512823" y="198125"/>
                    <a:pt x="517642" y="240186"/>
                    <a:pt x="517642" y="288379"/>
                  </a:cubicBezTo>
                  <a:lnTo>
                    <a:pt x="517642" y="656845"/>
                  </a:lnTo>
                  <a:lnTo>
                    <a:pt x="391262" y="656845"/>
                  </a:lnTo>
                  <a:close/>
                </a:path>
              </a:pathLst>
            </a:custGeom>
            <a:solidFill>
              <a:srgbClr val="1A9AFA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" name="Freeform 17">
              <a:extLst>
                <a:ext uri="{FF2B5EF4-FFF2-40B4-BE49-F238E27FC236}">
                  <a16:creationId xmlns:a16="http://schemas.microsoft.com/office/drawing/2014/main" id="{657D3BC0-1504-FC87-B2F7-A80ABB823FE8}"/>
                </a:ext>
              </a:extLst>
            </p:cNvPr>
            <p:cNvSpPr/>
            <p:nvPr/>
          </p:nvSpPr>
          <p:spPr bwMode="invGray">
            <a:xfrm>
              <a:off x="1333500" y="1365250"/>
              <a:ext cx="2432217" cy="886244"/>
            </a:xfrm>
            <a:custGeom>
              <a:avLst/>
              <a:gdLst>
                <a:gd name="connsiteX0" fmla="*/ 2431984 w 2432217"/>
                <a:gd name="connsiteY0" fmla="*/ 0 h 886244"/>
                <a:gd name="connsiteX1" fmla="*/ 0 w 2432217"/>
                <a:gd name="connsiteY1" fmla="*/ 886245 h 886244"/>
                <a:gd name="connsiteX2" fmla="*/ 2432217 w 2432217"/>
                <a:gd name="connsiteY2" fmla="*/ 457246 h 886244"/>
                <a:gd name="connsiteX3" fmla="*/ 2432217 w 2432217"/>
                <a:gd name="connsiteY3" fmla="*/ 0 h 886244"/>
                <a:gd name="connsiteX4" fmla="*/ 2431984 w 2432217"/>
                <a:gd name="connsiteY4" fmla="*/ 0 h 88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217" h="886244">
                  <a:moveTo>
                    <a:pt x="2431984" y="0"/>
                  </a:moveTo>
                  <a:lnTo>
                    <a:pt x="0" y="886245"/>
                  </a:lnTo>
                  <a:lnTo>
                    <a:pt x="2432217" y="457246"/>
                  </a:lnTo>
                  <a:lnTo>
                    <a:pt x="2432217" y="0"/>
                  </a:lnTo>
                  <a:lnTo>
                    <a:pt x="2431984" y="0"/>
                  </a:lnTo>
                  <a:close/>
                </a:path>
              </a:pathLst>
            </a:custGeom>
            <a:solidFill>
              <a:srgbClr val="FFE600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" name="Freeform 18">
              <a:extLst>
                <a:ext uri="{FF2B5EF4-FFF2-40B4-BE49-F238E27FC236}">
                  <a16:creationId xmlns:a16="http://schemas.microsoft.com/office/drawing/2014/main" id="{63414D58-6137-2B04-51A1-42FBF5259ED2}"/>
                </a:ext>
              </a:extLst>
            </p:cNvPr>
            <p:cNvSpPr/>
            <p:nvPr/>
          </p:nvSpPr>
          <p:spPr bwMode="invGray">
            <a:xfrm>
              <a:off x="1354718" y="2619961"/>
              <a:ext cx="2042042" cy="1228558"/>
            </a:xfrm>
            <a:custGeom>
              <a:avLst/>
              <a:gdLst>
                <a:gd name="connsiteX0" fmla="*/ 1639277 w 2042042"/>
                <a:gd name="connsiteY0" fmla="*/ 78 h 1228558"/>
                <a:gd name="connsiteX1" fmla="*/ 1430277 w 2042042"/>
                <a:gd name="connsiteY1" fmla="*/ 400983 h 1228558"/>
                <a:gd name="connsiteX2" fmla="*/ 1221821 w 2042042"/>
                <a:gd name="connsiteY2" fmla="*/ 78 h 1228558"/>
                <a:gd name="connsiteX3" fmla="*/ 813848 w 2042042"/>
                <a:gd name="connsiteY3" fmla="*/ 78 h 1228558"/>
                <a:gd name="connsiteX4" fmla="*/ 1243662 w 2042042"/>
                <a:gd name="connsiteY4" fmla="*/ 743297 h 1228558"/>
                <a:gd name="connsiteX5" fmla="*/ 1243662 w 2042042"/>
                <a:gd name="connsiteY5" fmla="*/ 1228559 h 1228558"/>
                <a:gd name="connsiteX6" fmla="*/ 1611607 w 2042042"/>
                <a:gd name="connsiteY6" fmla="*/ 1228559 h 1228558"/>
                <a:gd name="connsiteX7" fmla="*/ 1611607 w 2042042"/>
                <a:gd name="connsiteY7" fmla="*/ 743297 h 1228558"/>
                <a:gd name="connsiteX8" fmla="*/ 2042043 w 2042042"/>
                <a:gd name="connsiteY8" fmla="*/ 78 h 1228558"/>
                <a:gd name="connsiteX9" fmla="*/ 1639277 w 2042042"/>
                <a:gd name="connsiteY9" fmla="*/ 78 h 1228558"/>
                <a:gd name="connsiteX10" fmla="*/ 0 w 2042042"/>
                <a:gd name="connsiteY10" fmla="*/ 78 h 1228558"/>
                <a:gd name="connsiteX11" fmla="*/ 0 w 2042042"/>
                <a:gd name="connsiteY11" fmla="*/ 1228481 h 1228558"/>
                <a:gd name="connsiteX12" fmla="*/ 984219 w 2042042"/>
                <a:gd name="connsiteY12" fmla="*/ 1228481 h 1228558"/>
                <a:gd name="connsiteX13" fmla="*/ 984219 w 2042042"/>
                <a:gd name="connsiteY13" fmla="*/ 945923 h 1228558"/>
                <a:gd name="connsiteX14" fmla="*/ 369034 w 2042042"/>
                <a:gd name="connsiteY14" fmla="*/ 945923 h 1228558"/>
                <a:gd name="connsiteX15" fmla="*/ 369034 w 2042042"/>
                <a:gd name="connsiteY15" fmla="*/ 743220 h 1228558"/>
                <a:gd name="connsiteX16" fmla="*/ 813848 w 2042042"/>
                <a:gd name="connsiteY16" fmla="*/ 743220 h 1228558"/>
                <a:gd name="connsiteX17" fmla="*/ 813848 w 2042042"/>
                <a:gd name="connsiteY17" fmla="*/ 485339 h 1228558"/>
                <a:gd name="connsiteX18" fmla="*/ 369034 w 2042042"/>
                <a:gd name="connsiteY18" fmla="*/ 485339 h 1228558"/>
                <a:gd name="connsiteX19" fmla="*/ 369034 w 2042042"/>
                <a:gd name="connsiteY19" fmla="*/ 282558 h 1228558"/>
                <a:gd name="connsiteX20" fmla="*/ 861182 w 2042042"/>
                <a:gd name="connsiteY20" fmla="*/ 282558 h 1228558"/>
                <a:gd name="connsiteX21" fmla="*/ 697884 w 2042042"/>
                <a:gd name="connsiteY21" fmla="*/ 0 h 1228558"/>
                <a:gd name="connsiteX22" fmla="*/ 0 w 2042042"/>
                <a:gd name="connsiteY22" fmla="*/ 0 h 122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42042" h="1228558">
                  <a:moveTo>
                    <a:pt x="1639277" y="78"/>
                  </a:moveTo>
                  <a:lnTo>
                    <a:pt x="1430277" y="400983"/>
                  </a:lnTo>
                  <a:lnTo>
                    <a:pt x="1221821" y="78"/>
                  </a:lnTo>
                  <a:lnTo>
                    <a:pt x="813848" y="78"/>
                  </a:lnTo>
                  <a:lnTo>
                    <a:pt x="1243662" y="743297"/>
                  </a:lnTo>
                  <a:lnTo>
                    <a:pt x="1243662" y="1228559"/>
                  </a:lnTo>
                  <a:lnTo>
                    <a:pt x="1611607" y="1228559"/>
                  </a:lnTo>
                  <a:lnTo>
                    <a:pt x="1611607" y="743297"/>
                  </a:lnTo>
                  <a:lnTo>
                    <a:pt x="2042043" y="78"/>
                  </a:lnTo>
                  <a:lnTo>
                    <a:pt x="1639277" y="78"/>
                  </a:lnTo>
                  <a:close/>
                  <a:moveTo>
                    <a:pt x="0" y="78"/>
                  </a:moveTo>
                  <a:lnTo>
                    <a:pt x="0" y="1228481"/>
                  </a:lnTo>
                  <a:lnTo>
                    <a:pt x="984219" y="1228481"/>
                  </a:lnTo>
                  <a:lnTo>
                    <a:pt x="984219" y="945923"/>
                  </a:lnTo>
                  <a:lnTo>
                    <a:pt x="369034" y="945923"/>
                  </a:lnTo>
                  <a:lnTo>
                    <a:pt x="369034" y="743220"/>
                  </a:lnTo>
                  <a:lnTo>
                    <a:pt x="813848" y="743220"/>
                  </a:lnTo>
                  <a:lnTo>
                    <a:pt x="813848" y="485339"/>
                  </a:lnTo>
                  <a:lnTo>
                    <a:pt x="369034" y="485339"/>
                  </a:lnTo>
                  <a:lnTo>
                    <a:pt x="369034" y="282558"/>
                  </a:lnTo>
                  <a:lnTo>
                    <a:pt x="861182" y="282558"/>
                  </a:lnTo>
                  <a:lnTo>
                    <a:pt x="697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4F005BE2-95B8-57D3-C533-8351DC30CB97}"/>
                </a:ext>
              </a:extLst>
            </p:cNvPr>
            <p:cNvSpPr/>
            <p:nvPr/>
          </p:nvSpPr>
          <p:spPr bwMode="invGray">
            <a:xfrm>
              <a:off x="5925900" y="4251210"/>
              <a:ext cx="200839" cy="388178"/>
            </a:xfrm>
            <a:custGeom>
              <a:avLst/>
              <a:gdLst>
                <a:gd name="connsiteX0" fmla="*/ 119151 w 200839"/>
                <a:gd name="connsiteY0" fmla="*/ 286749 h 388178"/>
                <a:gd name="connsiteX1" fmla="*/ 119151 w 200839"/>
                <a:gd name="connsiteY1" fmla="*/ 173679 h 388178"/>
                <a:gd name="connsiteX2" fmla="*/ 199751 w 200839"/>
                <a:gd name="connsiteY2" fmla="*/ 173679 h 388178"/>
                <a:gd name="connsiteX3" fmla="*/ 199751 w 200839"/>
                <a:gd name="connsiteY3" fmla="*/ 107250 h 388178"/>
                <a:gd name="connsiteX4" fmla="*/ 119151 w 200839"/>
                <a:gd name="connsiteY4" fmla="*/ 107250 h 388178"/>
                <a:gd name="connsiteX5" fmla="*/ 119151 w 200839"/>
                <a:gd name="connsiteY5" fmla="*/ 0 h 388178"/>
                <a:gd name="connsiteX6" fmla="*/ 47878 w 200839"/>
                <a:gd name="connsiteY6" fmla="*/ 35543 h 388178"/>
                <a:gd name="connsiteX7" fmla="*/ 47878 w 200839"/>
                <a:gd name="connsiteY7" fmla="*/ 107250 h 388178"/>
                <a:gd name="connsiteX8" fmla="*/ 0 w 200839"/>
                <a:gd name="connsiteY8" fmla="*/ 107250 h 388178"/>
                <a:gd name="connsiteX9" fmla="*/ 0 w 200839"/>
                <a:gd name="connsiteY9" fmla="*/ 173679 h 388178"/>
                <a:gd name="connsiteX10" fmla="*/ 47878 w 200839"/>
                <a:gd name="connsiteY10" fmla="*/ 173679 h 388178"/>
                <a:gd name="connsiteX11" fmla="*/ 47878 w 200839"/>
                <a:gd name="connsiteY11" fmla="*/ 305995 h 388178"/>
                <a:gd name="connsiteX12" fmla="*/ 122027 w 200839"/>
                <a:gd name="connsiteY12" fmla="*/ 388178 h 388178"/>
                <a:gd name="connsiteX13" fmla="*/ 190346 w 200839"/>
                <a:gd name="connsiteY13" fmla="*/ 371260 h 388178"/>
                <a:gd name="connsiteX14" fmla="*/ 200839 w 200839"/>
                <a:gd name="connsiteY14" fmla="*/ 299554 h 388178"/>
                <a:gd name="connsiteX15" fmla="*/ 145344 w 200839"/>
                <a:gd name="connsiteY15" fmla="*/ 319964 h 388178"/>
                <a:gd name="connsiteX16" fmla="*/ 119073 w 200839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9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1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10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A8D7351E-0F47-304B-A08F-A5F97B1659A6}"/>
                </a:ext>
              </a:extLst>
            </p:cNvPr>
            <p:cNvSpPr/>
            <p:nvPr/>
          </p:nvSpPr>
          <p:spPr bwMode="invGray">
            <a:xfrm>
              <a:off x="4293307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9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" name="Freeform 31">
              <a:extLst>
                <a:ext uri="{FF2B5EF4-FFF2-40B4-BE49-F238E27FC236}">
                  <a16:creationId xmlns:a16="http://schemas.microsoft.com/office/drawing/2014/main" id="{DC81B549-1923-B0D4-804A-B390E2CE0973}"/>
                </a:ext>
              </a:extLst>
            </p:cNvPr>
            <p:cNvSpPr/>
            <p:nvPr/>
          </p:nvSpPr>
          <p:spPr bwMode="invGray">
            <a:xfrm>
              <a:off x="617057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2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79 w 238379"/>
                <a:gd name="connsiteY10" fmla="*/ 382436 h 382435"/>
                <a:gd name="connsiteX11" fmla="*/ 238379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2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79" y="382436"/>
                  </a:lnTo>
                  <a:lnTo>
                    <a:pt x="238379" y="226761"/>
                  </a:lnTo>
                  <a:cubicBezTo>
                    <a:pt x="238379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" name="Freeform 32">
              <a:extLst>
                <a:ext uri="{FF2B5EF4-FFF2-40B4-BE49-F238E27FC236}">
                  <a16:creationId xmlns:a16="http://schemas.microsoft.com/office/drawing/2014/main" id="{CE6060E3-F7D7-0F1D-B12D-E980478F36AD}"/>
                </a:ext>
              </a:extLst>
            </p:cNvPr>
            <p:cNvSpPr/>
            <p:nvPr/>
          </p:nvSpPr>
          <p:spPr bwMode="invGray">
            <a:xfrm>
              <a:off x="1678205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" name="Freeform 33">
              <a:extLst>
                <a:ext uri="{FF2B5EF4-FFF2-40B4-BE49-F238E27FC236}">
                  <a16:creationId xmlns:a16="http://schemas.microsoft.com/office/drawing/2014/main" id="{9E7C6CBF-289C-1381-D634-65AD0BE72682}"/>
                </a:ext>
              </a:extLst>
            </p:cNvPr>
            <p:cNvSpPr/>
            <p:nvPr/>
          </p:nvSpPr>
          <p:spPr bwMode="invGray">
            <a:xfrm>
              <a:off x="2898939" y="4251210"/>
              <a:ext cx="200838" cy="388178"/>
            </a:xfrm>
            <a:custGeom>
              <a:avLst/>
              <a:gdLst>
                <a:gd name="connsiteX0" fmla="*/ 119151 w 200838"/>
                <a:gd name="connsiteY0" fmla="*/ 286749 h 388178"/>
                <a:gd name="connsiteX1" fmla="*/ 119151 w 200838"/>
                <a:gd name="connsiteY1" fmla="*/ 173679 h 388178"/>
                <a:gd name="connsiteX2" fmla="*/ 199751 w 200838"/>
                <a:gd name="connsiteY2" fmla="*/ 173679 h 388178"/>
                <a:gd name="connsiteX3" fmla="*/ 199751 w 200838"/>
                <a:gd name="connsiteY3" fmla="*/ 107250 h 388178"/>
                <a:gd name="connsiteX4" fmla="*/ 119151 w 200838"/>
                <a:gd name="connsiteY4" fmla="*/ 107250 h 388178"/>
                <a:gd name="connsiteX5" fmla="*/ 119151 w 200838"/>
                <a:gd name="connsiteY5" fmla="*/ 0 h 388178"/>
                <a:gd name="connsiteX6" fmla="*/ 47878 w 200838"/>
                <a:gd name="connsiteY6" fmla="*/ 35543 h 388178"/>
                <a:gd name="connsiteX7" fmla="*/ 47878 w 200838"/>
                <a:gd name="connsiteY7" fmla="*/ 107250 h 388178"/>
                <a:gd name="connsiteX8" fmla="*/ 0 w 200838"/>
                <a:gd name="connsiteY8" fmla="*/ 107250 h 388178"/>
                <a:gd name="connsiteX9" fmla="*/ 0 w 200838"/>
                <a:gd name="connsiteY9" fmla="*/ 173679 h 388178"/>
                <a:gd name="connsiteX10" fmla="*/ 47878 w 200838"/>
                <a:gd name="connsiteY10" fmla="*/ 173679 h 388178"/>
                <a:gd name="connsiteX11" fmla="*/ 47878 w 200838"/>
                <a:gd name="connsiteY11" fmla="*/ 305995 h 388178"/>
                <a:gd name="connsiteX12" fmla="*/ 122027 w 200838"/>
                <a:gd name="connsiteY12" fmla="*/ 388178 h 388178"/>
                <a:gd name="connsiteX13" fmla="*/ 190346 w 200838"/>
                <a:gd name="connsiteY13" fmla="*/ 371260 h 388178"/>
                <a:gd name="connsiteX14" fmla="*/ 200839 w 200838"/>
                <a:gd name="connsiteY14" fmla="*/ 299554 h 388178"/>
                <a:gd name="connsiteX15" fmla="*/ 145344 w 200838"/>
                <a:gd name="connsiteY15" fmla="*/ 319964 h 388178"/>
                <a:gd name="connsiteX16" fmla="*/ 119073 w 200838"/>
                <a:gd name="connsiteY16" fmla="*/ 286749 h 38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0838" h="388178">
                  <a:moveTo>
                    <a:pt x="119151" y="286749"/>
                  </a:moveTo>
                  <a:lnTo>
                    <a:pt x="119151" y="173679"/>
                  </a:lnTo>
                  <a:lnTo>
                    <a:pt x="199751" y="173679"/>
                  </a:lnTo>
                  <a:lnTo>
                    <a:pt x="199751" y="107250"/>
                  </a:lnTo>
                  <a:lnTo>
                    <a:pt x="119151" y="107250"/>
                  </a:lnTo>
                  <a:lnTo>
                    <a:pt x="119151" y="0"/>
                  </a:lnTo>
                  <a:lnTo>
                    <a:pt x="47878" y="35543"/>
                  </a:lnTo>
                  <a:lnTo>
                    <a:pt x="47878" y="107250"/>
                  </a:lnTo>
                  <a:lnTo>
                    <a:pt x="0" y="107250"/>
                  </a:lnTo>
                  <a:lnTo>
                    <a:pt x="0" y="173679"/>
                  </a:lnTo>
                  <a:lnTo>
                    <a:pt x="47878" y="173679"/>
                  </a:lnTo>
                  <a:lnTo>
                    <a:pt x="47878" y="305995"/>
                  </a:lnTo>
                  <a:cubicBezTo>
                    <a:pt x="47878" y="353799"/>
                    <a:pt x="78812" y="388178"/>
                    <a:pt x="122027" y="388178"/>
                  </a:cubicBezTo>
                  <a:cubicBezTo>
                    <a:pt x="140680" y="388178"/>
                    <a:pt x="175734" y="382901"/>
                    <a:pt x="190346" y="371260"/>
                  </a:cubicBezTo>
                  <a:lnTo>
                    <a:pt x="200839" y="299554"/>
                  </a:lnTo>
                  <a:cubicBezTo>
                    <a:pt x="188558" y="311195"/>
                    <a:pt x="162909" y="319964"/>
                    <a:pt x="145344" y="319964"/>
                  </a:cubicBezTo>
                  <a:cubicBezTo>
                    <a:pt x="127778" y="319964"/>
                    <a:pt x="119073" y="311815"/>
                    <a:pt x="119073" y="28674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EE739258-9AC8-F1E9-B8BE-FC4220534E4E}"/>
                </a:ext>
              </a:extLst>
            </p:cNvPr>
            <p:cNvSpPr/>
            <p:nvPr/>
          </p:nvSpPr>
          <p:spPr bwMode="invGray">
            <a:xfrm>
              <a:off x="3143614" y="4251132"/>
              <a:ext cx="238379" cy="382435"/>
            </a:xfrm>
            <a:custGeom>
              <a:avLst/>
              <a:gdLst>
                <a:gd name="connsiteX0" fmla="*/ 140136 w 238379"/>
                <a:gd name="connsiteY0" fmla="*/ 101429 h 382435"/>
                <a:gd name="connsiteX1" fmla="*/ 71273 w 238379"/>
                <a:gd name="connsiteY1" fmla="*/ 125952 h 382435"/>
                <a:gd name="connsiteX2" fmla="*/ 71273 w 238379"/>
                <a:gd name="connsiteY2" fmla="*/ 0 h 382435"/>
                <a:gd name="connsiteX3" fmla="*/ 0 w 238379"/>
                <a:gd name="connsiteY3" fmla="*/ 35543 h 382435"/>
                <a:gd name="connsiteX4" fmla="*/ 0 w 238379"/>
                <a:gd name="connsiteY4" fmla="*/ 382436 h 382435"/>
                <a:gd name="connsiteX5" fmla="*/ 71273 w 238379"/>
                <a:gd name="connsiteY5" fmla="*/ 382436 h 382435"/>
                <a:gd name="connsiteX6" fmla="*/ 71273 w 238379"/>
                <a:gd name="connsiteY6" fmla="*/ 230874 h 382435"/>
                <a:gd name="connsiteX7" fmla="*/ 119773 w 238379"/>
                <a:gd name="connsiteY7" fmla="*/ 168480 h 382435"/>
                <a:gd name="connsiteX8" fmla="*/ 167107 w 238379"/>
                <a:gd name="connsiteY8" fmla="*/ 232581 h 382435"/>
                <a:gd name="connsiteX9" fmla="*/ 167107 w 238379"/>
                <a:gd name="connsiteY9" fmla="*/ 382436 h 382435"/>
                <a:gd name="connsiteX10" fmla="*/ 238380 w 238379"/>
                <a:gd name="connsiteY10" fmla="*/ 382436 h 382435"/>
                <a:gd name="connsiteX11" fmla="*/ 238380 w 238379"/>
                <a:gd name="connsiteY11" fmla="*/ 226761 h 382435"/>
                <a:gd name="connsiteX12" fmla="*/ 140292 w 238379"/>
                <a:gd name="connsiteY12" fmla="*/ 101429 h 38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8379" h="382435">
                  <a:moveTo>
                    <a:pt x="140136" y="101429"/>
                  </a:moveTo>
                  <a:cubicBezTo>
                    <a:pt x="112700" y="101429"/>
                    <a:pt x="84641" y="109578"/>
                    <a:pt x="71273" y="125952"/>
                  </a:cubicBezTo>
                  <a:lnTo>
                    <a:pt x="71273" y="0"/>
                  </a:lnTo>
                  <a:lnTo>
                    <a:pt x="0" y="35543"/>
                  </a:lnTo>
                  <a:lnTo>
                    <a:pt x="0" y="382436"/>
                  </a:lnTo>
                  <a:lnTo>
                    <a:pt x="71273" y="382436"/>
                  </a:lnTo>
                  <a:lnTo>
                    <a:pt x="71273" y="230874"/>
                  </a:lnTo>
                  <a:cubicBezTo>
                    <a:pt x="71273" y="190054"/>
                    <a:pt x="83553" y="168480"/>
                    <a:pt x="119773" y="168480"/>
                  </a:cubicBezTo>
                  <a:cubicBezTo>
                    <a:pt x="158324" y="168480"/>
                    <a:pt x="167107" y="194167"/>
                    <a:pt x="167107" y="232581"/>
                  </a:cubicBezTo>
                  <a:lnTo>
                    <a:pt x="167107" y="382436"/>
                  </a:lnTo>
                  <a:lnTo>
                    <a:pt x="238380" y="382436"/>
                  </a:lnTo>
                  <a:lnTo>
                    <a:pt x="238380" y="226761"/>
                  </a:lnTo>
                  <a:cubicBezTo>
                    <a:pt x="238380" y="158546"/>
                    <a:pt x="212653" y="101429"/>
                    <a:pt x="140292" y="10142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A06F0E2A-AA0C-D840-6B23-CB047CEAF41D}"/>
                </a:ext>
              </a:extLst>
            </p:cNvPr>
            <p:cNvSpPr/>
            <p:nvPr/>
          </p:nvSpPr>
          <p:spPr bwMode="invGray">
            <a:xfrm>
              <a:off x="2242171" y="4352251"/>
              <a:ext cx="237602" cy="382513"/>
            </a:xfrm>
            <a:custGeom>
              <a:avLst/>
              <a:gdLst>
                <a:gd name="connsiteX0" fmla="*/ 131354 w 237602"/>
                <a:gd name="connsiteY0" fmla="*/ 0 h 382513"/>
                <a:gd name="connsiteX1" fmla="*/ 68863 w 237602"/>
                <a:gd name="connsiteY1" fmla="*/ 24523 h 382513"/>
                <a:gd name="connsiteX2" fmla="*/ 68863 w 237602"/>
                <a:gd name="connsiteY2" fmla="*/ 5898 h 382513"/>
                <a:gd name="connsiteX3" fmla="*/ 0 w 237602"/>
                <a:gd name="connsiteY3" fmla="*/ 5898 h 382513"/>
                <a:gd name="connsiteX4" fmla="*/ 0 w 237602"/>
                <a:gd name="connsiteY4" fmla="*/ 382513 h 382513"/>
                <a:gd name="connsiteX5" fmla="*/ 68863 w 237602"/>
                <a:gd name="connsiteY5" fmla="*/ 348134 h 382513"/>
                <a:gd name="connsiteX6" fmla="*/ 68863 w 237602"/>
                <a:gd name="connsiteY6" fmla="*/ 264166 h 382513"/>
                <a:gd name="connsiteX7" fmla="*/ 130188 w 237602"/>
                <a:gd name="connsiteY7" fmla="*/ 286904 h 382513"/>
                <a:gd name="connsiteX8" fmla="*/ 237602 w 237602"/>
                <a:gd name="connsiteY8" fmla="*/ 144034 h 382513"/>
                <a:gd name="connsiteX9" fmla="*/ 131354 w 237602"/>
                <a:gd name="connsiteY9" fmla="*/ 0 h 382513"/>
                <a:gd name="connsiteX10" fmla="*/ 118529 w 237602"/>
                <a:gd name="connsiteY10" fmla="*/ 220940 h 382513"/>
                <a:gd name="connsiteX11" fmla="*/ 68863 w 237602"/>
                <a:gd name="connsiteY11" fmla="*/ 195874 h 382513"/>
                <a:gd name="connsiteX12" fmla="*/ 68863 w 237602"/>
                <a:gd name="connsiteY12" fmla="*/ 90953 h 382513"/>
                <a:gd name="connsiteX13" fmla="*/ 114410 w 237602"/>
                <a:gd name="connsiteY13" fmla="*/ 66430 h 382513"/>
                <a:gd name="connsiteX14" fmla="*/ 166407 w 237602"/>
                <a:gd name="connsiteY14" fmla="*/ 147449 h 382513"/>
                <a:gd name="connsiteX15" fmla="*/ 118529 w 237602"/>
                <a:gd name="connsiteY15" fmla="*/ 220940 h 38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02" h="382513">
                  <a:moveTo>
                    <a:pt x="131354" y="0"/>
                  </a:moveTo>
                  <a:cubicBezTo>
                    <a:pt x="105627" y="0"/>
                    <a:pt x="86973" y="8149"/>
                    <a:pt x="68863" y="24523"/>
                  </a:cubicBezTo>
                  <a:lnTo>
                    <a:pt x="68863" y="5898"/>
                  </a:lnTo>
                  <a:lnTo>
                    <a:pt x="0" y="5898"/>
                  </a:lnTo>
                  <a:lnTo>
                    <a:pt x="0" y="382513"/>
                  </a:lnTo>
                  <a:lnTo>
                    <a:pt x="68863" y="348134"/>
                  </a:lnTo>
                  <a:lnTo>
                    <a:pt x="68863" y="264166"/>
                  </a:lnTo>
                  <a:cubicBezTo>
                    <a:pt x="81144" y="275807"/>
                    <a:pt x="99798" y="286904"/>
                    <a:pt x="130188" y="286904"/>
                  </a:cubicBezTo>
                  <a:cubicBezTo>
                    <a:pt x="208456" y="286904"/>
                    <a:pt x="237602" y="214577"/>
                    <a:pt x="237602" y="144034"/>
                  </a:cubicBezTo>
                  <a:cubicBezTo>
                    <a:pt x="237602" y="70000"/>
                    <a:pt x="205502" y="0"/>
                    <a:pt x="131354" y="0"/>
                  </a:cubicBezTo>
                  <a:close/>
                  <a:moveTo>
                    <a:pt x="118529" y="220940"/>
                  </a:moveTo>
                  <a:cubicBezTo>
                    <a:pt x="98709" y="220940"/>
                    <a:pt x="79978" y="211628"/>
                    <a:pt x="68863" y="195874"/>
                  </a:cubicBezTo>
                  <a:lnTo>
                    <a:pt x="68863" y="90953"/>
                  </a:lnTo>
                  <a:cubicBezTo>
                    <a:pt x="79978" y="75199"/>
                    <a:pt x="95134" y="66430"/>
                    <a:pt x="114410" y="66430"/>
                  </a:cubicBezTo>
                  <a:cubicBezTo>
                    <a:pt x="155837" y="66430"/>
                    <a:pt x="166407" y="107250"/>
                    <a:pt x="166407" y="147449"/>
                  </a:cubicBezTo>
                  <a:cubicBezTo>
                    <a:pt x="166407" y="187648"/>
                    <a:pt x="157080" y="220940"/>
                    <a:pt x="118529" y="22094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" name="Freeform 36">
              <a:extLst>
                <a:ext uri="{FF2B5EF4-FFF2-40B4-BE49-F238E27FC236}">
                  <a16:creationId xmlns:a16="http://schemas.microsoft.com/office/drawing/2014/main" id="{1007F2C1-CCBE-CC64-A073-5387ACEC367C}"/>
                </a:ext>
              </a:extLst>
            </p:cNvPr>
            <p:cNvSpPr/>
            <p:nvPr/>
          </p:nvSpPr>
          <p:spPr bwMode="invGray">
            <a:xfrm>
              <a:off x="1958323" y="4352251"/>
              <a:ext cx="230063" cy="286826"/>
            </a:xfrm>
            <a:custGeom>
              <a:avLst/>
              <a:gdLst>
                <a:gd name="connsiteX0" fmla="*/ 230063 w 230063"/>
                <a:gd name="connsiteY0" fmla="*/ 281006 h 286826"/>
                <a:gd name="connsiteX1" fmla="*/ 230063 w 230063"/>
                <a:gd name="connsiteY1" fmla="*/ 96230 h 286826"/>
                <a:gd name="connsiteX2" fmla="*/ 117985 w 230063"/>
                <a:gd name="connsiteY2" fmla="*/ 0 h 286826"/>
                <a:gd name="connsiteX3" fmla="*/ 22773 w 230063"/>
                <a:gd name="connsiteY3" fmla="*/ 28015 h 286826"/>
                <a:gd name="connsiteX4" fmla="*/ 50210 w 230063"/>
                <a:gd name="connsiteY4" fmla="*/ 76984 h 286826"/>
                <a:gd name="connsiteX5" fmla="*/ 113866 w 230063"/>
                <a:gd name="connsiteY5" fmla="*/ 58902 h 286826"/>
                <a:gd name="connsiteX6" fmla="*/ 161122 w 230063"/>
                <a:gd name="connsiteY6" fmla="*/ 95066 h 286826"/>
                <a:gd name="connsiteX7" fmla="*/ 161122 w 230063"/>
                <a:gd name="connsiteY7" fmla="*/ 109655 h 286826"/>
                <a:gd name="connsiteX8" fmla="*/ 107415 w 230063"/>
                <a:gd name="connsiteY8" fmla="*/ 98558 h 286826"/>
                <a:gd name="connsiteX9" fmla="*/ 0 w 230063"/>
                <a:gd name="connsiteY9" fmla="*/ 191218 h 286826"/>
                <a:gd name="connsiteX10" fmla="*/ 96922 w 230063"/>
                <a:gd name="connsiteY10" fmla="*/ 286827 h 286826"/>
                <a:gd name="connsiteX11" fmla="*/ 161122 w 230063"/>
                <a:gd name="connsiteY11" fmla="*/ 261760 h 286826"/>
                <a:gd name="connsiteX12" fmla="*/ 161122 w 230063"/>
                <a:gd name="connsiteY12" fmla="*/ 281006 h 286826"/>
                <a:gd name="connsiteX13" fmla="*/ 229985 w 230063"/>
                <a:gd name="connsiteY13" fmla="*/ 281006 h 286826"/>
                <a:gd name="connsiteX14" fmla="*/ 109202 w 230063"/>
                <a:gd name="connsiteY14" fmla="*/ 227382 h 286826"/>
                <a:gd name="connsiteX15" fmla="*/ 70107 w 230063"/>
                <a:gd name="connsiteY15" fmla="*/ 189511 h 286826"/>
                <a:gd name="connsiteX16" fmla="*/ 115032 w 230063"/>
                <a:gd name="connsiteY16" fmla="*/ 153968 h 286826"/>
                <a:gd name="connsiteX17" fmla="*/ 161122 w 230063"/>
                <a:gd name="connsiteY17" fmla="*/ 165608 h 286826"/>
                <a:gd name="connsiteX18" fmla="*/ 161122 w 230063"/>
                <a:gd name="connsiteY18" fmla="*/ 200608 h 286826"/>
                <a:gd name="connsiteX19" fmla="*/ 109125 w 230063"/>
                <a:gd name="connsiteY19" fmla="*/ 22745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0063" h="286826">
                  <a:moveTo>
                    <a:pt x="230063" y="281006"/>
                  </a:moveTo>
                  <a:lnTo>
                    <a:pt x="230063" y="96230"/>
                  </a:lnTo>
                  <a:cubicBezTo>
                    <a:pt x="230063" y="33836"/>
                    <a:pt x="187470" y="0"/>
                    <a:pt x="117985" y="0"/>
                  </a:cubicBezTo>
                  <a:cubicBezTo>
                    <a:pt x="81222" y="0"/>
                    <a:pt x="52619" y="9313"/>
                    <a:pt x="22773" y="28015"/>
                  </a:cubicBezTo>
                  <a:lnTo>
                    <a:pt x="50210" y="76984"/>
                  </a:lnTo>
                  <a:cubicBezTo>
                    <a:pt x="71817" y="64179"/>
                    <a:pt x="92258" y="58902"/>
                    <a:pt x="113866" y="58902"/>
                  </a:cubicBezTo>
                  <a:cubicBezTo>
                    <a:pt x="144256" y="58902"/>
                    <a:pt x="161122" y="69379"/>
                    <a:pt x="161122" y="95066"/>
                  </a:cubicBezTo>
                  <a:lnTo>
                    <a:pt x="161122" y="109655"/>
                  </a:lnTo>
                  <a:cubicBezTo>
                    <a:pt x="143012" y="100886"/>
                    <a:pt x="124902" y="98558"/>
                    <a:pt x="107415" y="98558"/>
                  </a:cubicBezTo>
                  <a:cubicBezTo>
                    <a:pt x="41427" y="98558"/>
                    <a:pt x="0" y="131229"/>
                    <a:pt x="0" y="191218"/>
                  </a:cubicBezTo>
                  <a:cubicBezTo>
                    <a:pt x="0" y="251206"/>
                    <a:pt x="42593" y="286827"/>
                    <a:pt x="96922" y="286827"/>
                  </a:cubicBezTo>
                  <a:cubicBezTo>
                    <a:pt x="123814" y="286827"/>
                    <a:pt x="144800" y="278057"/>
                    <a:pt x="161122" y="261760"/>
                  </a:cubicBezTo>
                  <a:lnTo>
                    <a:pt x="161122" y="281006"/>
                  </a:lnTo>
                  <a:lnTo>
                    <a:pt x="229985" y="281006"/>
                  </a:lnTo>
                  <a:close/>
                  <a:moveTo>
                    <a:pt x="109202" y="227382"/>
                  </a:moveTo>
                  <a:cubicBezTo>
                    <a:pt x="83476" y="227382"/>
                    <a:pt x="70107" y="210464"/>
                    <a:pt x="70107" y="189511"/>
                  </a:cubicBezTo>
                  <a:cubicBezTo>
                    <a:pt x="70107" y="167393"/>
                    <a:pt x="84719" y="153968"/>
                    <a:pt x="115032" y="153968"/>
                  </a:cubicBezTo>
                  <a:cubicBezTo>
                    <a:pt x="129022" y="153968"/>
                    <a:pt x="147132" y="156917"/>
                    <a:pt x="161122" y="165608"/>
                  </a:cubicBezTo>
                  <a:lnTo>
                    <a:pt x="161122" y="200608"/>
                  </a:lnTo>
                  <a:cubicBezTo>
                    <a:pt x="145966" y="222725"/>
                    <a:pt x="122571" y="227459"/>
                    <a:pt x="109125" y="22745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" name="Freeform 37">
              <a:extLst>
                <a:ext uri="{FF2B5EF4-FFF2-40B4-BE49-F238E27FC236}">
                  <a16:creationId xmlns:a16="http://schemas.microsoft.com/office/drawing/2014/main" id="{AD930125-CDE8-92B0-87F7-0A3019F6E0EE}"/>
                </a:ext>
              </a:extLst>
            </p:cNvPr>
            <p:cNvSpPr/>
            <p:nvPr/>
          </p:nvSpPr>
          <p:spPr bwMode="invGray">
            <a:xfrm>
              <a:off x="1340728" y="4260755"/>
              <a:ext cx="284392" cy="378322"/>
            </a:xfrm>
            <a:custGeom>
              <a:avLst/>
              <a:gdLst>
                <a:gd name="connsiteX0" fmla="*/ 144800 w 284392"/>
                <a:gd name="connsiteY0" fmla="*/ 308944 h 378322"/>
                <a:gd name="connsiteX1" fmla="*/ 51376 w 284392"/>
                <a:gd name="connsiteY1" fmla="*/ 266960 h 378322"/>
                <a:gd name="connsiteX2" fmla="*/ 0 w 284392"/>
                <a:gd name="connsiteY2" fmla="*/ 312436 h 378322"/>
                <a:gd name="connsiteX3" fmla="*/ 146587 w 284392"/>
                <a:gd name="connsiteY3" fmla="*/ 378322 h 378322"/>
                <a:gd name="connsiteX4" fmla="*/ 284392 w 284392"/>
                <a:gd name="connsiteY4" fmla="*/ 262304 h 378322"/>
                <a:gd name="connsiteX5" fmla="*/ 251126 w 284392"/>
                <a:gd name="connsiteY5" fmla="*/ 185941 h 378322"/>
                <a:gd name="connsiteX6" fmla="*/ 161821 w 284392"/>
                <a:gd name="connsiteY6" fmla="*/ 149234 h 378322"/>
                <a:gd name="connsiteX7" fmla="*/ 102829 w 284392"/>
                <a:gd name="connsiteY7" fmla="*/ 129988 h 378322"/>
                <a:gd name="connsiteX8" fmla="*/ 87673 w 284392"/>
                <a:gd name="connsiteY8" fmla="*/ 104922 h 378322"/>
                <a:gd name="connsiteX9" fmla="*/ 141380 w 284392"/>
                <a:gd name="connsiteY9" fmla="*/ 69379 h 378322"/>
                <a:gd name="connsiteX10" fmla="*/ 224856 w 284392"/>
                <a:gd name="connsiteY10" fmla="*/ 106706 h 378322"/>
                <a:gd name="connsiteX11" fmla="*/ 276231 w 284392"/>
                <a:gd name="connsiteY11" fmla="*/ 56574 h 378322"/>
                <a:gd name="connsiteX12" fmla="*/ 146043 w 284392"/>
                <a:gd name="connsiteY12" fmla="*/ 0 h 378322"/>
                <a:gd name="connsiteX13" fmla="*/ 14068 w 284392"/>
                <a:gd name="connsiteY13" fmla="*/ 109035 h 378322"/>
                <a:gd name="connsiteX14" fmla="*/ 45624 w 284392"/>
                <a:gd name="connsiteY14" fmla="*/ 182526 h 378322"/>
                <a:gd name="connsiteX15" fmla="*/ 129100 w 284392"/>
                <a:gd name="connsiteY15" fmla="*/ 216362 h 378322"/>
                <a:gd name="connsiteX16" fmla="*/ 188636 w 284392"/>
                <a:gd name="connsiteY16" fmla="*/ 234444 h 378322"/>
                <a:gd name="connsiteX17" fmla="*/ 210243 w 284392"/>
                <a:gd name="connsiteY17" fmla="*/ 264166 h 378322"/>
                <a:gd name="connsiteX18" fmla="*/ 144878 w 284392"/>
                <a:gd name="connsiteY18" fmla="*/ 309022 h 37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4392" h="378322">
                  <a:moveTo>
                    <a:pt x="144800" y="308944"/>
                  </a:moveTo>
                  <a:cubicBezTo>
                    <a:pt x="109746" y="308944"/>
                    <a:pt x="75315" y="295518"/>
                    <a:pt x="51376" y="266960"/>
                  </a:cubicBezTo>
                  <a:lnTo>
                    <a:pt x="0" y="312436"/>
                  </a:lnTo>
                  <a:cubicBezTo>
                    <a:pt x="33266" y="361405"/>
                    <a:pt x="92802" y="378322"/>
                    <a:pt x="146587" y="378322"/>
                  </a:cubicBezTo>
                  <a:cubicBezTo>
                    <a:pt x="221358" y="378322"/>
                    <a:pt x="284392" y="345108"/>
                    <a:pt x="284392" y="262304"/>
                  </a:cubicBezTo>
                  <a:cubicBezTo>
                    <a:pt x="284392" y="227925"/>
                    <a:pt x="273278" y="204023"/>
                    <a:pt x="251126" y="185941"/>
                  </a:cubicBezTo>
                  <a:cubicBezTo>
                    <a:pt x="226021" y="165531"/>
                    <a:pt x="195087" y="157925"/>
                    <a:pt x="161821" y="149234"/>
                  </a:cubicBezTo>
                  <a:cubicBezTo>
                    <a:pt x="133763" y="142249"/>
                    <a:pt x="115731" y="136972"/>
                    <a:pt x="102829" y="129988"/>
                  </a:cubicBezTo>
                  <a:cubicBezTo>
                    <a:pt x="91714" y="123547"/>
                    <a:pt x="87673" y="116019"/>
                    <a:pt x="87673" y="104922"/>
                  </a:cubicBezTo>
                  <a:cubicBezTo>
                    <a:pt x="87673" y="79234"/>
                    <a:pt x="110446" y="69379"/>
                    <a:pt x="141380" y="69379"/>
                  </a:cubicBezTo>
                  <a:cubicBezTo>
                    <a:pt x="177599" y="69379"/>
                    <a:pt x="200917" y="82804"/>
                    <a:pt x="224856" y="106706"/>
                  </a:cubicBezTo>
                  <a:lnTo>
                    <a:pt x="276231" y="56574"/>
                  </a:lnTo>
                  <a:cubicBezTo>
                    <a:pt x="243509" y="23359"/>
                    <a:pt x="202626" y="0"/>
                    <a:pt x="146043" y="0"/>
                  </a:cubicBezTo>
                  <a:cubicBezTo>
                    <a:pt x="80678" y="0"/>
                    <a:pt x="14068" y="31508"/>
                    <a:pt x="14068" y="109035"/>
                  </a:cubicBezTo>
                  <a:cubicBezTo>
                    <a:pt x="14068" y="134101"/>
                    <a:pt x="21063" y="162659"/>
                    <a:pt x="45624" y="182526"/>
                  </a:cubicBezTo>
                  <a:cubicBezTo>
                    <a:pt x="70185" y="202315"/>
                    <a:pt x="109824" y="211706"/>
                    <a:pt x="129100" y="216362"/>
                  </a:cubicBezTo>
                  <a:cubicBezTo>
                    <a:pt x="160034" y="223967"/>
                    <a:pt x="175812" y="228002"/>
                    <a:pt x="188636" y="234444"/>
                  </a:cubicBezTo>
                  <a:cubicBezTo>
                    <a:pt x="206124" y="243213"/>
                    <a:pt x="210243" y="253689"/>
                    <a:pt x="210243" y="264166"/>
                  </a:cubicBezTo>
                  <a:cubicBezTo>
                    <a:pt x="210243" y="290397"/>
                    <a:pt x="186304" y="309022"/>
                    <a:pt x="144878" y="309022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" name="Freeform 38">
              <a:extLst>
                <a:ext uri="{FF2B5EF4-FFF2-40B4-BE49-F238E27FC236}">
                  <a16:creationId xmlns:a16="http://schemas.microsoft.com/office/drawing/2014/main" id="{CC5E94FB-A28E-4FA7-F355-6AAB8CA2B389}"/>
                </a:ext>
              </a:extLst>
            </p:cNvPr>
            <p:cNvSpPr/>
            <p:nvPr/>
          </p:nvSpPr>
          <p:spPr bwMode="invGray">
            <a:xfrm>
              <a:off x="4818877" y="4352329"/>
              <a:ext cx="177521" cy="281006"/>
            </a:xfrm>
            <a:custGeom>
              <a:avLst/>
              <a:gdLst>
                <a:gd name="connsiteX0" fmla="*/ 68864 w 177521"/>
                <a:gd name="connsiteY0" fmla="*/ 131074 h 281006"/>
                <a:gd name="connsiteX1" fmla="*/ 109669 w 177521"/>
                <a:gd name="connsiteY1" fmla="*/ 70465 h 281006"/>
                <a:gd name="connsiteX2" fmla="*/ 149386 w 177521"/>
                <a:gd name="connsiteY2" fmla="*/ 87383 h 281006"/>
                <a:gd name="connsiteX3" fmla="*/ 177522 w 177521"/>
                <a:gd name="connsiteY3" fmla="*/ 18625 h 281006"/>
                <a:gd name="connsiteX4" fmla="*/ 126690 w 177521"/>
                <a:gd name="connsiteY4" fmla="*/ 0 h 281006"/>
                <a:gd name="connsiteX5" fmla="*/ 68864 w 177521"/>
                <a:gd name="connsiteY5" fmla="*/ 25066 h 281006"/>
                <a:gd name="connsiteX6" fmla="*/ 68864 w 177521"/>
                <a:gd name="connsiteY6" fmla="*/ 5820 h 281006"/>
                <a:gd name="connsiteX7" fmla="*/ 0 w 177521"/>
                <a:gd name="connsiteY7" fmla="*/ 5820 h 281006"/>
                <a:gd name="connsiteX8" fmla="*/ 0 w 177521"/>
                <a:gd name="connsiteY8" fmla="*/ 281006 h 281006"/>
                <a:gd name="connsiteX9" fmla="*/ 68864 w 177521"/>
                <a:gd name="connsiteY9" fmla="*/ 281006 h 281006"/>
                <a:gd name="connsiteX10" fmla="*/ 68864 w 177521"/>
                <a:gd name="connsiteY10" fmla="*/ 131152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7521" h="281006">
                  <a:moveTo>
                    <a:pt x="68864" y="131074"/>
                  </a:moveTo>
                  <a:cubicBezTo>
                    <a:pt x="68864" y="97859"/>
                    <a:pt x="76947" y="70465"/>
                    <a:pt x="109669" y="70465"/>
                  </a:cubicBezTo>
                  <a:cubicBezTo>
                    <a:pt x="126612" y="70465"/>
                    <a:pt x="138893" y="77449"/>
                    <a:pt x="149386" y="87383"/>
                  </a:cubicBezTo>
                  <a:lnTo>
                    <a:pt x="177522" y="18625"/>
                  </a:lnTo>
                  <a:cubicBezTo>
                    <a:pt x="162910" y="5820"/>
                    <a:pt x="145966" y="0"/>
                    <a:pt x="126690" y="0"/>
                  </a:cubicBezTo>
                  <a:cubicBezTo>
                    <a:pt x="104539" y="0"/>
                    <a:pt x="84642" y="9312"/>
                    <a:pt x="68864" y="25066"/>
                  </a:cubicBezTo>
                  <a:lnTo>
                    <a:pt x="68864" y="5820"/>
                  </a:lnTo>
                  <a:lnTo>
                    <a:pt x="0" y="5820"/>
                  </a:lnTo>
                  <a:lnTo>
                    <a:pt x="0" y="281006"/>
                  </a:lnTo>
                  <a:lnTo>
                    <a:pt x="68864" y="281006"/>
                  </a:lnTo>
                  <a:lnTo>
                    <a:pt x="68864" y="131152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" name="Freeform 39">
              <a:extLst>
                <a:ext uri="{FF2B5EF4-FFF2-40B4-BE49-F238E27FC236}">
                  <a16:creationId xmlns:a16="http://schemas.microsoft.com/office/drawing/2014/main" id="{01D943C4-AFEA-3FFB-0E64-A8DB9ADE4B46}"/>
                </a:ext>
              </a:extLst>
            </p:cNvPr>
            <p:cNvSpPr/>
            <p:nvPr/>
          </p:nvSpPr>
          <p:spPr bwMode="invGray">
            <a:xfrm>
              <a:off x="5810324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" name="Freeform 40">
              <a:extLst>
                <a:ext uri="{FF2B5EF4-FFF2-40B4-BE49-F238E27FC236}">
                  <a16:creationId xmlns:a16="http://schemas.microsoft.com/office/drawing/2014/main" id="{999B0144-B573-23BB-3611-F4BB3AFAA918}"/>
                </a:ext>
              </a:extLst>
            </p:cNvPr>
            <p:cNvSpPr/>
            <p:nvPr/>
          </p:nvSpPr>
          <p:spPr bwMode="invGray">
            <a:xfrm>
              <a:off x="5379966" y="4358382"/>
              <a:ext cx="398257" cy="275185"/>
            </a:xfrm>
            <a:custGeom>
              <a:avLst/>
              <a:gdLst>
                <a:gd name="connsiteX0" fmla="*/ 279107 w 398257"/>
                <a:gd name="connsiteY0" fmla="*/ 159710 h 275185"/>
                <a:gd name="connsiteX1" fmla="*/ 232395 w 398257"/>
                <a:gd name="connsiteY1" fmla="*/ 0 h 275185"/>
                <a:gd name="connsiteX2" fmla="*/ 167651 w 398257"/>
                <a:gd name="connsiteY2" fmla="*/ 0 h 275185"/>
                <a:gd name="connsiteX3" fmla="*/ 120939 w 398257"/>
                <a:gd name="connsiteY3" fmla="*/ 159710 h 275185"/>
                <a:gd name="connsiteX4" fmla="*/ 79434 w 398257"/>
                <a:gd name="connsiteY4" fmla="*/ 0 h 275185"/>
                <a:gd name="connsiteX5" fmla="*/ 0 w 398257"/>
                <a:gd name="connsiteY5" fmla="*/ 0 h 275185"/>
                <a:gd name="connsiteX6" fmla="*/ 86429 w 398257"/>
                <a:gd name="connsiteY6" fmla="*/ 275186 h 275185"/>
                <a:gd name="connsiteX7" fmla="*/ 151873 w 398257"/>
                <a:gd name="connsiteY7" fmla="*/ 275186 h 275185"/>
                <a:gd name="connsiteX8" fmla="*/ 199129 w 398257"/>
                <a:gd name="connsiteY8" fmla="*/ 107870 h 275185"/>
                <a:gd name="connsiteX9" fmla="*/ 245841 w 398257"/>
                <a:gd name="connsiteY9" fmla="*/ 275186 h 275185"/>
                <a:gd name="connsiteX10" fmla="*/ 311285 w 398257"/>
                <a:gd name="connsiteY10" fmla="*/ 275186 h 275185"/>
                <a:gd name="connsiteX11" fmla="*/ 398258 w 398257"/>
                <a:gd name="connsiteY11" fmla="*/ 0 h 275185"/>
                <a:gd name="connsiteX12" fmla="*/ 321156 w 398257"/>
                <a:gd name="connsiteY12" fmla="*/ 0 h 275185"/>
                <a:gd name="connsiteX13" fmla="*/ 279107 w 398257"/>
                <a:gd name="connsiteY13" fmla="*/ 159710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257" h="275185">
                  <a:moveTo>
                    <a:pt x="279107" y="159710"/>
                  </a:moveTo>
                  <a:lnTo>
                    <a:pt x="232395" y="0"/>
                  </a:lnTo>
                  <a:lnTo>
                    <a:pt x="167651" y="0"/>
                  </a:lnTo>
                  <a:lnTo>
                    <a:pt x="120939" y="159710"/>
                  </a:lnTo>
                  <a:lnTo>
                    <a:pt x="79434" y="0"/>
                  </a:lnTo>
                  <a:lnTo>
                    <a:pt x="0" y="0"/>
                  </a:lnTo>
                  <a:lnTo>
                    <a:pt x="86429" y="275186"/>
                  </a:lnTo>
                  <a:lnTo>
                    <a:pt x="151873" y="275186"/>
                  </a:lnTo>
                  <a:lnTo>
                    <a:pt x="199129" y="107870"/>
                  </a:lnTo>
                  <a:lnTo>
                    <a:pt x="245841" y="275186"/>
                  </a:lnTo>
                  <a:lnTo>
                    <a:pt x="311285" y="275186"/>
                  </a:lnTo>
                  <a:lnTo>
                    <a:pt x="398258" y="0"/>
                  </a:lnTo>
                  <a:lnTo>
                    <a:pt x="321156" y="0"/>
                  </a:lnTo>
                  <a:lnTo>
                    <a:pt x="279107" y="15971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" name="Freeform 41">
              <a:extLst>
                <a:ext uri="{FF2B5EF4-FFF2-40B4-BE49-F238E27FC236}">
                  <a16:creationId xmlns:a16="http://schemas.microsoft.com/office/drawing/2014/main" id="{4A64F5C2-4C05-656A-9D6B-62E6419A244C}"/>
                </a:ext>
              </a:extLst>
            </p:cNvPr>
            <p:cNvSpPr/>
            <p:nvPr/>
          </p:nvSpPr>
          <p:spPr bwMode="invGray">
            <a:xfrm>
              <a:off x="5815609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" name="Freeform 42">
              <a:extLst>
                <a:ext uri="{FF2B5EF4-FFF2-40B4-BE49-F238E27FC236}">
                  <a16:creationId xmlns:a16="http://schemas.microsoft.com/office/drawing/2014/main" id="{06A196BD-0DBC-81DD-9578-E464F0F9BB42}"/>
                </a:ext>
              </a:extLst>
            </p:cNvPr>
            <p:cNvSpPr/>
            <p:nvPr/>
          </p:nvSpPr>
          <p:spPr bwMode="invGray">
            <a:xfrm>
              <a:off x="6582279" y="4352561"/>
              <a:ext cx="240555" cy="286904"/>
            </a:xfrm>
            <a:custGeom>
              <a:avLst/>
              <a:gdLst>
                <a:gd name="connsiteX0" fmla="*/ 131975 w 240555"/>
                <a:gd name="connsiteY0" fmla="*/ 218069 h 286904"/>
                <a:gd name="connsiteX1" fmla="*/ 73605 w 240555"/>
                <a:gd name="connsiteY1" fmla="*/ 142870 h 286904"/>
                <a:gd name="connsiteX2" fmla="*/ 131431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5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5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5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1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19" y="0"/>
                    <a:pt x="131975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5" y="204721"/>
                    <a:pt x="157080" y="218146"/>
                    <a:pt x="131975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" name="Freeform 43">
              <a:extLst>
                <a:ext uri="{FF2B5EF4-FFF2-40B4-BE49-F238E27FC236}">
                  <a16:creationId xmlns:a16="http://schemas.microsoft.com/office/drawing/2014/main" id="{83725064-77B1-8A3A-A1C7-48930ECABA0B}"/>
                </a:ext>
              </a:extLst>
            </p:cNvPr>
            <p:cNvSpPr/>
            <p:nvPr/>
          </p:nvSpPr>
          <p:spPr bwMode="invGray">
            <a:xfrm>
              <a:off x="7751870" y="4251132"/>
              <a:ext cx="247007" cy="388255"/>
            </a:xfrm>
            <a:custGeom>
              <a:avLst/>
              <a:gdLst>
                <a:gd name="connsiteX0" fmla="*/ 175734 w 247007"/>
                <a:gd name="connsiteY0" fmla="*/ 123547 h 388255"/>
                <a:gd name="connsiteX1" fmla="*/ 111534 w 247007"/>
                <a:gd name="connsiteY1" fmla="*/ 101429 h 388255"/>
                <a:gd name="connsiteX2" fmla="*/ 0 w 247007"/>
                <a:gd name="connsiteY2" fmla="*/ 242514 h 388255"/>
                <a:gd name="connsiteX3" fmla="*/ 113244 w 247007"/>
                <a:gd name="connsiteY3" fmla="*/ 388256 h 388255"/>
                <a:gd name="connsiteX4" fmla="*/ 175734 w 247007"/>
                <a:gd name="connsiteY4" fmla="*/ 364354 h 388255"/>
                <a:gd name="connsiteX5" fmla="*/ 175734 w 247007"/>
                <a:gd name="connsiteY5" fmla="*/ 382436 h 388255"/>
                <a:gd name="connsiteX6" fmla="*/ 247007 w 247007"/>
                <a:gd name="connsiteY6" fmla="*/ 382436 h 388255"/>
                <a:gd name="connsiteX7" fmla="*/ 247007 w 247007"/>
                <a:gd name="connsiteY7" fmla="*/ 0 h 388255"/>
                <a:gd name="connsiteX8" fmla="*/ 175734 w 247007"/>
                <a:gd name="connsiteY8" fmla="*/ 35543 h 388255"/>
                <a:gd name="connsiteX9" fmla="*/ 175734 w 247007"/>
                <a:gd name="connsiteY9" fmla="*/ 123547 h 388255"/>
                <a:gd name="connsiteX10" fmla="*/ 175734 w 247007"/>
                <a:gd name="connsiteY10" fmla="*/ 297303 h 388255"/>
                <a:gd name="connsiteX11" fmla="*/ 127856 w 247007"/>
                <a:gd name="connsiteY11" fmla="*/ 321206 h 388255"/>
                <a:gd name="connsiteX12" fmla="*/ 74693 w 247007"/>
                <a:gd name="connsiteY12" fmla="*/ 240186 h 388255"/>
                <a:gd name="connsiteX13" fmla="*/ 126069 w 247007"/>
                <a:gd name="connsiteY13" fmla="*/ 168480 h 388255"/>
                <a:gd name="connsiteX14" fmla="*/ 175734 w 247007"/>
                <a:gd name="connsiteY14" fmla="*/ 192382 h 388255"/>
                <a:gd name="connsiteX15" fmla="*/ 175734 w 247007"/>
                <a:gd name="connsiteY15" fmla="*/ 297303 h 38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007" h="388255">
                  <a:moveTo>
                    <a:pt x="175734" y="123547"/>
                  </a:moveTo>
                  <a:cubicBezTo>
                    <a:pt x="158246" y="107793"/>
                    <a:pt x="135473" y="101429"/>
                    <a:pt x="111534" y="101429"/>
                  </a:cubicBezTo>
                  <a:cubicBezTo>
                    <a:pt x="39717" y="101429"/>
                    <a:pt x="0" y="159167"/>
                    <a:pt x="0" y="242514"/>
                  </a:cubicBezTo>
                  <a:cubicBezTo>
                    <a:pt x="0" y="319498"/>
                    <a:pt x="33888" y="388256"/>
                    <a:pt x="113244" y="388256"/>
                  </a:cubicBezTo>
                  <a:cubicBezTo>
                    <a:pt x="138349" y="388256"/>
                    <a:pt x="152339" y="381271"/>
                    <a:pt x="175734" y="364354"/>
                  </a:cubicBezTo>
                  <a:lnTo>
                    <a:pt x="175734" y="382436"/>
                  </a:lnTo>
                  <a:lnTo>
                    <a:pt x="247007" y="382436"/>
                  </a:lnTo>
                  <a:lnTo>
                    <a:pt x="247007" y="0"/>
                  </a:lnTo>
                  <a:lnTo>
                    <a:pt x="175734" y="35543"/>
                  </a:lnTo>
                  <a:lnTo>
                    <a:pt x="175734" y="123547"/>
                  </a:lnTo>
                  <a:close/>
                  <a:moveTo>
                    <a:pt x="175734" y="297303"/>
                  </a:moveTo>
                  <a:cubicBezTo>
                    <a:pt x="161744" y="312436"/>
                    <a:pt x="147676" y="321206"/>
                    <a:pt x="127856" y="321206"/>
                  </a:cubicBezTo>
                  <a:cubicBezTo>
                    <a:pt x="87595" y="321206"/>
                    <a:pt x="74693" y="284499"/>
                    <a:pt x="74693" y="240186"/>
                  </a:cubicBezTo>
                  <a:cubicBezTo>
                    <a:pt x="74693" y="201151"/>
                    <a:pt x="84642" y="168480"/>
                    <a:pt x="126069" y="168480"/>
                  </a:cubicBezTo>
                  <a:cubicBezTo>
                    <a:pt x="145888" y="168480"/>
                    <a:pt x="160500" y="176085"/>
                    <a:pt x="175734" y="192382"/>
                  </a:cubicBezTo>
                  <a:lnTo>
                    <a:pt x="175734" y="297303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Freeform 44">
              <a:extLst>
                <a:ext uri="{FF2B5EF4-FFF2-40B4-BE49-F238E27FC236}">
                  <a16:creationId xmlns:a16="http://schemas.microsoft.com/office/drawing/2014/main" id="{0F0AE836-6684-CA74-FE93-D3B390050ABF}"/>
                </a:ext>
              </a:extLst>
            </p:cNvPr>
            <p:cNvSpPr/>
            <p:nvPr/>
          </p:nvSpPr>
          <p:spPr bwMode="invGray">
            <a:xfrm>
              <a:off x="8325162" y="4352561"/>
              <a:ext cx="237757" cy="281083"/>
            </a:xfrm>
            <a:custGeom>
              <a:avLst/>
              <a:gdLst>
                <a:gd name="connsiteX0" fmla="*/ 138426 w 237757"/>
                <a:gd name="connsiteY0" fmla="*/ 0 h 281083"/>
                <a:gd name="connsiteX1" fmla="*/ 71273 w 237757"/>
                <a:gd name="connsiteY1" fmla="*/ 24523 h 281083"/>
                <a:gd name="connsiteX2" fmla="*/ 71273 w 237757"/>
                <a:gd name="connsiteY2" fmla="*/ 5898 h 281083"/>
                <a:gd name="connsiteX3" fmla="*/ 0 w 237757"/>
                <a:gd name="connsiteY3" fmla="*/ 5898 h 281083"/>
                <a:gd name="connsiteX4" fmla="*/ 0 w 237757"/>
                <a:gd name="connsiteY4" fmla="*/ 281084 h 281083"/>
                <a:gd name="connsiteX5" fmla="*/ 71273 w 237757"/>
                <a:gd name="connsiteY5" fmla="*/ 281084 h 281083"/>
                <a:gd name="connsiteX6" fmla="*/ 71273 w 237757"/>
                <a:gd name="connsiteY6" fmla="*/ 129522 h 281083"/>
                <a:gd name="connsiteX7" fmla="*/ 119151 w 237757"/>
                <a:gd name="connsiteY7" fmla="*/ 67128 h 281083"/>
                <a:gd name="connsiteX8" fmla="*/ 166485 w 237757"/>
                <a:gd name="connsiteY8" fmla="*/ 131229 h 281083"/>
                <a:gd name="connsiteX9" fmla="*/ 166485 w 237757"/>
                <a:gd name="connsiteY9" fmla="*/ 281084 h 281083"/>
                <a:gd name="connsiteX10" fmla="*/ 237758 w 237757"/>
                <a:gd name="connsiteY10" fmla="*/ 281084 h 281083"/>
                <a:gd name="connsiteX11" fmla="*/ 237758 w 237757"/>
                <a:gd name="connsiteY11" fmla="*/ 125409 h 281083"/>
                <a:gd name="connsiteX12" fmla="*/ 138504 w 237757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757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85" y="92815"/>
                    <a:pt x="166485" y="131229"/>
                  </a:cubicBezTo>
                  <a:lnTo>
                    <a:pt x="166485" y="281084"/>
                  </a:lnTo>
                  <a:lnTo>
                    <a:pt x="237758" y="281084"/>
                  </a:lnTo>
                  <a:lnTo>
                    <a:pt x="237758" y="125409"/>
                  </a:lnTo>
                  <a:cubicBezTo>
                    <a:pt x="237758" y="57816"/>
                    <a:pt x="213197" y="78"/>
                    <a:pt x="138504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" name="Freeform 45">
              <a:extLst>
                <a:ext uri="{FF2B5EF4-FFF2-40B4-BE49-F238E27FC236}">
                  <a16:creationId xmlns:a16="http://schemas.microsoft.com/office/drawing/2014/main" id="{A00334FC-A85F-71DA-8251-B8570B3A5DCA}"/>
                </a:ext>
              </a:extLst>
            </p:cNvPr>
            <p:cNvSpPr/>
            <p:nvPr/>
          </p:nvSpPr>
          <p:spPr bwMode="invGray">
            <a:xfrm>
              <a:off x="8041469" y="4352561"/>
              <a:ext cx="238846" cy="286904"/>
            </a:xfrm>
            <a:custGeom>
              <a:avLst/>
              <a:gdLst>
                <a:gd name="connsiteX0" fmla="*/ 122027 w 238846"/>
                <a:gd name="connsiteY0" fmla="*/ 0 h 286904"/>
                <a:gd name="connsiteX1" fmla="*/ 0 w 238846"/>
                <a:gd name="connsiteY1" fmla="*/ 144034 h 286904"/>
                <a:gd name="connsiteX2" fmla="*/ 126690 w 238846"/>
                <a:gd name="connsiteY2" fmla="*/ 286904 h 286904"/>
                <a:gd name="connsiteX3" fmla="*/ 226566 w 238846"/>
                <a:gd name="connsiteY3" fmla="*/ 243213 h 286904"/>
                <a:gd name="connsiteX4" fmla="*/ 177522 w 238846"/>
                <a:gd name="connsiteY4" fmla="*/ 201850 h 286904"/>
                <a:gd name="connsiteX5" fmla="*/ 129644 w 238846"/>
                <a:gd name="connsiteY5" fmla="*/ 221095 h 286904"/>
                <a:gd name="connsiteX6" fmla="*/ 70651 w 238846"/>
                <a:gd name="connsiteY6" fmla="*/ 166850 h 286904"/>
                <a:gd name="connsiteX7" fmla="*/ 237680 w 238846"/>
                <a:gd name="connsiteY7" fmla="*/ 166850 h 286904"/>
                <a:gd name="connsiteX8" fmla="*/ 238846 w 238846"/>
                <a:gd name="connsiteY8" fmla="*/ 142948 h 286904"/>
                <a:gd name="connsiteX9" fmla="*/ 122027 w 238846"/>
                <a:gd name="connsiteY9" fmla="*/ 78 h 286904"/>
                <a:gd name="connsiteX10" fmla="*/ 71817 w 238846"/>
                <a:gd name="connsiteY10" fmla="*/ 113070 h 286904"/>
                <a:gd name="connsiteX11" fmla="*/ 119695 w 238846"/>
                <a:gd name="connsiteY11" fmla="*/ 61152 h 286904"/>
                <a:gd name="connsiteX12" fmla="*/ 169905 w 238846"/>
                <a:gd name="connsiteY12" fmla="*/ 113070 h 286904"/>
                <a:gd name="connsiteX13" fmla="*/ 71817 w 238846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6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2" y="215818"/>
                    <a:pt x="147131" y="221095"/>
                    <a:pt x="129644" y="221095"/>
                  </a:cubicBezTo>
                  <a:cubicBezTo>
                    <a:pt x="99876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6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3" name="Freeform 46">
              <a:extLst>
                <a:ext uri="{FF2B5EF4-FFF2-40B4-BE49-F238E27FC236}">
                  <a16:creationId xmlns:a16="http://schemas.microsoft.com/office/drawing/2014/main" id="{DAE9C1D6-097B-5439-8F34-5C7E83A93C75}"/>
                </a:ext>
              </a:extLst>
            </p:cNvPr>
            <p:cNvSpPr/>
            <p:nvPr/>
          </p:nvSpPr>
          <p:spPr bwMode="invGray">
            <a:xfrm>
              <a:off x="8867054" y="4352561"/>
              <a:ext cx="238845" cy="286904"/>
            </a:xfrm>
            <a:custGeom>
              <a:avLst/>
              <a:gdLst>
                <a:gd name="connsiteX0" fmla="*/ 122026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1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6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6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1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4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6" y="78"/>
                  </a:cubicBezTo>
                  <a:close/>
                  <a:moveTo>
                    <a:pt x="71817" y="113070"/>
                  </a:moveTo>
                  <a:cubicBezTo>
                    <a:pt x="73604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4" name="Freeform 47">
              <a:extLst>
                <a:ext uri="{FF2B5EF4-FFF2-40B4-BE49-F238E27FC236}">
                  <a16:creationId xmlns:a16="http://schemas.microsoft.com/office/drawing/2014/main" id="{91B3917D-55C3-A3E5-4DA6-AF9A4C207338}"/>
                </a:ext>
              </a:extLst>
            </p:cNvPr>
            <p:cNvSpPr/>
            <p:nvPr/>
          </p:nvSpPr>
          <p:spPr bwMode="invGray">
            <a:xfrm>
              <a:off x="4999974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5" name="Freeform 48">
              <a:extLst>
                <a:ext uri="{FF2B5EF4-FFF2-40B4-BE49-F238E27FC236}">
                  <a16:creationId xmlns:a16="http://schemas.microsoft.com/office/drawing/2014/main" id="{97897178-CFF3-2844-34B2-9E42AF16C723}"/>
                </a:ext>
              </a:extLst>
            </p:cNvPr>
            <p:cNvSpPr/>
            <p:nvPr/>
          </p:nvSpPr>
          <p:spPr bwMode="invGray">
            <a:xfrm>
              <a:off x="3424508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5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5" y="243213"/>
                  </a:cubicBezTo>
                  <a:lnTo>
                    <a:pt x="177522" y="201850"/>
                  </a:lnTo>
                  <a:cubicBezTo>
                    <a:pt x="163531" y="215818"/>
                    <a:pt x="147131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6" name="Freeform 49">
              <a:extLst>
                <a:ext uri="{FF2B5EF4-FFF2-40B4-BE49-F238E27FC236}">
                  <a16:creationId xmlns:a16="http://schemas.microsoft.com/office/drawing/2014/main" id="{F860E0EC-A24B-5550-D29B-3FFD9C0616A3}"/>
                </a:ext>
              </a:extLst>
            </p:cNvPr>
            <p:cNvSpPr/>
            <p:nvPr/>
          </p:nvSpPr>
          <p:spPr bwMode="invGray">
            <a:xfrm>
              <a:off x="2512417" y="4352561"/>
              <a:ext cx="238845" cy="286904"/>
            </a:xfrm>
            <a:custGeom>
              <a:avLst/>
              <a:gdLst>
                <a:gd name="connsiteX0" fmla="*/ 122027 w 238845"/>
                <a:gd name="connsiteY0" fmla="*/ 0 h 286904"/>
                <a:gd name="connsiteX1" fmla="*/ 0 w 238845"/>
                <a:gd name="connsiteY1" fmla="*/ 144034 h 286904"/>
                <a:gd name="connsiteX2" fmla="*/ 126690 w 238845"/>
                <a:gd name="connsiteY2" fmla="*/ 286904 h 286904"/>
                <a:gd name="connsiteX3" fmla="*/ 226566 w 238845"/>
                <a:gd name="connsiteY3" fmla="*/ 243213 h 286904"/>
                <a:gd name="connsiteX4" fmla="*/ 177522 w 238845"/>
                <a:gd name="connsiteY4" fmla="*/ 201850 h 286904"/>
                <a:gd name="connsiteX5" fmla="*/ 129644 w 238845"/>
                <a:gd name="connsiteY5" fmla="*/ 221095 h 286904"/>
                <a:gd name="connsiteX6" fmla="*/ 70651 w 238845"/>
                <a:gd name="connsiteY6" fmla="*/ 166850 h 286904"/>
                <a:gd name="connsiteX7" fmla="*/ 237680 w 238845"/>
                <a:gd name="connsiteY7" fmla="*/ 166850 h 286904"/>
                <a:gd name="connsiteX8" fmla="*/ 238846 w 238845"/>
                <a:gd name="connsiteY8" fmla="*/ 142948 h 286904"/>
                <a:gd name="connsiteX9" fmla="*/ 122027 w 238845"/>
                <a:gd name="connsiteY9" fmla="*/ 78 h 286904"/>
                <a:gd name="connsiteX10" fmla="*/ 71817 w 238845"/>
                <a:gd name="connsiteY10" fmla="*/ 113070 h 286904"/>
                <a:gd name="connsiteX11" fmla="*/ 119695 w 238845"/>
                <a:gd name="connsiteY11" fmla="*/ 61152 h 286904"/>
                <a:gd name="connsiteX12" fmla="*/ 169905 w 238845"/>
                <a:gd name="connsiteY12" fmla="*/ 113070 h 286904"/>
                <a:gd name="connsiteX13" fmla="*/ 71817 w 238845"/>
                <a:gd name="connsiteY13" fmla="*/ 113070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845" h="286904">
                  <a:moveTo>
                    <a:pt x="122027" y="0"/>
                  </a:moveTo>
                  <a:cubicBezTo>
                    <a:pt x="54329" y="0"/>
                    <a:pt x="0" y="55953"/>
                    <a:pt x="0" y="144034"/>
                  </a:cubicBezTo>
                  <a:cubicBezTo>
                    <a:pt x="0" y="225053"/>
                    <a:pt x="46090" y="286904"/>
                    <a:pt x="126690" y="286904"/>
                  </a:cubicBezTo>
                  <a:cubicBezTo>
                    <a:pt x="161744" y="286904"/>
                    <a:pt x="200839" y="275264"/>
                    <a:pt x="226566" y="243213"/>
                  </a:cubicBezTo>
                  <a:lnTo>
                    <a:pt x="177522" y="201850"/>
                  </a:lnTo>
                  <a:cubicBezTo>
                    <a:pt x="163531" y="215818"/>
                    <a:pt x="147132" y="221095"/>
                    <a:pt x="129644" y="221095"/>
                  </a:cubicBezTo>
                  <a:cubicBezTo>
                    <a:pt x="99875" y="221095"/>
                    <a:pt x="73605" y="205342"/>
                    <a:pt x="70651" y="166850"/>
                  </a:cubicBezTo>
                  <a:lnTo>
                    <a:pt x="237680" y="166850"/>
                  </a:lnTo>
                  <a:cubicBezTo>
                    <a:pt x="238302" y="162737"/>
                    <a:pt x="238846" y="151717"/>
                    <a:pt x="238846" y="142948"/>
                  </a:cubicBezTo>
                  <a:cubicBezTo>
                    <a:pt x="238846" y="63636"/>
                    <a:pt x="194465" y="78"/>
                    <a:pt x="122027" y="78"/>
                  </a:cubicBezTo>
                  <a:close/>
                  <a:moveTo>
                    <a:pt x="71817" y="113070"/>
                  </a:moveTo>
                  <a:cubicBezTo>
                    <a:pt x="73605" y="90332"/>
                    <a:pt x="86429" y="61152"/>
                    <a:pt x="119695" y="61152"/>
                  </a:cubicBezTo>
                  <a:cubicBezTo>
                    <a:pt x="147753" y="61152"/>
                    <a:pt x="167573" y="82106"/>
                    <a:pt x="169905" y="113070"/>
                  </a:cubicBezTo>
                  <a:lnTo>
                    <a:pt x="71817" y="113070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7" name="Freeform 50">
              <a:extLst>
                <a:ext uri="{FF2B5EF4-FFF2-40B4-BE49-F238E27FC236}">
                  <a16:creationId xmlns:a16="http://schemas.microsoft.com/office/drawing/2014/main" id="{1C75FCAB-5CAB-DADD-AC66-1E82C6B0B5B4}"/>
                </a:ext>
              </a:extLst>
            </p:cNvPr>
            <p:cNvSpPr/>
            <p:nvPr/>
          </p:nvSpPr>
          <p:spPr bwMode="invGray">
            <a:xfrm>
              <a:off x="4536739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8" name="Freeform 51">
              <a:extLst>
                <a:ext uri="{FF2B5EF4-FFF2-40B4-BE49-F238E27FC236}">
                  <a16:creationId xmlns:a16="http://schemas.microsoft.com/office/drawing/2014/main" id="{DC4C8CAE-64A5-D95F-C828-D7437756EFD3}"/>
                </a:ext>
              </a:extLst>
            </p:cNvPr>
            <p:cNvSpPr/>
            <p:nvPr/>
          </p:nvSpPr>
          <p:spPr bwMode="invGray">
            <a:xfrm>
              <a:off x="4026014" y="4358071"/>
              <a:ext cx="229985" cy="281006"/>
            </a:xfrm>
            <a:custGeom>
              <a:avLst/>
              <a:gdLst>
                <a:gd name="connsiteX0" fmla="*/ 229907 w 229985"/>
                <a:gd name="connsiteY0" fmla="*/ 275186 h 281006"/>
                <a:gd name="connsiteX1" fmla="*/ 229907 w 229985"/>
                <a:gd name="connsiteY1" fmla="*/ 0 h 281006"/>
                <a:gd name="connsiteX2" fmla="*/ 161044 w 229985"/>
                <a:gd name="connsiteY2" fmla="*/ 0 h 281006"/>
                <a:gd name="connsiteX3" fmla="*/ 161044 w 229985"/>
                <a:gd name="connsiteY3" fmla="*/ 152183 h 281006"/>
                <a:gd name="connsiteX4" fmla="*/ 114954 w 229985"/>
                <a:gd name="connsiteY4" fmla="*/ 215120 h 281006"/>
                <a:gd name="connsiteX5" fmla="*/ 68863 w 229985"/>
                <a:gd name="connsiteY5" fmla="*/ 149854 h 281006"/>
                <a:gd name="connsiteX6" fmla="*/ 68863 w 229985"/>
                <a:gd name="connsiteY6" fmla="*/ 0 h 281006"/>
                <a:gd name="connsiteX7" fmla="*/ 0 w 229985"/>
                <a:gd name="connsiteY7" fmla="*/ 0 h 281006"/>
                <a:gd name="connsiteX8" fmla="*/ 0 w 229985"/>
                <a:gd name="connsiteY8" fmla="*/ 155675 h 281006"/>
                <a:gd name="connsiteX9" fmla="*/ 98088 w 229985"/>
                <a:gd name="connsiteY9" fmla="*/ 281006 h 281006"/>
                <a:gd name="connsiteX10" fmla="*/ 162288 w 229985"/>
                <a:gd name="connsiteY10" fmla="*/ 255940 h 281006"/>
                <a:gd name="connsiteX11" fmla="*/ 162288 w 229985"/>
                <a:gd name="connsiteY11" fmla="*/ 275186 h 281006"/>
                <a:gd name="connsiteX12" fmla="*/ 229985 w 229985"/>
                <a:gd name="connsiteY12" fmla="*/ 275186 h 28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9985" h="281006">
                  <a:moveTo>
                    <a:pt x="229907" y="275186"/>
                  </a:moveTo>
                  <a:lnTo>
                    <a:pt x="229907" y="0"/>
                  </a:lnTo>
                  <a:lnTo>
                    <a:pt x="161044" y="0"/>
                  </a:lnTo>
                  <a:lnTo>
                    <a:pt x="161044" y="152183"/>
                  </a:lnTo>
                  <a:cubicBezTo>
                    <a:pt x="161044" y="186018"/>
                    <a:pt x="153427" y="215120"/>
                    <a:pt x="114954" y="215120"/>
                  </a:cubicBezTo>
                  <a:cubicBezTo>
                    <a:pt x="76480" y="215120"/>
                    <a:pt x="68863" y="187105"/>
                    <a:pt x="68863" y="149854"/>
                  </a:cubicBezTo>
                  <a:lnTo>
                    <a:pt x="68863" y="0"/>
                  </a:lnTo>
                  <a:lnTo>
                    <a:pt x="0" y="0"/>
                  </a:lnTo>
                  <a:lnTo>
                    <a:pt x="0" y="155675"/>
                  </a:lnTo>
                  <a:cubicBezTo>
                    <a:pt x="0" y="229710"/>
                    <a:pt x="26892" y="281006"/>
                    <a:pt x="98088" y="281006"/>
                  </a:cubicBezTo>
                  <a:cubicBezTo>
                    <a:pt x="122648" y="281006"/>
                    <a:pt x="147131" y="272858"/>
                    <a:pt x="162288" y="255940"/>
                  </a:cubicBezTo>
                  <a:lnTo>
                    <a:pt x="162288" y="275186"/>
                  </a:lnTo>
                  <a:lnTo>
                    <a:pt x="229985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9" name="Freeform 52">
              <a:extLst>
                <a:ext uri="{FF2B5EF4-FFF2-40B4-BE49-F238E27FC236}">
                  <a16:creationId xmlns:a16="http://schemas.microsoft.com/office/drawing/2014/main" id="{7B218FE8-8D63-7E26-F058-4C08A9B72B78}"/>
                </a:ext>
              </a:extLst>
            </p:cNvPr>
            <p:cNvSpPr/>
            <p:nvPr/>
          </p:nvSpPr>
          <p:spPr bwMode="invGray">
            <a:xfrm>
              <a:off x="8604890" y="4352561"/>
              <a:ext cx="240555" cy="286904"/>
            </a:xfrm>
            <a:custGeom>
              <a:avLst/>
              <a:gdLst>
                <a:gd name="connsiteX0" fmla="*/ 131976 w 240555"/>
                <a:gd name="connsiteY0" fmla="*/ 218069 h 286904"/>
                <a:gd name="connsiteX1" fmla="*/ 73605 w 240555"/>
                <a:gd name="connsiteY1" fmla="*/ 142870 h 286904"/>
                <a:gd name="connsiteX2" fmla="*/ 131432 w 240555"/>
                <a:gd name="connsiteY2" fmla="*/ 68215 h 286904"/>
                <a:gd name="connsiteX3" fmla="*/ 193300 w 240555"/>
                <a:gd name="connsiteY3" fmla="*/ 106706 h 286904"/>
                <a:gd name="connsiteX4" fmla="*/ 240012 w 240555"/>
                <a:gd name="connsiteY4" fmla="*/ 59445 h 286904"/>
                <a:gd name="connsiteX5" fmla="*/ 131976 w 240555"/>
                <a:gd name="connsiteY5" fmla="*/ 0 h 286904"/>
                <a:gd name="connsiteX6" fmla="*/ 0 w 240555"/>
                <a:gd name="connsiteY6" fmla="*/ 144034 h 286904"/>
                <a:gd name="connsiteX7" fmla="*/ 130810 w 240555"/>
                <a:gd name="connsiteY7" fmla="*/ 286904 h 286904"/>
                <a:gd name="connsiteX8" fmla="*/ 240556 w 240555"/>
                <a:gd name="connsiteY8" fmla="*/ 226295 h 286904"/>
                <a:gd name="connsiteX9" fmla="*/ 195010 w 240555"/>
                <a:gd name="connsiteY9" fmla="*/ 183147 h 286904"/>
                <a:gd name="connsiteX10" fmla="*/ 131976 w 240555"/>
                <a:gd name="connsiteY10" fmla="*/ 218146 h 28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555" h="286904">
                  <a:moveTo>
                    <a:pt x="131976" y="218069"/>
                  </a:moveTo>
                  <a:cubicBezTo>
                    <a:pt x="91093" y="218069"/>
                    <a:pt x="73605" y="182526"/>
                    <a:pt x="73605" y="142870"/>
                  </a:cubicBezTo>
                  <a:cubicBezTo>
                    <a:pt x="73605" y="100343"/>
                    <a:pt x="93424" y="68215"/>
                    <a:pt x="131432" y="68215"/>
                  </a:cubicBezTo>
                  <a:cubicBezTo>
                    <a:pt x="159490" y="68215"/>
                    <a:pt x="176978" y="85132"/>
                    <a:pt x="193300" y="106706"/>
                  </a:cubicBezTo>
                  <a:lnTo>
                    <a:pt x="240012" y="59445"/>
                  </a:lnTo>
                  <a:cubicBezTo>
                    <a:pt x="214907" y="22117"/>
                    <a:pt x="181020" y="0"/>
                    <a:pt x="131976" y="0"/>
                  </a:cubicBezTo>
                  <a:cubicBezTo>
                    <a:pt x="46168" y="0"/>
                    <a:pt x="0" y="68215"/>
                    <a:pt x="0" y="144034"/>
                  </a:cubicBezTo>
                  <a:cubicBezTo>
                    <a:pt x="0" y="226838"/>
                    <a:pt x="55495" y="286904"/>
                    <a:pt x="130810" y="286904"/>
                  </a:cubicBezTo>
                  <a:cubicBezTo>
                    <a:pt x="185139" y="286904"/>
                    <a:pt x="217239" y="256018"/>
                    <a:pt x="240556" y="226295"/>
                  </a:cubicBezTo>
                  <a:lnTo>
                    <a:pt x="195010" y="183147"/>
                  </a:lnTo>
                  <a:cubicBezTo>
                    <a:pt x="178066" y="204721"/>
                    <a:pt x="157080" y="218146"/>
                    <a:pt x="131976" y="218146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0" name="Freeform 53">
              <a:extLst>
                <a:ext uri="{FF2B5EF4-FFF2-40B4-BE49-F238E27FC236}">
                  <a16:creationId xmlns:a16="http://schemas.microsoft.com/office/drawing/2014/main" id="{7AC82CDA-EE73-E779-1296-FF6AC083668D}"/>
                </a:ext>
              </a:extLst>
            </p:cNvPr>
            <p:cNvSpPr/>
            <p:nvPr/>
          </p:nvSpPr>
          <p:spPr bwMode="invGray">
            <a:xfrm>
              <a:off x="6846230" y="4352561"/>
              <a:ext cx="258043" cy="286826"/>
            </a:xfrm>
            <a:custGeom>
              <a:avLst/>
              <a:gdLst>
                <a:gd name="connsiteX0" fmla="*/ 129022 w 258043"/>
                <a:gd name="connsiteY0" fmla="*/ 0 h 286826"/>
                <a:gd name="connsiteX1" fmla="*/ 0 w 258043"/>
                <a:gd name="connsiteY1" fmla="*/ 143413 h 286826"/>
                <a:gd name="connsiteX2" fmla="*/ 129022 w 258043"/>
                <a:gd name="connsiteY2" fmla="*/ 286827 h 286826"/>
                <a:gd name="connsiteX3" fmla="*/ 258043 w 258043"/>
                <a:gd name="connsiteY3" fmla="*/ 143413 h 286826"/>
                <a:gd name="connsiteX4" fmla="*/ 129022 w 258043"/>
                <a:gd name="connsiteY4" fmla="*/ 0 h 286826"/>
                <a:gd name="connsiteX5" fmla="*/ 129022 w 258043"/>
                <a:gd name="connsiteY5" fmla="*/ 218069 h 286826"/>
                <a:gd name="connsiteX6" fmla="*/ 73527 w 258043"/>
                <a:gd name="connsiteY6" fmla="*/ 143413 h 286826"/>
                <a:gd name="connsiteX7" fmla="*/ 129022 w 258043"/>
                <a:gd name="connsiteY7" fmla="*/ 68215 h 286826"/>
                <a:gd name="connsiteX8" fmla="*/ 184517 w 258043"/>
                <a:gd name="connsiteY8" fmla="*/ 143413 h 286826"/>
                <a:gd name="connsiteX9" fmla="*/ 129022 w 258043"/>
                <a:gd name="connsiteY9" fmla="*/ 218069 h 28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43" h="286826">
                  <a:moveTo>
                    <a:pt x="129022" y="0"/>
                  </a:moveTo>
                  <a:cubicBezTo>
                    <a:pt x="49588" y="0"/>
                    <a:pt x="0" y="62394"/>
                    <a:pt x="0" y="143413"/>
                  </a:cubicBezTo>
                  <a:cubicBezTo>
                    <a:pt x="0" y="228546"/>
                    <a:pt x="54329" y="286827"/>
                    <a:pt x="129022" y="286827"/>
                  </a:cubicBezTo>
                  <a:cubicBezTo>
                    <a:pt x="203714" y="286827"/>
                    <a:pt x="258043" y="228546"/>
                    <a:pt x="258043" y="143413"/>
                  </a:cubicBezTo>
                  <a:cubicBezTo>
                    <a:pt x="258043" y="58281"/>
                    <a:pt x="208378" y="0"/>
                    <a:pt x="129022" y="0"/>
                  </a:cubicBezTo>
                  <a:close/>
                  <a:moveTo>
                    <a:pt x="129022" y="218069"/>
                  </a:moveTo>
                  <a:cubicBezTo>
                    <a:pt x="83476" y="218069"/>
                    <a:pt x="73527" y="174378"/>
                    <a:pt x="73527" y="143413"/>
                  </a:cubicBezTo>
                  <a:cubicBezTo>
                    <a:pt x="73527" y="100886"/>
                    <a:pt x="91015" y="68215"/>
                    <a:pt x="129022" y="68215"/>
                  </a:cubicBezTo>
                  <a:cubicBezTo>
                    <a:pt x="167029" y="68215"/>
                    <a:pt x="184517" y="100886"/>
                    <a:pt x="184517" y="143413"/>
                  </a:cubicBezTo>
                  <a:cubicBezTo>
                    <a:pt x="184517" y="174300"/>
                    <a:pt x="174568" y="218069"/>
                    <a:pt x="129022" y="218069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1" name="Freeform 54">
              <a:extLst>
                <a:ext uri="{FF2B5EF4-FFF2-40B4-BE49-F238E27FC236}">
                  <a16:creationId xmlns:a16="http://schemas.microsoft.com/office/drawing/2014/main" id="{26F15D8C-DDFF-926D-F05F-53BDEA41F3FB}"/>
                </a:ext>
              </a:extLst>
            </p:cNvPr>
            <p:cNvSpPr/>
            <p:nvPr/>
          </p:nvSpPr>
          <p:spPr bwMode="invGray">
            <a:xfrm>
              <a:off x="7419599" y="4252917"/>
              <a:ext cx="174646" cy="380573"/>
            </a:xfrm>
            <a:custGeom>
              <a:avLst/>
              <a:gdLst>
                <a:gd name="connsiteX0" fmla="*/ 38551 w 174646"/>
                <a:gd name="connsiteY0" fmla="*/ 72250 h 380573"/>
                <a:gd name="connsiteX1" fmla="*/ 38551 w 174646"/>
                <a:gd name="connsiteY1" fmla="*/ 105465 h 380573"/>
                <a:gd name="connsiteX2" fmla="*/ 0 w 174646"/>
                <a:gd name="connsiteY2" fmla="*/ 105465 h 380573"/>
                <a:gd name="connsiteX3" fmla="*/ 0 w 174646"/>
                <a:gd name="connsiteY3" fmla="*/ 171894 h 380573"/>
                <a:gd name="connsiteX4" fmla="*/ 38551 w 174646"/>
                <a:gd name="connsiteY4" fmla="*/ 171894 h 380573"/>
                <a:gd name="connsiteX5" fmla="*/ 38551 w 174646"/>
                <a:gd name="connsiteY5" fmla="*/ 380573 h 380573"/>
                <a:gd name="connsiteX6" fmla="*/ 109824 w 174646"/>
                <a:gd name="connsiteY6" fmla="*/ 380573 h 380573"/>
                <a:gd name="connsiteX7" fmla="*/ 109824 w 174646"/>
                <a:gd name="connsiteY7" fmla="*/ 171894 h 380573"/>
                <a:gd name="connsiteX8" fmla="*/ 168817 w 174646"/>
                <a:gd name="connsiteY8" fmla="*/ 171894 h 380573"/>
                <a:gd name="connsiteX9" fmla="*/ 168817 w 174646"/>
                <a:gd name="connsiteY9" fmla="*/ 105465 h 380573"/>
                <a:gd name="connsiteX10" fmla="*/ 109824 w 174646"/>
                <a:gd name="connsiteY10" fmla="*/ 105465 h 380573"/>
                <a:gd name="connsiteX11" fmla="*/ 109824 w 174646"/>
                <a:gd name="connsiteY11" fmla="*/ 83347 h 380573"/>
                <a:gd name="connsiteX12" fmla="*/ 139592 w 174646"/>
                <a:gd name="connsiteY12" fmla="*/ 59445 h 380573"/>
                <a:gd name="connsiteX13" fmla="*/ 174646 w 174646"/>
                <a:gd name="connsiteY13" fmla="*/ 64722 h 380573"/>
                <a:gd name="connsiteX14" fmla="*/ 174646 w 174646"/>
                <a:gd name="connsiteY14" fmla="*/ 7605 h 380573"/>
                <a:gd name="connsiteX15" fmla="*/ 122649 w 174646"/>
                <a:gd name="connsiteY15" fmla="*/ 0 h 380573"/>
                <a:gd name="connsiteX16" fmla="*/ 38551 w 174646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6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3" y="0"/>
                    <a:pt x="122649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2" name="Freeform 55">
              <a:extLst>
                <a:ext uri="{FF2B5EF4-FFF2-40B4-BE49-F238E27FC236}">
                  <a16:creationId xmlns:a16="http://schemas.microsoft.com/office/drawing/2014/main" id="{F5F96243-3CAB-CEFE-4073-7525CB395315}"/>
                </a:ext>
              </a:extLst>
            </p:cNvPr>
            <p:cNvSpPr/>
            <p:nvPr/>
          </p:nvSpPr>
          <p:spPr bwMode="invGray">
            <a:xfrm>
              <a:off x="3814838" y="4252917"/>
              <a:ext cx="174645" cy="380573"/>
            </a:xfrm>
            <a:custGeom>
              <a:avLst/>
              <a:gdLst>
                <a:gd name="connsiteX0" fmla="*/ 38551 w 174645"/>
                <a:gd name="connsiteY0" fmla="*/ 72250 h 380573"/>
                <a:gd name="connsiteX1" fmla="*/ 38551 w 174645"/>
                <a:gd name="connsiteY1" fmla="*/ 105465 h 380573"/>
                <a:gd name="connsiteX2" fmla="*/ 0 w 174645"/>
                <a:gd name="connsiteY2" fmla="*/ 105465 h 380573"/>
                <a:gd name="connsiteX3" fmla="*/ 0 w 174645"/>
                <a:gd name="connsiteY3" fmla="*/ 171894 h 380573"/>
                <a:gd name="connsiteX4" fmla="*/ 38551 w 174645"/>
                <a:gd name="connsiteY4" fmla="*/ 171894 h 380573"/>
                <a:gd name="connsiteX5" fmla="*/ 38551 w 174645"/>
                <a:gd name="connsiteY5" fmla="*/ 380573 h 380573"/>
                <a:gd name="connsiteX6" fmla="*/ 109824 w 174645"/>
                <a:gd name="connsiteY6" fmla="*/ 380573 h 380573"/>
                <a:gd name="connsiteX7" fmla="*/ 109824 w 174645"/>
                <a:gd name="connsiteY7" fmla="*/ 171894 h 380573"/>
                <a:gd name="connsiteX8" fmla="*/ 168817 w 174645"/>
                <a:gd name="connsiteY8" fmla="*/ 171894 h 380573"/>
                <a:gd name="connsiteX9" fmla="*/ 168817 w 174645"/>
                <a:gd name="connsiteY9" fmla="*/ 105465 h 380573"/>
                <a:gd name="connsiteX10" fmla="*/ 109824 w 174645"/>
                <a:gd name="connsiteY10" fmla="*/ 105465 h 380573"/>
                <a:gd name="connsiteX11" fmla="*/ 109824 w 174645"/>
                <a:gd name="connsiteY11" fmla="*/ 83347 h 380573"/>
                <a:gd name="connsiteX12" fmla="*/ 139592 w 174645"/>
                <a:gd name="connsiteY12" fmla="*/ 59445 h 380573"/>
                <a:gd name="connsiteX13" fmla="*/ 174646 w 174645"/>
                <a:gd name="connsiteY13" fmla="*/ 64722 h 380573"/>
                <a:gd name="connsiteX14" fmla="*/ 174646 w 174645"/>
                <a:gd name="connsiteY14" fmla="*/ 7605 h 380573"/>
                <a:gd name="connsiteX15" fmla="*/ 122648 w 174645"/>
                <a:gd name="connsiteY15" fmla="*/ 0 h 380573"/>
                <a:gd name="connsiteX16" fmla="*/ 38551 w 174645"/>
                <a:gd name="connsiteY16" fmla="*/ 72328 h 38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4645" h="380573">
                  <a:moveTo>
                    <a:pt x="38551" y="72250"/>
                  </a:moveTo>
                  <a:lnTo>
                    <a:pt x="38551" y="105465"/>
                  </a:lnTo>
                  <a:lnTo>
                    <a:pt x="0" y="105465"/>
                  </a:lnTo>
                  <a:lnTo>
                    <a:pt x="0" y="171894"/>
                  </a:lnTo>
                  <a:lnTo>
                    <a:pt x="38551" y="171894"/>
                  </a:lnTo>
                  <a:lnTo>
                    <a:pt x="38551" y="380573"/>
                  </a:lnTo>
                  <a:lnTo>
                    <a:pt x="109824" y="380573"/>
                  </a:lnTo>
                  <a:lnTo>
                    <a:pt x="109824" y="171894"/>
                  </a:lnTo>
                  <a:lnTo>
                    <a:pt x="168817" y="171894"/>
                  </a:lnTo>
                  <a:lnTo>
                    <a:pt x="168817" y="105465"/>
                  </a:lnTo>
                  <a:lnTo>
                    <a:pt x="109824" y="105465"/>
                  </a:lnTo>
                  <a:lnTo>
                    <a:pt x="109824" y="83347"/>
                  </a:lnTo>
                  <a:cubicBezTo>
                    <a:pt x="109824" y="65886"/>
                    <a:pt x="119151" y="59445"/>
                    <a:pt x="139592" y="59445"/>
                  </a:cubicBezTo>
                  <a:cubicBezTo>
                    <a:pt x="150085" y="59445"/>
                    <a:pt x="164153" y="61230"/>
                    <a:pt x="174646" y="64722"/>
                  </a:cubicBezTo>
                  <a:lnTo>
                    <a:pt x="174646" y="7605"/>
                  </a:lnTo>
                  <a:cubicBezTo>
                    <a:pt x="160034" y="1785"/>
                    <a:pt x="137882" y="0"/>
                    <a:pt x="122648" y="0"/>
                  </a:cubicBezTo>
                  <a:cubicBezTo>
                    <a:pt x="70651" y="0"/>
                    <a:pt x="38551" y="20953"/>
                    <a:pt x="38551" y="7232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3" name="Freeform 56">
              <a:extLst>
                <a:ext uri="{FF2B5EF4-FFF2-40B4-BE49-F238E27FC236}">
                  <a16:creationId xmlns:a16="http://schemas.microsoft.com/office/drawing/2014/main" id="{95556469-1C00-2832-288A-F2B9C795175B}"/>
                </a:ext>
              </a:extLst>
            </p:cNvPr>
            <p:cNvSpPr/>
            <p:nvPr/>
          </p:nvSpPr>
          <p:spPr bwMode="invGray">
            <a:xfrm>
              <a:off x="7146866" y="4352561"/>
              <a:ext cx="237680" cy="281083"/>
            </a:xfrm>
            <a:custGeom>
              <a:avLst/>
              <a:gdLst>
                <a:gd name="connsiteX0" fmla="*/ 138426 w 237680"/>
                <a:gd name="connsiteY0" fmla="*/ 0 h 281083"/>
                <a:gd name="connsiteX1" fmla="*/ 71273 w 237680"/>
                <a:gd name="connsiteY1" fmla="*/ 24523 h 281083"/>
                <a:gd name="connsiteX2" fmla="*/ 71273 w 237680"/>
                <a:gd name="connsiteY2" fmla="*/ 5898 h 281083"/>
                <a:gd name="connsiteX3" fmla="*/ 0 w 237680"/>
                <a:gd name="connsiteY3" fmla="*/ 5898 h 281083"/>
                <a:gd name="connsiteX4" fmla="*/ 0 w 237680"/>
                <a:gd name="connsiteY4" fmla="*/ 281084 h 281083"/>
                <a:gd name="connsiteX5" fmla="*/ 71273 w 237680"/>
                <a:gd name="connsiteY5" fmla="*/ 281084 h 281083"/>
                <a:gd name="connsiteX6" fmla="*/ 71273 w 237680"/>
                <a:gd name="connsiteY6" fmla="*/ 129522 h 281083"/>
                <a:gd name="connsiteX7" fmla="*/ 119151 w 237680"/>
                <a:gd name="connsiteY7" fmla="*/ 67128 h 281083"/>
                <a:gd name="connsiteX8" fmla="*/ 166407 w 237680"/>
                <a:gd name="connsiteY8" fmla="*/ 131229 h 281083"/>
                <a:gd name="connsiteX9" fmla="*/ 166407 w 237680"/>
                <a:gd name="connsiteY9" fmla="*/ 281084 h 281083"/>
                <a:gd name="connsiteX10" fmla="*/ 237680 w 237680"/>
                <a:gd name="connsiteY10" fmla="*/ 281084 h 281083"/>
                <a:gd name="connsiteX11" fmla="*/ 237680 w 237680"/>
                <a:gd name="connsiteY11" fmla="*/ 125409 h 281083"/>
                <a:gd name="connsiteX12" fmla="*/ 138426 w 237680"/>
                <a:gd name="connsiteY12" fmla="*/ 78 h 281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7680" h="281083">
                  <a:moveTo>
                    <a:pt x="138426" y="0"/>
                  </a:moveTo>
                  <a:cubicBezTo>
                    <a:pt x="107492" y="0"/>
                    <a:pt x="85885" y="9933"/>
                    <a:pt x="71273" y="24523"/>
                  </a:cubicBezTo>
                  <a:lnTo>
                    <a:pt x="71273" y="5898"/>
                  </a:lnTo>
                  <a:lnTo>
                    <a:pt x="0" y="5898"/>
                  </a:lnTo>
                  <a:lnTo>
                    <a:pt x="0" y="281084"/>
                  </a:lnTo>
                  <a:lnTo>
                    <a:pt x="71273" y="281084"/>
                  </a:lnTo>
                  <a:lnTo>
                    <a:pt x="71273" y="129522"/>
                  </a:lnTo>
                  <a:cubicBezTo>
                    <a:pt x="71273" y="88702"/>
                    <a:pt x="82931" y="67128"/>
                    <a:pt x="119151" y="67128"/>
                  </a:cubicBezTo>
                  <a:cubicBezTo>
                    <a:pt x="157702" y="67128"/>
                    <a:pt x="166407" y="92815"/>
                    <a:pt x="166407" y="131229"/>
                  </a:cubicBezTo>
                  <a:lnTo>
                    <a:pt x="166407" y="281084"/>
                  </a:lnTo>
                  <a:lnTo>
                    <a:pt x="237680" y="281084"/>
                  </a:lnTo>
                  <a:lnTo>
                    <a:pt x="237680" y="125409"/>
                  </a:lnTo>
                  <a:cubicBezTo>
                    <a:pt x="237680" y="57816"/>
                    <a:pt x="213119" y="78"/>
                    <a:pt x="138426" y="78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4" name="Freeform 57">
              <a:extLst>
                <a:ext uri="{FF2B5EF4-FFF2-40B4-BE49-F238E27FC236}">
                  <a16:creationId xmlns:a16="http://schemas.microsoft.com/office/drawing/2014/main" id="{E6764043-D5AE-1337-418C-6C10E0AB6549}"/>
                </a:ext>
              </a:extLst>
            </p:cNvPr>
            <p:cNvSpPr/>
            <p:nvPr/>
          </p:nvSpPr>
          <p:spPr bwMode="invGray">
            <a:xfrm>
              <a:off x="7635595" y="4358382"/>
              <a:ext cx="71272" cy="275185"/>
            </a:xfrm>
            <a:custGeom>
              <a:avLst/>
              <a:gdLst>
                <a:gd name="connsiteX0" fmla="*/ 0 w 71272"/>
                <a:gd name="connsiteY0" fmla="*/ 0 h 275185"/>
                <a:gd name="connsiteX1" fmla="*/ 71273 w 71272"/>
                <a:gd name="connsiteY1" fmla="*/ 0 h 275185"/>
                <a:gd name="connsiteX2" fmla="*/ 71273 w 71272"/>
                <a:gd name="connsiteY2" fmla="*/ 275186 h 275185"/>
                <a:gd name="connsiteX3" fmla="*/ 0 w 71272"/>
                <a:gd name="connsiteY3" fmla="*/ 275186 h 27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72" h="275185">
                  <a:moveTo>
                    <a:pt x="0" y="0"/>
                  </a:moveTo>
                  <a:lnTo>
                    <a:pt x="71273" y="0"/>
                  </a:lnTo>
                  <a:lnTo>
                    <a:pt x="71273" y="275186"/>
                  </a:lnTo>
                  <a:lnTo>
                    <a:pt x="0" y="275186"/>
                  </a:ln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5" name="Freeform 58">
              <a:extLst>
                <a:ext uri="{FF2B5EF4-FFF2-40B4-BE49-F238E27FC236}">
                  <a16:creationId xmlns:a16="http://schemas.microsoft.com/office/drawing/2014/main" id="{FC63D8B0-FCEA-59C6-D229-0CB2178869A8}"/>
                </a:ext>
              </a:extLst>
            </p:cNvPr>
            <p:cNvSpPr/>
            <p:nvPr/>
          </p:nvSpPr>
          <p:spPr bwMode="invGray">
            <a:xfrm>
              <a:off x="7630931" y="4252839"/>
              <a:ext cx="81765" cy="81639"/>
            </a:xfrm>
            <a:custGeom>
              <a:avLst/>
              <a:gdLst>
                <a:gd name="connsiteX0" fmla="*/ 40883 w 81765"/>
                <a:gd name="connsiteY0" fmla="*/ 0 h 81639"/>
                <a:gd name="connsiteX1" fmla="*/ 0 w 81765"/>
                <a:gd name="connsiteY1" fmla="*/ 40820 h 81639"/>
                <a:gd name="connsiteX2" fmla="*/ 40883 w 81765"/>
                <a:gd name="connsiteY2" fmla="*/ 81640 h 81639"/>
                <a:gd name="connsiteX3" fmla="*/ 81766 w 81765"/>
                <a:gd name="connsiteY3" fmla="*/ 40820 h 81639"/>
                <a:gd name="connsiteX4" fmla="*/ 40883 w 81765"/>
                <a:gd name="connsiteY4" fmla="*/ 0 h 8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65" h="81639">
                  <a:moveTo>
                    <a:pt x="40883" y="0"/>
                  </a:moveTo>
                  <a:cubicBezTo>
                    <a:pt x="18110" y="0"/>
                    <a:pt x="0" y="18082"/>
                    <a:pt x="0" y="40820"/>
                  </a:cubicBezTo>
                  <a:cubicBezTo>
                    <a:pt x="0" y="63558"/>
                    <a:pt x="18110" y="81640"/>
                    <a:pt x="40883" y="81640"/>
                  </a:cubicBezTo>
                  <a:cubicBezTo>
                    <a:pt x="63656" y="81640"/>
                    <a:pt x="81766" y="63558"/>
                    <a:pt x="81766" y="40820"/>
                  </a:cubicBezTo>
                  <a:cubicBezTo>
                    <a:pt x="81766" y="18082"/>
                    <a:pt x="63656" y="0"/>
                    <a:pt x="40883" y="0"/>
                  </a:cubicBezTo>
                  <a:close/>
                </a:path>
              </a:pathLst>
            </a:custGeom>
            <a:solidFill>
              <a:srgbClr val="FFFFFF"/>
            </a:solidFill>
            <a:ln w="777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56" name="Freeform 30">
            <a:extLst>
              <a:ext uri="{FF2B5EF4-FFF2-40B4-BE49-F238E27FC236}">
                <a16:creationId xmlns:a16="http://schemas.microsoft.com/office/drawing/2014/main" id="{A1F6526B-B93C-F48B-BBF4-4F6493E0E036}"/>
              </a:ext>
            </a:extLst>
          </p:cNvPr>
          <p:cNvSpPr/>
          <p:nvPr/>
        </p:nvSpPr>
        <p:spPr>
          <a:xfrm>
            <a:off x="485775" y="1291008"/>
            <a:ext cx="5706109" cy="4359275"/>
          </a:xfrm>
          <a:custGeom>
            <a:avLst/>
            <a:gdLst>
              <a:gd name="connsiteX0" fmla="*/ 0 w 5706109"/>
              <a:gd name="connsiteY0" fmla="*/ 4157346 h 4359275"/>
              <a:gd name="connsiteX1" fmla="*/ 101600 w 5706109"/>
              <a:gd name="connsiteY1" fmla="*/ 4157346 h 4359275"/>
              <a:gd name="connsiteX2" fmla="*/ 101600 w 5706109"/>
              <a:gd name="connsiteY2" fmla="*/ 1075055 h 4359275"/>
              <a:gd name="connsiteX3" fmla="*/ 101600 w 5706109"/>
              <a:gd name="connsiteY3" fmla="*/ 1075055 h 4359275"/>
              <a:gd name="connsiteX4" fmla="*/ 191770 w 5706109"/>
              <a:gd name="connsiteY4" fmla="*/ 1059180 h 4359275"/>
              <a:gd name="connsiteX5" fmla="*/ 861060 w 5706109"/>
              <a:gd name="connsiteY5" fmla="*/ 942975 h 4359275"/>
              <a:gd name="connsiteX6" fmla="*/ 1195705 w 5706109"/>
              <a:gd name="connsiteY6" fmla="*/ 885190 h 4359275"/>
              <a:gd name="connsiteX7" fmla="*/ 1362710 w 5706109"/>
              <a:gd name="connsiteY7" fmla="*/ 855980 h 4359275"/>
              <a:gd name="connsiteX8" fmla="*/ 1529715 w 5706109"/>
              <a:gd name="connsiteY8" fmla="*/ 826770 h 4359275"/>
              <a:gd name="connsiteX9" fmla="*/ 1864360 w 5706109"/>
              <a:gd name="connsiteY9" fmla="*/ 768985 h 4359275"/>
              <a:gd name="connsiteX10" fmla="*/ 2031365 w 5706109"/>
              <a:gd name="connsiteY10" fmla="*/ 739775 h 4359275"/>
              <a:gd name="connsiteX11" fmla="*/ 2198370 w 5706109"/>
              <a:gd name="connsiteY11" fmla="*/ 710565 h 4359275"/>
              <a:gd name="connsiteX12" fmla="*/ 2365375 w 5706109"/>
              <a:gd name="connsiteY12" fmla="*/ 681355 h 4359275"/>
              <a:gd name="connsiteX13" fmla="*/ 2532380 w 5706109"/>
              <a:gd name="connsiteY13" fmla="*/ 652145 h 4359275"/>
              <a:gd name="connsiteX14" fmla="*/ 2699385 w 5706109"/>
              <a:gd name="connsiteY14" fmla="*/ 622935 h 4359275"/>
              <a:gd name="connsiteX15" fmla="*/ 2866390 w 5706109"/>
              <a:gd name="connsiteY15" fmla="*/ 593725 h 4359275"/>
              <a:gd name="connsiteX16" fmla="*/ 5461000 w 5706109"/>
              <a:gd name="connsiteY16" fmla="*/ 144145 h 4359275"/>
              <a:gd name="connsiteX17" fmla="*/ 5602605 w 5706109"/>
              <a:gd name="connsiteY17" fmla="*/ 119380 h 4359275"/>
              <a:gd name="connsiteX18" fmla="*/ 5602605 w 5706109"/>
              <a:gd name="connsiteY18" fmla="*/ 119380 h 4359275"/>
              <a:gd name="connsiteX19" fmla="*/ 5602605 w 5706109"/>
              <a:gd name="connsiteY19" fmla="*/ 4257676 h 4359275"/>
              <a:gd name="connsiteX20" fmla="*/ 609600 w 5706109"/>
              <a:gd name="connsiteY20" fmla="*/ 4257676 h 4359275"/>
              <a:gd name="connsiteX21" fmla="*/ 609600 w 5706109"/>
              <a:gd name="connsiteY21" fmla="*/ 4359276 h 4359275"/>
              <a:gd name="connsiteX22" fmla="*/ 5706110 w 5706109"/>
              <a:gd name="connsiteY22" fmla="*/ 4359276 h 4359275"/>
              <a:gd name="connsiteX23" fmla="*/ 5706110 w 5706109"/>
              <a:gd name="connsiteY23" fmla="*/ 0 h 4359275"/>
              <a:gd name="connsiteX24" fmla="*/ 5704840 w 5706109"/>
              <a:gd name="connsiteY24" fmla="*/ 0 h 4359275"/>
              <a:gd name="connsiteX25" fmla="*/ 5445760 w 5706109"/>
              <a:gd name="connsiteY25" fmla="*/ 45085 h 4359275"/>
              <a:gd name="connsiteX26" fmla="*/ 2851150 w 5706109"/>
              <a:gd name="connsiteY26" fmla="*/ 494665 h 4359275"/>
              <a:gd name="connsiteX27" fmla="*/ 2684145 w 5706109"/>
              <a:gd name="connsiteY27" fmla="*/ 523875 h 4359275"/>
              <a:gd name="connsiteX28" fmla="*/ 2517140 w 5706109"/>
              <a:gd name="connsiteY28" fmla="*/ 553085 h 4359275"/>
              <a:gd name="connsiteX29" fmla="*/ 2350135 w 5706109"/>
              <a:gd name="connsiteY29" fmla="*/ 582295 h 4359275"/>
              <a:gd name="connsiteX30" fmla="*/ 2183130 w 5706109"/>
              <a:gd name="connsiteY30" fmla="*/ 611505 h 4359275"/>
              <a:gd name="connsiteX31" fmla="*/ 2016125 w 5706109"/>
              <a:gd name="connsiteY31" fmla="*/ 640715 h 4359275"/>
              <a:gd name="connsiteX32" fmla="*/ 1849120 w 5706109"/>
              <a:gd name="connsiteY32" fmla="*/ 669925 h 4359275"/>
              <a:gd name="connsiteX33" fmla="*/ 1514475 w 5706109"/>
              <a:gd name="connsiteY33" fmla="*/ 727710 h 4359275"/>
              <a:gd name="connsiteX34" fmla="*/ 1347470 w 5706109"/>
              <a:gd name="connsiteY34" fmla="*/ 756920 h 4359275"/>
              <a:gd name="connsiteX35" fmla="*/ 1180465 w 5706109"/>
              <a:gd name="connsiteY35" fmla="*/ 786130 h 4359275"/>
              <a:gd name="connsiteX36" fmla="*/ 845820 w 5706109"/>
              <a:gd name="connsiteY36" fmla="*/ 843915 h 4359275"/>
              <a:gd name="connsiteX37" fmla="*/ 176530 w 5706109"/>
              <a:gd name="connsiteY37" fmla="*/ 960120 h 4359275"/>
              <a:gd name="connsiteX38" fmla="*/ 3175 w 5706109"/>
              <a:gd name="connsiteY38" fmla="*/ 989965 h 4359275"/>
              <a:gd name="connsiteX39" fmla="*/ 1905 w 5706109"/>
              <a:gd name="connsiteY39" fmla="*/ 989965 h 4359275"/>
              <a:gd name="connsiteX40" fmla="*/ 1905 w 5706109"/>
              <a:gd name="connsiteY40" fmla="*/ 4158616 h 4359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5706109" h="4359275">
                <a:moveTo>
                  <a:pt x="0" y="4157346"/>
                </a:moveTo>
                <a:lnTo>
                  <a:pt x="101600" y="4157346"/>
                </a:lnTo>
                <a:lnTo>
                  <a:pt x="101600" y="1075055"/>
                </a:lnTo>
                <a:lnTo>
                  <a:pt x="101600" y="1075055"/>
                </a:lnTo>
                <a:lnTo>
                  <a:pt x="191770" y="1059180"/>
                </a:lnTo>
                <a:lnTo>
                  <a:pt x="861060" y="942975"/>
                </a:lnTo>
                <a:lnTo>
                  <a:pt x="1195705" y="885190"/>
                </a:lnTo>
                <a:lnTo>
                  <a:pt x="1362710" y="855980"/>
                </a:lnTo>
                <a:lnTo>
                  <a:pt x="1529715" y="826770"/>
                </a:lnTo>
                <a:lnTo>
                  <a:pt x="1864360" y="768985"/>
                </a:lnTo>
                <a:lnTo>
                  <a:pt x="2031365" y="739775"/>
                </a:lnTo>
                <a:lnTo>
                  <a:pt x="2198370" y="710565"/>
                </a:lnTo>
                <a:lnTo>
                  <a:pt x="2365375" y="681355"/>
                </a:lnTo>
                <a:lnTo>
                  <a:pt x="2532380" y="652145"/>
                </a:lnTo>
                <a:lnTo>
                  <a:pt x="2699385" y="622935"/>
                </a:lnTo>
                <a:lnTo>
                  <a:pt x="2866390" y="593725"/>
                </a:lnTo>
                <a:cubicBezTo>
                  <a:pt x="3731260" y="443865"/>
                  <a:pt x="4596130" y="294005"/>
                  <a:pt x="5461000" y="144145"/>
                </a:cubicBezTo>
                <a:lnTo>
                  <a:pt x="5602605" y="119380"/>
                </a:lnTo>
                <a:lnTo>
                  <a:pt x="5602605" y="119380"/>
                </a:lnTo>
                <a:lnTo>
                  <a:pt x="5602605" y="4257676"/>
                </a:lnTo>
                <a:lnTo>
                  <a:pt x="609600" y="4257676"/>
                </a:lnTo>
                <a:lnTo>
                  <a:pt x="609600" y="4359276"/>
                </a:lnTo>
                <a:lnTo>
                  <a:pt x="5706110" y="4359276"/>
                </a:lnTo>
                <a:lnTo>
                  <a:pt x="5706110" y="0"/>
                </a:lnTo>
                <a:lnTo>
                  <a:pt x="5704840" y="0"/>
                </a:lnTo>
                <a:cubicBezTo>
                  <a:pt x="5618480" y="15240"/>
                  <a:pt x="5532120" y="30480"/>
                  <a:pt x="5445760" y="45085"/>
                </a:cubicBezTo>
                <a:cubicBezTo>
                  <a:pt x="4580890" y="194945"/>
                  <a:pt x="3716020" y="344805"/>
                  <a:pt x="2851150" y="494665"/>
                </a:cubicBezTo>
                <a:lnTo>
                  <a:pt x="2684145" y="523875"/>
                </a:lnTo>
                <a:lnTo>
                  <a:pt x="2517140" y="553085"/>
                </a:lnTo>
                <a:lnTo>
                  <a:pt x="2350135" y="582295"/>
                </a:lnTo>
                <a:lnTo>
                  <a:pt x="2183130" y="611505"/>
                </a:lnTo>
                <a:lnTo>
                  <a:pt x="2016125" y="640715"/>
                </a:lnTo>
                <a:lnTo>
                  <a:pt x="1849120" y="669925"/>
                </a:lnTo>
                <a:lnTo>
                  <a:pt x="1514475" y="727710"/>
                </a:lnTo>
                <a:lnTo>
                  <a:pt x="1347470" y="756920"/>
                </a:lnTo>
                <a:lnTo>
                  <a:pt x="1180465" y="786130"/>
                </a:lnTo>
                <a:lnTo>
                  <a:pt x="845820" y="843915"/>
                </a:lnTo>
                <a:lnTo>
                  <a:pt x="176530" y="960120"/>
                </a:lnTo>
                <a:lnTo>
                  <a:pt x="3175" y="989965"/>
                </a:lnTo>
                <a:lnTo>
                  <a:pt x="1905" y="989965"/>
                </a:lnTo>
                <a:lnTo>
                  <a:pt x="1905" y="4158616"/>
                </a:lnTo>
                <a:close/>
              </a:path>
            </a:pathLst>
          </a:custGeom>
          <a:gradFill>
            <a:gsLst>
              <a:gs pos="39000">
                <a:srgbClr val="1A9AFA"/>
              </a:gs>
              <a:gs pos="68000">
                <a:srgbClr val="175BB4"/>
              </a:gs>
              <a:gs pos="100000">
                <a:srgbClr val="072E65"/>
              </a:gs>
            </a:gsLst>
            <a:lin ang="18900000" scaled="0"/>
          </a:gradFill>
          <a:ln w="8181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384371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USTOMLAYOUT" val="F"/>
  <p:tag name="EYLAYOUT" val="n_"/>
  <p:tag name="THINKCELLPRESENTATIONDONOTDELETE" val="&lt;?xml version=&quot;1.0&quot; encoding=&quot;UTF-16&quot; standalone=&quot;yes&quot;?&gt;&lt;root reqver=&quot;32687&quot;&gt;&lt;version val=&quot;38706&quot;/&gt;&lt;CPresentation id=&quot;1&quot;&gt;&lt;m_precDefaultOrdinal&gt;&lt;m_bNumberIsYear val=&quot;1&quot;/&gt;&lt;m_chMinusSymbol&gt;-&lt;/m_chMinusSymbol&gt;&lt;m_chDecimalSymbol17909&gt;,&lt;/m_chDecimalSymbol17909&gt;&lt;m_nGroupingDigits17909 val=&quot;3&quot;/&gt;&lt;m_chGroupingSymbol17909&gt;.&lt;/m_chGroupingSymbol17909&gt;&lt;m_yearfmt&gt;&lt;begin val=&quot;0&quot;/&gt;&lt;end val=&quot;4&quot;/&gt;&lt;/m_yearfmt&gt;&lt;/m_precDefaultOrdinal&gt;&lt;m_precDefaultNumber&gt;&lt;m_bNumberIsYear val=&quot;1&quot;/&gt;&lt;m_chMinusSymbol&gt;-&lt;/m_chMinusSymbol&gt;&lt;m_chDecimalSymbol17909&gt;,&lt;/m_chDecimalSymbol17909&gt;&lt;m_nGroupingDigits17909 val=&quot;3&quot;/&gt;&lt;m_chGroupingSymbol17909&gt;.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0&quot;/&gt;&lt;m_chDecimalSymbol17909&gt;,&lt;/m_chDecimalSymbol17909&gt;&lt;m_nGroupingDigits17909 val=&quot;3&quot;/&gt;&lt;m_chGroupingSymbol17909&gt; &lt;/m_chGroupingSymbol17909&gt;&lt;m_strSuffix17909&gt;%&lt;/m_strSuffix17909&gt;&lt;m_yearfmt&gt;&lt;begin val=&quot;0&quot;/&gt;&lt;end val=&quot;4&quot;/&gt;&lt;/m_yearfmt&gt;&lt;/m_precDefaultPercent&gt;&lt;m_precDefaultDate&gt;&lt;m_yearfmt&gt;&lt;begin val=&quot;0&quot;/&gt;&lt;end val=&quot;4&quot;/&gt;&lt;/m_yearfmt&gt;&lt;/m_precDefaultDate&gt;&lt;m_precDefaultDay&gt;&lt;m_yearfmt&gt;&lt;begin val=&quot;0&quot;/&gt;&lt;end val=&quot;4&quot;/&gt;&lt;/m_yearfmt&gt;&lt;/m_precDefaultDay&gt;&lt;m_precDefaultWeek&gt;&lt;m_yearfmt&gt;&lt;begin val=&quot;0&quot;/&gt;&lt;end val=&quot;4&quot;/&gt;&lt;/m_yearfmt&gt;&lt;/m_precDefaultWeek&gt;&lt;m_precDefaultMonth&gt;&lt;m_yearfmt&gt;&lt;begin val=&quot;0&quot;/&gt;&lt;end val=&quot;4&quot;/&gt;&lt;/m_yearfmt&gt;&lt;/m_precDefaultMonth&gt;&lt;m_precDefaultQuarter&gt;&lt;m_yearfmt&gt;&lt;begin val=&quot;0&quot;/&gt;&lt;end val=&quot;4&quot;/&gt;&lt;/m_yearfmt&gt;&lt;/m_precDefaultQuarter&gt;&lt;m_precDefaultYear&gt;&lt;m_yearfmt&gt;&lt;begin val=&quot;0&quot;/&gt;&lt;end val=&quot;4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24&quot;&gt;&lt;elem m_fUsage=&quot;1.70780767965248347906E+00&quot;&gt;&lt;m_msothmcolidx val=&quot;0&quot;/&gt;&lt;m_rgb r=&quot;9B&quot; g=&quot;08&quot; b=&quot;00&quot;/&gt;&lt;/elem&gt;&lt;elem m_fUsage=&quot;1.53899999999999992362E+00&quot;&gt;&lt;m_msothmcolidx val=&quot;0&quot;/&gt;&lt;m_rgb r=&quot;D1&quot; g=&quot;52&quot; b=&quot;41&quot;/&gt;&lt;/elem&gt;&lt;elem m_fUsage=&quot;1.53702691168723526438E+00&quot;&gt;&lt;m_msothmcolidx val=&quot;0&quot;/&gt;&lt;m_rgb r=&quot;FF&quot; g=&quot;B3&quot; b=&quot;AF&quot;/&gt;&lt;/elem&gt;&lt;elem m_fUsage=&quot;8.45251596090000112405E-01&quot;&gt;&lt;m_msothmcolidx val=&quot;0&quot;/&gt;&lt;m_rgb r=&quot;D7&quot; g=&quot;33&quot; b=&quot;26&quot;/&gt;&lt;/elem&gt;&lt;elem m_fUsage=&quot;7.32483482832900101300E-01&quot;&gt;&lt;m_msothmcolidx val=&quot;0&quot;/&gt;&lt;m_rgb r=&quot;FE&quot; g=&quot;9B&quot; b=&quot;94&quot;/&gt;&lt;/elem&gt;&lt;elem m_fUsage=&quot;6.56100000000000127542E-01&quot;&gt;&lt;m_msothmcolidx val=&quot;0&quot;/&gt;&lt;m_rgb r=&quot;DC&quot; g=&quot;37&quot; b=&quot;27&quot;/&gt;&lt;/elem&gt;&lt;elem m_fUsage=&quot;6.36358342094649032106E-01&quot;&gt;&lt;m_msothmcolidx val=&quot;0&quot;/&gt;&lt;m_rgb r=&quot;FF&quot; g=&quot;D7&quot; b=&quot;D6&quot;/&gt;&lt;/elem&gt;&lt;elem m_fUsage=&quot;5.90490000000000070379E-01&quot;&gt;&lt;m_msothmcolidx val=&quot;0&quot;/&gt;&lt;m_rgb r=&quot;C0&quot; g=&quot;30&quot; b=&quot;22&quot;/&gt;&lt;/elem&gt;&lt;elem m_fUsage=&quot;2.82429536481000054149E-01&quot;&gt;&lt;m_msothmcolidx val=&quot;0&quot;/&gt;&lt;m_rgb r=&quot;DF&quot; g=&quot;1E&quot; b=&quot;00&quot;/&gt;&lt;/elem&gt;&lt;elem m_fUsage=&quot;2.28767924549610091045E-01&quot;&gt;&lt;m_msothmcolidx val=&quot;0&quot;/&gt;&lt;m_rgb r=&quot;FB&quot; g=&quot;A3&quot; b=&quot;99&quot;/&gt;&lt;/elem&gt;&lt;elem m_fUsage=&quot;1.50094635296999179275E-01&quot;&gt;&lt;m_msothmcolidx val=&quot;0&quot;/&gt;&lt;m_rgb r=&quot;C8&quot; g=&quot;47&quot; b=&quot;47&quot;/&gt;&lt;/elem&gt;&lt;elem m_fUsage=&quot;1.09418989131512447988E-01&quot;&gt;&lt;m_msothmcolidx val=&quot;0&quot;/&gt;&lt;m_rgb r=&quot;E5&quot; g=&quot;5A&quot; b=&quot;54&quot;/&gt;&lt;/elem&gt;&lt;elem m_fUsage=&quot;9.84770902183611240854E-02&quot;&gt;&lt;m_msothmcolidx val=&quot;0&quot;/&gt;&lt;m_rgb r=&quot;F1&quot; g=&quot;45&quot; b=&quot;3C&quot;/&gt;&lt;/elem&gt;&lt;elem m_fUsage=&quot;8.86293811965250810658E-02&quot;&gt;&lt;m_msothmcolidx val=&quot;0&quot;/&gt;&lt;m_rgb r=&quot;D3&quot; g=&quot;34&quot; b=&quot;31&quot;/&gt;&lt;/elem&gt;&lt;elem m_fUsage=&quot;7.97664430768725840615E-02&quot;&gt;&lt;m_msothmcolidx val=&quot;0&quot;/&gt;&lt;m_rgb r=&quot;DF&quot; g=&quot;22&quot; b=&quot;00&quot;/&gt;&lt;/elem&gt;&lt;elem m_fUsage=&quot;7.17897987691852867975E-02&quot;&gt;&lt;m_msothmcolidx val=&quot;0&quot;/&gt;&lt;m_rgb r=&quot;FA&quot; g=&quot;8A&quot; b=&quot;7C&quot;/&gt;&lt;/elem&gt;&lt;elem m_fUsage=&quot;7.11429311364216721003E-02&quot;&gt;&lt;m_msothmcolidx val=&quot;0&quot;/&gt;&lt;m_rgb r=&quot;47&quot; g=&quot;3C&quot; b=&quot;B3&quot;/&gt;&lt;/elem&gt;&lt;elem m_fUsage=&quot;6.46108188922667886489E-02&quot;&gt;&lt;m_msothmcolidx val=&quot;0&quot;/&gt;&lt;m_rgb r=&quot;FB&quot; g=&quot;9F&quot; b=&quot;94&quot;/&gt;&lt;/elem&gt;&lt;elem m_fUsage=&quot;5.81497370030401028451E-02&quot;&gt;&lt;m_msothmcolidx val=&quot;0&quot;/&gt;&lt;m_rgb r=&quot;FF&quot; g=&quot;DB&quot; b=&quot;D8&quot;/&gt;&lt;/elem&gt;&lt;elem m_fUsage=&quot;5.78765506367682966427E-02&quot;&gt;&lt;m_msothmcolidx val=&quot;0&quot;/&gt;&lt;m_rgb r=&quot;FF&quot; g=&quot;E3&quot; b=&quot;E9&quot;/&gt;&lt;/elem&gt;&lt;elem m_fUsage=&quot;5.23347633027360994995E-02&quot;&gt;&lt;m_msothmcolidx val=&quot;0&quot;/&gt;&lt;m_rgb r=&quot;FF&quot; g=&quot;C8&quot; b=&quot;D2&quot;/&gt;&lt;/elem&gt;&lt;elem m_fUsage=&quot;4.23911582752162507948E-02&quot;&gt;&lt;m_msothmcolidx val=&quot;0&quot;/&gt;&lt;m_rgb r=&quot;6C&quot; g=&quot;5C&quot; b=&quot;FB&quot;/&gt;&lt;/elem&gt;&lt;elem m_fUsage=&quot;3.81520424476946007353E-02&quot;&gt;&lt;m_msothmcolidx val=&quot;0&quot;/&gt;&lt;m_rgb r=&quot;79&quot; g=&quot;6E&quot; b=&quot;EA&quot;/&gt;&lt;/elem&gt;&lt;elem m_fUsage=&quot;3.09031543826326429714E-02&quot;&gt;&lt;m_msothmcolidx val=&quot;0&quot;/&gt;&lt;m_rgb r=&quot;95&quot; g=&quot;C6&quot; b=&quot;FF&quot;/&gt;&lt;/elem&gt;&lt;/m_vecMRU&gt;&lt;/m_mruColor&gt;&lt;m_eweekdayFirstOfWeek val=&quot;1&quot;/&gt;&lt;m_eweekdayFirstOfWorkweek val=&quot;2&quot;/&gt;&lt;m_eweekdayFirstOfWeekend val=&quot;7&quot;/&gt;&lt;/CPresentation&gt;&lt;/root&gt;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k9g.6aq00WkbNTDofa0yw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n__Text box"/>
  <p:tag name="FIXEDPOSITION" val="T"/>
  <p:tag name="SYMBOL" val="n__Text box"/>
  <p:tag name="SYMBOLCOLOR" val="single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n__Text box"/>
  <p:tag name="FIXEDPOSITION" val="T"/>
  <p:tag name="SYMBOL" val="n__Text box"/>
  <p:tag name="SYMBOLCOLOR" val="single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n__Text box"/>
  <p:tag name="FIXEDPOSITION" val="T"/>
  <p:tag name="SYMBOL" val="n__Text box"/>
  <p:tag name="SYMBOLCOLOR" val="single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PLORISLIBHASH" val="1.16yP9X7kX+9/1O2/s1UTl3lK/hzWg="/>
  <p:tag name="APLORISLIBID" val="L440f9de9-cd80-4852-8e76-dbf2a47c79c2.2.YeesJA=="/>
  <p:tag name="DYNAMICSHAPE" val="n__Gradient takeaway"/>
  <p:tag name="FIXEDPOSITION" val="F"/>
  <p:tag name="SYMBOL" val="Gradient takeaway"/>
  <p:tag name="SYMBOLCOLOR" val="single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TITLE" val="T"/>
  <p:tag name="TITLEBOTTOM_" val="458,39_124,7654"/>
  <p:tag name="TITLEPOS_" val="38,14016_104,5002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8avrqLBVTjoQ05B6oQQ.w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5ZR2gU981Zu1x5j1jeo4w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Oe8BxUlDB3TGOYaWPW41w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MTQpgTLkHCK53pJnoUlCQ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d8hwO5z.TGWgyPt7XgH3g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wXLJzUm0LElA7V.OEHmVg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u_N2wPqRCk2ep1ZbasO1A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n__Long horizontal takeaway"/>
  <p:tag name="FIXEDPOSITION" val="T"/>
  <p:tag name="SYMBOL" val="Long horizontal takeaway"/>
  <p:tag name="SYMBOLCOLOR" val="single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PLORISLIBHASH" val="1.162_d0Unro9xAOhU06SM3GZhvxgotUg="/>
  <p:tag name="APLORISLIBID" val="L47d46a7a-e050-4f5f-907a-d7bdc07078f9.1.mc1LRQ=="/>
  <p:tag name="THINKCELLSHAPEDONOTDELETE" val="p51fIiLLuqECWfrpB1U2tGg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HmnzRZWyDe5KHn_lgMQ2Q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rYeMf_7yFkHgmdRghN5mg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x4KM0E7zqeB4f9cGza6.w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WXMEnmf7P9ATmPdNVpzQw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HrCN9Vyklvhu7zwB6XPxA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6yQ7KseucukM7aLpUHdBQ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H_ItlZ.nG3HULzxlWWsNw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GGMzSY_MQxWYkmKc2Hvg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OYnECCFJuiAtBMq9QT5Q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J9ecIGssOxjaYOZLk6aDw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gN1PTlDeTCpS7aFPTjizw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rmFFw0l9XlMtnTnSjarvw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Gye9CM2M4dKJ3Diqm.dZQ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Uk69sfOvNhfnn8PTiNIWQ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df4pPZgZrfOyI6Fz5Qtg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TITLE" val="T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TITLE" val="T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TITLE" val="T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F8X4xxuY69LOzO.vmPWRQ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sRP8eAeqH6tdU9oe4GLXg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HyBa59_.Re2BOlFtBHPTw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m7ovOZRuT_POHdP6gQ4Q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NbQXRwgjIsCFr99GOuTJQ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TITLE" val="T"/>
  <p:tag name="TITLEBOTTOM_" val="458,39_124,7654"/>
  <p:tag name="TITLEPOS_" val="38,14016_104,5002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TITLE" val="T"/>
  <p:tag name="TITLEBOTTOM_" val="616,3637_124,7654"/>
  <p:tag name="TITLEPOS_" val="342,7247_104,5001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Row header"/>
  <p:tag name="FIXEDPOSITION" val="T"/>
  <p:tag name="SYMBOL" val="Row header"/>
  <p:tag name="SYMBOLCOLOR" val="single"/>
  <p:tag name="THINKCELLSHAPEDONOTDELETE" val="pKDZyRJezqE.i1Rb9VuilcQ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Row header"/>
  <p:tag name="FIXEDPOSITION" val="T"/>
  <p:tag name="SYMBOL" val="Row header"/>
  <p:tag name="SYMBOLCOLOR" val="single"/>
  <p:tag name="THINKCELLSHAPEDONOTDELETE" val="pKDZyRJezqE.i1Rb9VuilcQ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Row header"/>
  <p:tag name="FIXEDPOSITION" val="T"/>
  <p:tag name="SYMBOL" val="Row header"/>
  <p:tag name="SYMBOLCOLOR" val="single"/>
  <p:tag name="THINKCELLSHAPEDONOTDELETE" val="pKDZyRJezqE.i1Rb9VuilcQ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Row header"/>
  <p:tag name="FIXEDPOSITION" val="T"/>
  <p:tag name="SYMBOL" val="Row header"/>
  <p:tag name="SYMBOLCOLOR" val="single"/>
  <p:tag name="THINKCELLSHAPEDONOTDELETE" val="pKDZyRJezqE.i1Rb9VuilcQ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Row header"/>
  <p:tag name="FIXEDPOSITION" val="T"/>
  <p:tag name="SYMBOL" val="Row header"/>
  <p:tag name="SYMBOLCOLOR" val="single"/>
  <p:tag name="THINKCELLSHAPEDONOTDELETE" val="pKDZyRJezqE.i1Rb9VuilcQ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TITLE" val="T"/>
  <p:tag name="TITLEBOTTOM_" val="458,39_124,7654"/>
  <p:tag name="TITLEPOS_" val="38,14016_104,5002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KKYaojqO8rBqNwnINMRVQ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OxRO0HoUtk6jI7BrD4mtg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yC5iyLkDBu1o67bgAGhPw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RBbSW9lASY7NDinOtfecg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v5q7Ku0o6TSTcfy7WxVpw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xrv8D7pgfN13R6wXlgJYg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PLORISLIBHASH" val="1.16yP9X7kX+9/1O2/s1UTl3lK/hzWg="/>
  <p:tag name="APLORISLIBID" val="L440f9de9-cd80-4852-8e76-dbf2a47c79c2.2.YeesJA=="/>
  <p:tag name="DYNAMICSHAPE" val="n__Gradient takeaway"/>
  <p:tag name="FIXEDPOSITION" val="F"/>
  <p:tag name="SYMBOL" val="Gradient takeaway"/>
  <p:tag name="SYMBOLCOLOR" val="single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PLORISLIBHASH" val="1.162_hDyw6alB6D4m8RwoK/si0IcoeQM="/>
  <p:tag name="APLORISLIBID" val="Labb9365a-65b4-4657-a8a3-12d4f9f348fb.1.VAC/DQ==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FLOWPENTAGON" val="FW"/>
  <p:tag name="FLOWPENTAGONBOTTOM_" val="191,1808_135,6811"/>
  <p:tag name="FLOWPENTAGONPOS_" val="39,44055_104,5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FLOWPENTAGON" val="FW"/>
  <p:tag name="FLOWPENTAGONBOTTOM_" val="343,7207_135,6811"/>
  <p:tag name="FLOWPENTAGONPOS_" val="191,9805_104,5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FLOWPENTAGON" val="FW"/>
  <p:tag name="FLOWPENTAGONBOTTOM_" val="343,7207_135,6811"/>
  <p:tag name="FLOWPENTAGONPOS_" val="191,9805_104,5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FLOWPENTAGON" val="FW"/>
  <p:tag name="FLOWPENTAGONBOTTOM_" val="343,7207_135,6811"/>
  <p:tag name="FLOWPENTAGONPOS_" val="191,9805_104,5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SHAPE" val="Text box"/>
  <p:tag name="FIXEDPOSITION" val="T"/>
  <p:tag name="SYMBOL" val="Text box"/>
  <p:tag name="SYMBOLCOLOR" val="single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FLOWPENTAGON" val="FW"/>
  <p:tag name="FLOWPENTAGONBOTTOM_" val="191,1808_135,6811"/>
  <p:tag name="FLOWPENTAGONPOS_" val="39,44055_104,5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FLOWPENTAGON" val="FW"/>
  <p:tag name="FLOWPENTAGONBOTTOM_" val="343,7207_135,6811"/>
  <p:tag name="FLOWPENTAGONPOS_" val="191,9805_104,5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FLOWPENTAGON" val="FW"/>
  <p:tag name="FLOWPENTAGONBOTTOM_" val="343,7207_135,6811"/>
  <p:tag name="FLOWPENTAGONPOS_" val="191,9805_104,5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FLOWPENTAGON" val="FW"/>
  <p:tag name="FLOWPENTAGONBOTTOM_" val="343,7207_135,6811"/>
  <p:tag name="FLOWPENTAGONPOS_" val="191,9805_104,5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DYNAMICLOCATIONFLOWPENTAGON" val="FW"/>
  <p:tag name="FLOWPENTAGONBOTTOM_" val="343,7207_135,6811"/>
  <p:tag name="FLOWPENTAGONPOS_" val="191,9805_104,5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2_EY_2025_Customscolors_AC">
  <a:themeElements>
    <a:clrScheme name="Custom 252">
      <a:dk1>
        <a:srgbClr val="1A1A24"/>
      </a:dk1>
      <a:lt1>
        <a:srgbClr val="FFFFFF"/>
      </a:lt1>
      <a:dk2>
        <a:srgbClr val="1A9AFA"/>
      </a:dk2>
      <a:lt2>
        <a:srgbClr val="FFFFFF"/>
      </a:lt2>
      <a:accent1>
        <a:srgbClr val="1A9AFA"/>
      </a:accent1>
      <a:accent2>
        <a:srgbClr val="747480"/>
      </a:accent2>
      <a:accent3>
        <a:srgbClr val="C4C4CD"/>
      </a:accent3>
      <a:accent4>
        <a:srgbClr val="F6F6FA"/>
      </a:accent4>
      <a:accent5>
        <a:srgbClr val="FFE600"/>
      </a:accent5>
      <a:accent6>
        <a:srgbClr val="2E2E38"/>
      </a:accent6>
      <a:hlink>
        <a:srgbClr val="1A9AFA"/>
      </a:hlink>
      <a:folHlink>
        <a:srgbClr val="1A9AFA"/>
      </a:folHlink>
    </a:clrScheme>
    <a:fontScheme name="Custom 23">
      <a:majorFont>
        <a:latin typeface="EYInterstate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chemeClr val="accent3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rot="0" spcFirstLastPara="0" vertOverflow="overflow" horzOverflow="overflow" vert="horz" wrap="square" lIns="90000" tIns="90000" rIns="90000" bIns="90000" numCol="1" spcCol="0" rtlCol="0" fromWordArt="0" anchor="ctr" anchorCtr="0" forceAA="0" compatLnSpc="1">
        <a:prstTxWarp prst="textNoShape">
          <a:avLst/>
        </a:prstTxWarp>
        <a:noAutofit/>
      </a:bodyPr>
      <a:lstStyle>
        <a:defPPr marR="0" algn="ctr" defTabSz="1019175" rtl="0" eaLnBrk="1" fontAlgn="base" latinLnBrk="0" hangingPunct="1">
          <a:lnSpc>
            <a:spcPct val="100000"/>
          </a:lnSpc>
          <a:spcBef>
            <a:spcPct val="0"/>
          </a:spcBef>
          <a:spcAft>
            <a:spcPts val="600"/>
          </a:spcAft>
          <a:buClrTx/>
          <a:buSzTx/>
          <a:tabLst/>
          <a:defRPr kumimoji="0" sz="1200" b="0" i="0" u="none" strike="noStrike" cap="none" normalizeH="0" baseline="0" smtClean="0">
            <a:ln>
              <a:noFill/>
            </a:ln>
            <a:solidFill>
              <a:schemeClr val="tx2"/>
            </a:solidFill>
            <a:effectLst/>
            <a:latin typeface="+mn-lt"/>
          </a:defRPr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chemeClr val="accent3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/>
      <a:lstStyle/>
    </a:lnDef>
    <a:txDef>
      <a:spPr>
        <a:noFill/>
      </a:spPr>
      <a:bodyPr wrap="square" lIns="108000" tIns="108000" rIns="108000" bIns="108000" rtlCol="0">
        <a:spAutoFit/>
      </a:bodyPr>
      <a:lstStyle>
        <a:defPPr marL="356616" indent="-356616" algn="l">
          <a:spcBef>
            <a:spcPts val="600"/>
          </a:spcBef>
          <a:spcAft>
            <a:spcPts val="0"/>
          </a:spcAft>
          <a:buClr>
            <a:schemeClr val="accent3"/>
          </a:buClr>
          <a:buSzPct val="100000"/>
          <a:buFont typeface="Wingdings" panose="05000000000000000000" pitchFamily="2" charset="2"/>
          <a:buChar char="§"/>
          <a:defRPr sz="1400" dirty="0" smtClean="0">
            <a:solidFill>
              <a:schemeClr val="bg2"/>
            </a:solidFill>
            <a:cs typeface="Arial" panose="020B0604020202020204" pitchFamily="34" charset="0"/>
          </a:defRPr>
        </a:defPPr>
      </a:lstStyle>
    </a:txDef>
  </a:objectDefaults>
  <a:extraClrSchemeLst>
    <a:extraClrScheme>
      <a:clrScheme name="EYP 2025 colors">
        <a:dk1>
          <a:srgbClr val="1A1A24"/>
        </a:dk1>
        <a:lt1>
          <a:srgbClr val="FFFFFF"/>
        </a:lt1>
        <a:dk2>
          <a:srgbClr val="1A9AFA"/>
        </a:dk2>
        <a:lt2>
          <a:srgbClr val="FFFFFF"/>
        </a:lt2>
        <a:accent1>
          <a:srgbClr val="1A9AFA"/>
        </a:accent1>
        <a:accent2>
          <a:srgbClr val="747480"/>
        </a:accent2>
        <a:accent3>
          <a:srgbClr val="C4C4CD"/>
        </a:accent3>
        <a:accent4>
          <a:srgbClr val="F6F6FA"/>
        </a:accent4>
        <a:accent5>
          <a:srgbClr val="FFE600"/>
        </a:accent5>
        <a:accent6>
          <a:srgbClr val="2E2E38"/>
        </a:accent6>
        <a:hlink>
          <a:srgbClr val="1A9AFA"/>
        </a:hlink>
        <a:folHlink>
          <a:srgbClr val="1A9AF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custClrLst>
    <a:custClr name="Maroon01">
      <a:srgbClr val="C981B2"/>
    </a:custClr>
    <a:custClr name="Maroon02">
      <a:srgbClr val="B14891"/>
    </a:custClr>
    <a:custClr name="Maroon03">
      <a:srgbClr val="922B73"/>
    </a:custClr>
    <a:custClr name="Maroon04">
      <a:srgbClr val="750E5C"/>
    </a:custClr>
    <a:custClr name="Maroon05">
      <a:srgbClr val="5A0A42"/>
    </a:custClr>
    <a:custClr name="Maroon06">
      <a:srgbClr val="42152D"/>
    </a:custClr>
    <a:custClr name="Maroon07">
      <a:srgbClr val="351C21"/>
    </a:custClr>
    <a:custClr name="Purple01">
      <a:srgbClr val="9C82D4"/>
    </a:custClr>
    <a:custClr name="Purple05">
      <a:srgbClr val="240D75"/>
    </a:custClr>
    <a:custClr name="Teal02">
      <a:srgbClr val="60E6E1"/>
    </a:custClr>
    <a:custClr name="Red01">
      <a:srgbClr val="FF9A91"/>
    </a:custClr>
    <a:custClr name="Red02">
      <a:srgbClr val="FF736A"/>
    </a:custClr>
    <a:custClr name="Red03">
      <a:srgbClr val="F95D54"/>
    </a:custClr>
    <a:custClr name="Red04">
      <a:srgbClr val="FF4136"/>
    </a:custClr>
    <a:custClr name="Red05">
      <a:srgbClr val="E0362C"/>
    </a:custClr>
    <a:custClr name="Red06">
      <a:srgbClr val="B9251C"/>
    </a:custClr>
    <a:custClr name="Red07">
      <a:srgbClr val="7A130D"/>
    </a:custClr>
    <a:custClr name="Purple02">
      <a:srgbClr val="724BC3"/>
    </a:custClr>
    <a:custClr name="Purple06">
      <a:srgbClr val="0A095A"/>
    </a:custClr>
    <a:custClr name="Teal03">
      <a:srgbClr val="42C9C2"/>
    </a:custClr>
    <a:custClr name="Orange01">
      <a:srgbClr val="FFB46A"/>
    </a:custClr>
    <a:custClr name="Orange02">
      <a:srgbClr val="FF9831"/>
    </a:custClr>
    <a:custClr name="Orange03">
      <a:srgbClr val="FF810A"/>
    </a:custClr>
    <a:custClr name="Orange04">
      <a:srgbClr val="FF6D00"/>
    </a:custClr>
    <a:custClr name="Orange05">
      <a:srgbClr val="F76900"/>
    </a:custClr>
    <a:custClr name="Orange06">
      <a:srgbClr val="EB4F00"/>
    </a:custClr>
    <a:custClr name="Orange07">
      <a:srgbClr val="BC2F00"/>
    </a:custClr>
    <a:custClr name="Purple03">
      <a:srgbClr val="542EA5"/>
    </a:custClr>
    <a:custClr name=" Purple07">
      <a:srgbClr val="15173E"/>
    </a:custClr>
    <a:custClr name="Teal04">
      <a:srgbClr val="27ACAA"/>
    </a:custClr>
    <a:custClr name="Green01">
      <a:srgbClr val="8CE8AD"/>
    </a:custClr>
    <a:custClr name="Green02">
      <a:srgbClr val="57E188"/>
    </a:custClr>
    <a:custClr name="Green03">
      <a:srgbClr val="34C768"/>
    </a:custClr>
    <a:custClr name="Green04">
      <a:srgbClr val="2DB757"/>
    </a:custClr>
    <a:custClr name="Green05">
      <a:srgbClr val="189D3E"/>
    </a:custClr>
    <a:custClr name="Green06">
      <a:srgbClr val="168736"/>
    </a:custClr>
    <a:custClr name="Green07">
      <a:srgbClr val="13652A"/>
    </a:custClr>
    <a:custClr name="Purple04">
      <a:srgbClr val="3D108A"/>
    </a:custClr>
    <a:custClr name="Teal01">
      <a:srgbClr val="93F0E6"/>
    </a:custClr>
    <a:custClr name="Teal05">
      <a:srgbClr val="109090"/>
    </a:custClr>
    <a:custClr name="Teal06">
      <a:srgbClr val="0D7575"/>
    </a:custClr>
    <a:custClr name="Teal07">
      <a:srgbClr val="004F4F"/>
    </a:custClr>
  </a:custClrLst>
  <a:extLst>
    <a:ext uri="{05A4C25C-085E-4340-85A3-A5531E510DB2}">
      <thm15:themeFamily xmlns:thm15="http://schemas.microsoft.com/office/thememl/2012/main" name="Presentation8" id="{773204FA-82C9-4230-9110-FE9EF5B7298A}" vid="{17C4185C-391F-465B-B73E-6409395C8CFE}"/>
    </a:ext>
  </a:extLst>
</a:theme>
</file>

<file path=ppt/theme/theme2.xml><?xml version="1.0" encoding="utf-8"?>
<a:theme xmlns:a="http://schemas.openxmlformats.org/drawingml/2006/main" name="1_EY-P Light Client Deliverable 2025">
  <a:themeElements>
    <a:clrScheme name="EY-P Light 2025">
      <a:dk1>
        <a:srgbClr val="1A1A24"/>
      </a:dk1>
      <a:lt1>
        <a:srgbClr val="FFFFFF"/>
      </a:lt1>
      <a:dk2>
        <a:srgbClr val="1A9AFA"/>
      </a:dk2>
      <a:lt2>
        <a:srgbClr val="FFFFFF"/>
      </a:lt2>
      <a:accent1>
        <a:srgbClr val="1A9AFA"/>
      </a:accent1>
      <a:accent2>
        <a:srgbClr val="747480"/>
      </a:accent2>
      <a:accent3>
        <a:srgbClr val="C4C4CD"/>
      </a:accent3>
      <a:accent4>
        <a:srgbClr val="F6F6FA"/>
      </a:accent4>
      <a:accent5>
        <a:srgbClr val="FFE600"/>
      </a:accent5>
      <a:accent6>
        <a:srgbClr val="2E2E38"/>
      </a:accent6>
      <a:hlink>
        <a:srgbClr val="1A9AFA"/>
      </a:hlink>
      <a:folHlink>
        <a:srgbClr val="1A9AFA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3"/>
        </a:solidFill>
        <a:ln>
          <a:noFill/>
        </a:ln>
      </a:spPr>
      <a:bodyPr lIns="0" tIns="0" rIns="0" bIns="0" rtlCol="0" anchor="ctr"/>
      <a:lstStyle>
        <a:defPPr algn="ctr">
          <a:defRPr sz="1400" dirty="0" smtClean="0">
            <a:solidFill>
              <a:schemeClr val="tx1"/>
            </a:solidFill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3"/>
          </a:solidFill>
        </a:ln>
      </a:spPr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 algn="l">
          <a:defRPr sz="1400" dirty="0" smtClean="0"/>
        </a:defPPr>
      </a:lstStyle>
    </a:txDef>
  </a:objectDefaults>
  <a:extraClrSchemeLst/>
  <a:custClrLst>
    <a:custClr name="EYP_Adv_Maroon_04">
      <a:srgbClr val="750E5C"/>
    </a:custClr>
    <a:custClr name="EYP_Adv_Red_04">
      <a:srgbClr val="FF4136"/>
    </a:custClr>
    <a:custClr name="EYP_Adv_Orange_04">
      <a:srgbClr val="FF6D00"/>
    </a:custClr>
    <a:custClr name="EYP_Adv_Green_04">
      <a:srgbClr val="2DB757"/>
    </a:custClr>
    <a:custClr name="EYP_Adv_Teal_04">
      <a:srgbClr val="27ACAA"/>
    </a:custClr>
    <a:custClr name="EYP_Adv_Purple_04">
      <a:srgbClr val="3D108A"/>
    </a:custClr>
    <a:custClr name="Blank_1">
      <a:srgbClr val="FFFFFF"/>
    </a:custClr>
    <a:custClr name="Blank_1">
      <a:srgbClr val="FFFFFF"/>
    </a:custClr>
    <a:custClr name="Blank_1">
      <a:srgbClr val="FFFFFF"/>
    </a:custClr>
    <a:custClr name="Blank_1">
      <a:srgbClr val="FFFFFF"/>
    </a:custClr>
    <a:custClr name="EYP_Adv_Maroon_01">
      <a:srgbClr val="C981B2"/>
    </a:custClr>
    <a:custClr name="EYP_Adv_Red_01">
      <a:srgbClr val="FF9A91"/>
    </a:custClr>
    <a:custClr name="EYP_Adv_Orange_01">
      <a:srgbClr val="FFB46A"/>
    </a:custClr>
    <a:custClr name="EYP_Adv_Green_01">
      <a:srgbClr val="8CE8AD"/>
    </a:custClr>
    <a:custClr name="EYP_Adv_Teal_01">
      <a:srgbClr val="93F0E6"/>
    </a:custClr>
    <a:custClr name="EYP_Adv_Purple_01">
      <a:srgbClr val="9C82D4"/>
    </a:custClr>
    <a:custClr name="Blank_2">
      <a:srgbClr val="FFFFFF"/>
    </a:custClr>
    <a:custClr name="Blank_2">
      <a:srgbClr val="FFFFFF"/>
    </a:custClr>
    <a:custClr name="Blank_2">
      <a:srgbClr val="FFFFFF"/>
    </a:custClr>
    <a:custClr name="Blank_2">
      <a:srgbClr val="FFFFFF"/>
    </a:custClr>
    <a:custClr name="EYP_Adv_Maroon_02">
      <a:srgbClr val="B14891"/>
    </a:custClr>
    <a:custClr name="EYP_Adv_Red_02">
      <a:srgbClr val="FF736A"/>
    </a:custClr>
    <a:custClr name="EYP_Adv_Orange_02">
      <a:srgbClr val="FF9831"/>
    </a:custClr>
    <a:custClr name="EYP_Adv_Green_02">
      <a:srgbClr val="57E188"/>
    </a:custClr>
    <a:custClr name="EYP_Adv_Teal_02">
      <a:srgbClr val="60E6E1"/>
    </a:custClr>
    <a:custClr name="EYP_Adv_Purple_02">
      <a:srgbClr val="724BC3"/>
    </a:custClr>
    <a:custClr name="Blank_3">
      <a:srgbClr val="FFFFFF"/>
    </a:custClr>
    <a:custClr name="Blank_3">
      <a:srgbClr val="FFFFFF"/>
    </a:custClr>
    <a:custClr name="Blank_3">
      <a:srgbClr val="FFFFFF"/>
    </a:custClr>
    <a:custClr name="Blank_3">
      <a:srgbClr val="FFFFFF"/>
    </a:custClr>
    <a:custClr name="EYP_Adv_Maroon_03">
      <a:srgbClr val="922B73"/>
    </a:custClr>
    <a:custClr name="EYP_Adv_Red_03">
      <a:srgbClr val="F95D54"/>
    </a:custClr>
    <a:custClr name="EYP_Adv_Orange_03">
      <a:srgbClr val="FF810A"/>
    </a:custClr>
    <a:custClr name="EYP_Adv_Green_03">
      <a:srgbClr val="34C768"/>
    </a:custClr>
    <a:custClr name="EYP_Adv_Teal_03">
      <a:srgbClr val="42C9C2"/>
    </a:custClr>
    <a:custClr name="EYP_Adv_Purple_03">
      <a:srgbClr val="542EA5"/>
    </a:custClr>
    <a:custClr name="Blank_4">
      <a:srgbClr val="FFFFFF"/>
    </a:custClr>
    <a:custClr name="Blank_4">
      <a:srgbClr val="FFFFFF"/>
    </a:custClr>
    <a:custClr name="Blank_4">
      <a:srgbClr val="FFFFFF"/>
    </a:custClr>
    <a:custClr name="Blank_4">
      <a:srgbClr val="FFFFFF"/>
    </a:custClr>
    <a:custClr name="EYP_Adv_Maroon_05">
      <a:srgbClr val="5A0A42"/>
    </a:custClr>
    <a:custClr name="EYP_Adv_Red_05">
      <a:srgbClr val="E0362C"/>
    </a:custClr>
    <a:custClr name="EYP_Adv_Orange_05">
      <a:srgbClr val="F76900"/>
    </a:custClr>
    <a:custClr name="EYP_Adv_Green_05">
      <a:srgbClr val="189D3E"/>
    </a:custClr>
    <a:custClr name="EYP_Adv_Teal_05">
      <a:srgbClr val="109090"/>
    </a:custClr>
    <a:custClr name="EYP_Adv_Purple_05">
      <a:srgbClr val="240D75"/>
    </a:custClr>
    <a:custClr name="Blank_5">
      <a:srgbClr val="FFFFFF"/>
    </a:custClr>
    <a:custClr name="Blank_5">
      <a:srgbClr val="FFFFFF"/>
    </a:custClr>
    <a:custClr name="Blank_5">
      <a:srgbClr val="FFFFFF"/>
    </a:custClr>
    <a:custClr name="Blank_5">
      <a:srgbClr val="FFFFFF"/>
    </a:custClr>
    <a:custClr name="EYP_Adv_Maroon_06">
      <a:srgbClr val="42152D"/>
    </a:custClr>
    <a:custClr name="EYP_Adv_Red_06">
      <a:srgbClr val="B9251C"/>
    </a:custClr>
    <a:custClr name="EYP_Adv_Orange_06">
      <a:srgbClr val="EB4F00"/>
    </a:custClr>
    <a:custClr name="EYP_Adv_Green_06">
      <a:srgbClr val="168736"/>
    </a:custClr>
    <a:custClr name="EYP_Adv_Teal_06">
      <a:srgbClr val="0D7575"/>
    </a:custClr>
    <a:custClr name="EYP_Adv_Purple_06">
      <a:srgbClr val="0A095A"/>
    </a:custClr>
    <a:custClr name="Blank_6">
      <a:srgbClr val="FFFFFF"/>
    </a:custClr>
    <a:custClr name="Blank_6">
      <a:srgbClr val="FFFFFF"/>
    </a:custClr>
    <a:custClr name="Blank_6">
      <a:srgbClr val="FFFFFF"/>
    </a:custClr>
    <a:custClr name="Blank_6">
      <a:srgbClr val="FFFFFF"/>
    </a:custClr>
    <a:custClr name="EYP_Adv_Maroon_07">
      <a:srgbClr val="351C21"/>
    </a:custClr>
    <a:custClr name="EYP_Adv_Red_07">
      <a:srgbClr val="7A130D"/>
    </a:custClr>
    <a:custClr name="EYP_Adv_Orange_07">
      <a:srgbClr val="BC2F00"/>
    </a:custClr>
    <a:custClr name="EYP_Adv_Green_07">
      <a:srgbClr val="13652A"/>
    </a:custClr>
    <a:custClr name="EYP_Adv_Teal_07">
      <a:srgbClr val="004F4F"/>
    </a:custClr>
    <a:custClr name="EYP_Adv_Purple_07">
      <a:srgbClr val="15173E"/>
    </a:custClr>
  </a:custClrLst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2_EY-P Light Client Deliverable 2025">
  <a:themeElements>
    <a:clrScheme name="EY-P Light 2025">
      <a:dk1>
        <a:srgbClr val="1A1A24"/>
      </a:dk1>
      <a:lt1>
        <a:srgbClr val="FFFFFF"/>
      </a:lt1>
      <a:dk2>
        <a:srgbClr val="1A9AFA"/>
      </a:dk2>
      <a:lt2>
        <a:srgbClr val="FFFFFF"/>
      </a:lt2>
      <a:accent1>
        <a:srgbClr val="1A9AFA"/>
      </a:accent1>
      <a:accent2>
        <a:srgbClr val="747480"/>
      </a:accent2>
      <a:accent3>
        <a:srgbClr val="C4C4CD"/>
      </a:accent3>
      <a:accent4>
        <a:srgbClr val="F6F6FA"/>
      </a:accent4>
      <a:accent5>
        <a:srgbClr val="FFE600"/>
      </a:accent5>
      <a:accent6>
        <a:srgbClr val="2E2E38"/>
      </a:accent6>
      <a:hlink>
        <a:srgbClr val="1A9AFA"/>
      </a:hlink>
      <a:folHlink>
        <a:srgbClr val="1A9AFA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3"/>
        </a:solidFill>
        <a:ln>
          <a:noFill/>
        </a:ln>
      </a:spPr>
      <a:bodyPr lIns="0" tIns="0" rIns="0" bIns="0" rtlCol="0" anchor="ctr"/>
      <a:lstStyle>
        <a:defPPr algn="ctr">
          <a:defRPr sz="1400" dirty="0" smtClean="0">
            <a:solidFill>
              <a:schemeClr val="tx1"/>
            </a:solidFill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3"/>
          </a:solidFill>
        </a:ln>
      </a:spPr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 algn="l">
          <a:defRPr sz="1400" dirty="0" smtClean="0"/>
        </a:defPPr>
      </a:lstStyle>
    </a:txDef>
  </a:objectDefaults>
  <a:extraClrSchemeLst/>
  <a:custClrLst>
    <a:custClr name="EYP_Adv_Maroon_04">
      <a:srgbClr val="750E5C"/>
    </a:custClr>
    <a:custClr name="EYP_Adv_Red_04">
      <a:srgbClr val="FF4136"/>
    </a:custClr>
    <a:custClr name="EYP_Adv_Orange_04">
      <a:srgbClr val="FF6D00"/>
    </a:custClr>
    <a:custClr name="EYP_Adv_Green_04">
      <a:srgbClr val="2DB757"/>
    </a:custClr>
    <a:custClr name="EYP_Adv_Teal_04">
      <a:srgbClr val="27ACAA"/>
    </a:custClr>
    <a:custClr name="EYP_Adv_Purple_04">
      <a:srgbClr val="3D108A"/>
    </a:custClr>
    <a:custClr name="Blank_1">
      <a:srgbClr val="FFFFFF"/>
    </a:custClr>
    <a:custClr name="Blank_1">
      <a:srgbClr val="FFFFFF"/>
    </a:custClr>
    <a:custClr name="Blank_1">
      <a:srgbClr val="FFFFFF"/>
    </a:custClr>
    <a:custClr name="Blank_1">
      <a:srgbClr val="FFFFFF"/>
    </a:custClr>
    <a:custClr name="EYP_Adv_Maroon_01">
      <a:srgbClr val="C981B2"/>
    </a:custClr>
    <a:custClr name="EYP_Adv_Red_01">
      <a:srgbClr val="FF9A91"/>
    </a:custClr>
    <a:custClr name="EYP_Adv_Orange_01">
      <a:srgbClr val="FFB46A"/>
    </a:custClr>
    <a:custClr name="EYP_Adv_Green_01">
      <a:srgbClr val="8CE8AD"/>
    </a:custClr>
    <a:custClr name="EYP_Adv_Teal_01">
      <a:srgbClr val="93F0E6"/>
    </a:custClr>
    <a:custClr name="EYP_Adv_Purple_01">
      <a:srgbClr val="9C82D4"/>
    </a:custClr>
    <a:custClr name="Blank_2">
      <a:srgbClr val="FFFFFF"/>
    </a:custClr>
    <a:custClr name="Blank_2">
      <a:srgbClr val="FFFFFF"/>
    </a:custClr>
    <a:custClr name="Blank_2">
      <a:srgbClr val="FFFFFF"/>
    </a:custClr>
    <a:custClr name="Blank_2">
      <a:srgbClr val="FFFFFF"/>
    </a:custClr>
    <a:custClr name="EYP_Adv_Maroon_02">
      <a:srgbClr val="B14891"/>
    </a:custClr>
    <a:custClr name="EYP_Adv_Red_02">
      <a:srgbClr val="FF736A"/>
    </a:custClr>
    <a:custClr name="EYP_Adv_Orange_02">
      <a:srgbClr val="FF9831"/>
    </a:custClr>
    <a:custClr name="EYP_Adv_Green_02">
      <a:srgbClr val="57E188"/>
    </a:custClr>
    <a:custClr name="EYP_Adv_Teal_02">
      <a:srgbClr val="60E6E1"/>
    </a:custClr>
    <a:custClr name="EYP_Adv_Purple_02">
      <a:srgbClr val="724BC3"/>
    </a:custClr>
    <a:custClr name="Blank_3">
      <a:srgbClr val="FFFFFF"/>
    </a:custClr>
    <a:custClr name="Blank_3">
      <a:srgbClr val="FFFFFF"/>
    </a:custClr>
    <a:custClr name="Blank_3">
      <a:srgbClr val="FFFFFF"/>
    </a:custClr>
    <a:custClr name="Blank_3">
      <a:srgbClr val="FFFFFF"/>
    </a:custClr>
    <a:custClr name="EYP_Adv_Maroon_03">
      <a:srgbClr val="922B73"/>
    </a:custClr>
    <a:custClr name="EYP_Adv_Red_03">
      <a:srgbClr val="F95D54"/>
    </a:custClr>
    <a:custClr name="EYP_Adv_Orange_03">
      <a:srgbClr val="FF810A"/>
    </a:custClr>
    <a:custClr name="EYP_Adv_Green_03">
      <a:srgbClr val="34C768"/>
    </a:custClr>
    <a:custClr name="EYP_Adv_Teal_03">
      <a:srgbClr val="42C9C2"/>
    </a:custClr>
    <a:custClr name="EYP_Adv_Purple_03">
      <a:srgbClr val="542EA5"/>
    </a:custClr>
    <a:custClr name="Blank_4">
      <a:srgbClr val="FFFFFF"/>
    </a:custClr>
    <a:custClr name="Blank_4">
      <a:srgbClr val="FFFFFF"/>
    </a:custClr>
    <a:custClr name="Blank_4">
      <a:srgbClr val="FFFFFF"/>
    </a:custClr>
    <a:custClr name="Blank_4">
      <a:srgbClr val="FFFFFF"/>
    </a:custClr>
    <a:custClr name="EYP_Adv_Maroon_05">
      <a:srgbClr val="5A0A42"/>
    </a:custClr>
    <a:custClr name="EYP_Adv_Red_05">
      <a:srgbClr val="E0362C"/>
    </a:custClr>
    <a:custClr name="EYP_Adv_Orange_05">
      <a:srgbClr val="F76900"/>
    </a:custClr>
    <a:custClr name="EYP_Adv_Green_05">
      <a:srgbClr val="189D3E"/>
    </a:custClr>
    <a:custClr name="EYP_Adv_Teal_05">
      <a:srgbClr val="109090"/>
    </a:custClr>
    <a:custClr name="EYP_Adv_Purple_05">
      <a:srgbClr val="240D75"/>
    </a:custClr>
    <a:custClr name="Blank_5">
      <a:srgbClr val="FFFFFF"/>
    </a:custClr>
    <a:custClr name="Blank_5">
      <a:srgbClr val="FFFFFF"/>
    </a:custClr>
    <a:custClr name="Blank_5">
      <a:srgbClr val="FFFFFF"/>
    </a:custClr>
    <a:custClr name="Blank_5">
      <a:srgbClr val="FFFFFF"/>
    </a:custClr>
    <a:custClr name="EYP_Adv_Maroon_06">
      <a:srgbClr val="42152D"/>
    </a:custClr>
    <a:custClr name="EYP_Adv_Red_06">
      <a:srgbClr val="B9251C"/>
    </a:custClr>
    <a:custClr name="EYP_Adv_Orange_06">
      <a:srgbClr val="EB4F00"/>
    </a:custClr>
    <a:custClr name="EYP_Adv_Green_06">
      <a:srgbClr val="168736"/>
    </a:custClr>
    <a:custClr name="EYP_Adv_Teal_06">
      <a:srgbClr val="0D7575"/>
    </a:custClr>
    <a:custClr name="EYP_Adv_Purple_06">
      <a:srgbClr val="0A095A"/>
    </a:custClr>
    <a:custClr name="Blank_6">
      <a:srgbClr val="FFFFFF"/>
    </a:custClr>
    <a:custClr name="Blank_6">
      <a:srgbClr val="FFFFFF"/>
    </a:custClr>
    <a:custClr name="Blank_6">
      <a:srgbClr val="FFFFFF"/>
    </a:custClr>
    <a:custClr name="Blank_6">
      <a:srgbClr val="FFFFFF"/>
    </a:custClr>
    <a:custClr name="EYP_Adv_Maroon_07">
      <a:srgbClr val="351C21"/>
    </a:custClr>
    <a:custClr name="EYP_Adv_Red_07">
      <a:srgbClr val="7A130D"/>
    </a:custClr>
    <a:custClr name="EYP_Adv_Orange_07">
      <a:srgbClr val="BC2F00"/>
    </a:custClr>
    <a:custClr name="EYP_Adv_Green_07">
      <a:srgbClr val="13652A"/>
    </a:custClr>
    <a:custClr name="EYP_Adv_Teal_07">
      <a:srgbClr val="004F4F"/>
    </a:custClr>
    <a:custClr name="EYP_Adv_Purple_07">
      <a:srgbClr val="15173E"/>
    </a:custClr>
  </a:custClrLst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50c908b1-f277-4340-90a9-4611d0b0f078" xsi:nil="true"/>
    <Date xmlns="9f9c8345-8a0e-400f-b7d9-57bb52a51750" xsi:nil="true"/>
    <Tamanho xmlns="9f9c8345-8a0e-400f-b7d9-57bb52a51750" xsi:nil="true"/>
    <lcf76f155ced4ddcb4097134ff3c332f xmlns="9f9c8345-8a0e-400f-b7d9-57bb52a51750">
      <Terms xmlns="http://schemas.microsoft.com/office/infopath/2007/PartnerControls"/>
    </lcf76f155ced4ddcb4097134ff3c332f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BD754906D5118F4BAB0642304875915F" ma:contentTypeVersion="21" ma:contentTypeDescription="Criar um novo documento." ma:contentTypeScope="" ma:versionID="23465d791820e9bd3e621389ade0070e">
  <xsd:schema xmlns:xsd="http://www.w3.org/2001/XMLSchema" xmlns:xs="http://www.w3.org/2001/XMLSchema" xmlns:p="http://schemas.microsoft.com/office/2006/metadata/properties" xmlns:ns2="9f9c8345-8a0e-400f-b7d9-57bb52a51750" xmlns:ns3="ef13fecb-bbfd-4ac7-bdbf-dd7d11361fee" xmlns:ns4="50c908b1-f277-4340-90a9-4611d0b0f078" targetNamespace="http://schemas.microsoft.com/office/2006/metadata/properties" ma:root="true" ma:fieldsID="21e75aea3b39c312251e5e566ca9c16f" ns2:_="" ns3:_="" ns4:_="">
    <xsd:import namespace="9f9c8345-8a0e-400f-b7d9-57bb52a51750"/>
    <xsd:import namespace="ef13fecb-bbfd-4ac7-bdbf-dd7d11361fee"/>
    <xsd:import namespace="50c908b1-f277-4340-90a9-4611d0b0f078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3:SharedWithUsers" minOccurs="0"/>
                <xsd:element ref="ns3:SharedWithDetails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LengthInSeconds" minOccurs="0"/>
                <xsd:element ref="ns2:MediaServiceLocation" minOccurs="0"/>
                <xsd:element ref="ns2:lcf76f155ced4ddcb4097134ff3c332f" minOccurs="0"/>
                <xsd:element ref="ns4:TaxCatchAll" minOccurs="0"/>
                <xsd:element ref="ns2:Date" minOccurs="0"/>
                <xsd:element ref="ns2:Tamanho" minOccurs="0"/>
                <xsd:element ref="ns2:MediaServiceObjectDetectorVersions" minOccurs="0"/>
                <xsd:element ref="ns2:MediaServiceSearchProperties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f9c8345-8a0e-400f-b7d9-57bb52a51750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AutoTags" ma:index="14" nillable="true" ma:displayName="Tags" ma:internalName="MediaServiceAutoTags" ma:readOnly="true">
      <xsd:simpleType>
        <xsd:restriction base="dms:Text"/>
      </xsd:simpleType>
    </xsd:element>
    <xsd:element name="MediaServiceGenerationTime" ma:index="15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6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7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8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LengthInSeconds" ma:index="19" nillable="true" ma:displayName="Length (seconds)" ma:internalName="MediaLengthInSeconds" ma:readOnly="true">
      <xsd:simpleType>
        <xsd:restriction base="dms:Unknown"/>
      </xsd:simpleType>
    </xsd:element>
    <xsd:element name="MediaServiceLocation" ma:index="20" nillable="true" ma:displayName="Location" ma:internalName="MediaServiceLocation" ma:readOnly="true">
      <xsd:simpleType>
        <xsd:restriction base="dms:Text"/>
      </xsd:simpleType>
    </xsd:element>
    <xsd:element name="lcf76f155ced4ddcb4097134ff3c332f" ma:index="22" nillable="true" ma:taxonomy="true" ma:internalName="lcf76f155ced4ddcb4097134ff3c332f" ma:taxonomyFieldName="MediaServiceImageTags" ma:displayName="Etiquetas de Imagem" ma:readOnly="false" ma:fieldId="{5cf76f15-5ced-4ddc-b409-7134ff3c332f}" ma:taxonomyMulti="true" ma:sspId="33ef62f9-2e07-484b-bd79-00aec90129f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Date" ma:index="24" nillable="true" ma:displayName="Date" ma:format="DateOnly" ma:internalName="Date">
      <xsd:simpleType>
        <xsd:restriction base="dms:DateTime"/>
      </xsd:simpleType>
    </xsd:element>
    <xsd:element name="Tamanho" ma:index="25" nillable="true" ma:displayName="Tamanho" ma:format="Dropdown" ma:internalName="Tamanho" ma:percentage="FALSE">
      <xsd:simpleType>
        <xsd:restriction base="dms:Number"/>
      </xsd:simpleType>
    </xsd:element>
    <xsd:element name="MediaServiceObjectDetectorVersions" ma:index="26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7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BillingMetadata" ma:index="28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ef13fecb-bbfd-4ac7-bdbf-dd7d11361fee" elementFormDefault="qualified">
    <xsd:import namespace="http://schemas.microsoft.com/office/2006/documentManagement/types"/>
    <xsd:import namespace="http://schemas.microsoft.com/office/infopath/2007/PartnerControls"/>
    <xsd:element name="SharedWithUsers" ma:index="12" nillable="true" ma:displayName="Partilhado Com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3" nillable="true" ma:displayName="Detalhes de Partilhado Com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0c908b1-f277-4340-90a9-4611d0b0f078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d93a30a6-38c7-4776-a8e4-cf68af338952}" ma:internalName="TaxCatchAll" ma:showField="CatchAllData" ma:web="ef13fecb-bbfd-4ac7-bdbf-dd7d11361fee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AB5AB461-9F4B-47CB-89DE-18A6A7D6070E}">
  <ds:schemaRefs>
    <ds:schemaRef ds:uri="50c908b1-f277-4340-90a9-4611d0b0f078"/>
    <ds:schemaRef ds:uri="9f9c8345-8a0e-400f-b7d9-57bb52a51750"/>
    <ds:schemaRef ds:uri="ef13fecb-bbfd-4ac7-bdbf-dd7d11361fee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2F15C4CC-80D2-41F6-9AAD-9EF3131BEE13}"/>
</file>

<file path=customXml/itemProps3.xml><?xml version="1.0" encoding="utf-8"?>
<ds:datastoreItem xmlns:ds="http://schemas.openxmlformats.org/officeDocument/2006/customXml" ds:itemID="{C06CA3D4-847D-4D95-A5BC-784B71A408C3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Application>Microsoft Office PowerPoint</Application>
  <PresentationFormat>Widescreen</PresentationFormat>
  <Slides>25</Slides>
  <Notes>24</Notes>
  <HiddenSlides>0</HiddenSlides>
  <ScaleCrop>false</ScaleCrop>
  <HeadingPairs>
    <vt:vector size="4" baseType="variant">
      <vt:variant>
        <vt:lpstr>Theme</vt:lpstr>
      </vt:variant>
      <vt:variant>
        <vt:i4>3</vt:i4>
      </vt:variant>
      <vt:variant>
        <vt:lpstr>Slide Titles</vt:lpstr>
      </vt:variant>
      <vt:variant>
        <vt:i4>25</vt:i4>
      </vt:variant>
    </vt:vector>
  </HeadingPairs>
  <TitlesOfParts>
    <vt:vector size="28" baseType="lpstr">
      <vt:lpstr>2_EY_2025_Customscolors_AC</vt:lpstr>
      <vt:lpstr>1_EY-P Light Client Deliverable 2025</vt:lpstr>
      <vt:lpstr>2_EY-P Light Client Deliverable 2025</vt:lpstr>
      <vt:lpstr>Estudo sobre o Impacto Económico, Social e Externo do Complexo Portuário, Logístico e Industrial de Sines</vt:lpstr>
      <vt:lpstr>PowerPoint Presentation</vt:lpstr>
      <vt:lpstr>01 Enquadramento</vt:lpstr>
      <vt:lpstr>O Complexo Portuário de Sines é uma plataforma integrada de três componentes, cujos efeitos económicos resultam da sua articulação funcional</vt:lpstr>
      <vt:lpstr>O Complexo articula três cadeias de valor complementares, transformando fluxos globais em valor económico nacional</vt:lpstr>
      <vt:lpstr>02 O impacto atual do Compexo</vt:lpstr>
      <vt:lpstr>O cálculos dos impactos do complexo assentaram na metodologia Input-Output, usando dados empresariais e fontes oficiais como base</vt:lpstr>
      <vt:lpstr>Os efeitos diretos das ZIL/ZILS e do Porto multiplicam-se em efeitos indiretos e induzidos na economia nacional</vt:lpstr>
      <vt:lpstr>A ZILS tem o maior peso relativo em todos os indicadores, variando entre 42% para o emprego e 63% para o VBP em 2025</vt:lpstr>
      <vt:lpstr>Cada euro e cada emprego direto mobilizam várias rondas de atividade na economia</vt:lpstr>
      <vt:lpstr>03 Impacto futuro do Complexo</vt:lpstr>
      <vt:lpstr>O investimento no Complexo reflete o reposicionamento para um hub de transição energética e a diversificação do perfil de investidores</vt:lpstr>
      <vt:lpstr>O investimento previsto até 2032 varia entre 13,5 e 20,5 mil M€, consoante a maturação do pipeline e a diversificação setorial</vt:lpstr>
      <vt:lpstr>Cenários divergem sobretudo na profundidade da execução e na retenção de CapEx em Portugal</vt:lpstr>
      <vt:lpstr>Em operação plena (OpEx, 2040), o VAB pode atingir 7,9 mil M€ no cenário central</vt:lpstr>
      <vt:lpstr>A escassez de competências críticas é o principal risco à execução do pipeline de investimento​</vt:lpstr>
      <vt:lpstr>04 Análise do Porto de Sines</vt:lpstr>
      <vt:lpstr>O Complexo afirma-se como um ativo estrutural para o comércio externo e abastecimento do país</vt:lpstr>
      <vt:lpstr>O Porto de Sines posiciona‑se internacionalmente como um porto de menor dimensão, mas estruturalmente competitivo</vt:lpstr>
      <vt:lpstr>O potencial de Sines está onde hoje é mais fraco — escala e conectividade — sustentado por vantagens estruturais já consolidadas</vt:lpstr>
      <vt:lpstr>O potencial de Sines está onde hoje é mais fraco — escala e conectividade — sustentado por vantagens estruturais já consolidadas</vt:lpstr>
      <vt:lpstr>05 Conclusões</vt:lpstr>
      <vt:lpstr>PowerPoint Presentation</vt:lpstr>
      <vt:lpstr>PowerPoint Presentation</vt:lpstr>
      <vt:lpstr>PowerPoint Presentation</vt:lpstr>
    </vt:vector>
  </TitlesOfParts>
  <Company>EY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Teresa Castel-Branco</dc:creator>
  <cp:revision>1</cp:revision>
  <dcterms:created xsi:type="dcterms:W3CDTF">2026-06-09T08:37:46Z</dcterms:created>
  <dcterms:modified xsi:type="dcterms:W3CDTF">2026-08-03T16:58:03Z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0x010100BD754906D5118F4BAB0642304875915F</vt:lpwstr>
  </property>
  <property fmtid="{D5CDD505-2E9C-101B-9397-08002B2CF9AE}" pid="3" name="MediaServiceImageTags">
    <vt:lpwstr/>
  </property>
</Properties>
</file>